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774" r:id="rId2"/>
  </p:sldMasterIdLst>
  <p:notesMasterIdLst>
    <p:notesMasterId r:id="rId19"/>
  </p:notesMasterIdLst>
  <p:handoutMasterIdLst>
    <p:handoutMasterId r:id="rId20"/>
  </p:handoutMasterIdLst>
  <p:sldIdLst>
    <p:sldId id="3637" r:id="rId3"/>
    <p:sldId id="3929" r:id="rId4"/>
    <p:sldId id="3955" r:id="rId5"/>
    <p:sldId id="3937" r:id="rId6"/>
    <p:sldId id="3938" r:id="rId7"/>
    <p:sldId id="3953" r:id="rId8"/>
    <p:sldId id="3951" r:id="rId9"/>
    <p:sldId id="3947" r:id="rId10"/>
    <p:sldId id="3952" r:id="rId11"/>
    <p:sldId id="3954" r:id="rId12"/>
    <p:sldId id="3949" r:id="rId13"/>
    <p:sldId id="3940" r:id="rId14"/>
    <p:sldId id="3945" r:id="rId15"/>
    <p:sldId id="3944" r:id="rId16"/>
    <p:sldId id="3946" r:id="rId17"/>
    <p:sldId id="3843" r:id="rId18"/>
  </p:sldIdLst>
  <p:sldSz cx="12192000" cy="6858000"/>
  <p:notesSz cx="6797675" cy="9926638"/>
  <p:embeddedFontLst>
    <p:embeddedFont>
      <p:font typeface="Century Gothic" panose="020B050202020202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Verdana" panose="020B060403050404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16" userDrawn="1">
          <p15:clr>
            <a:srgbClr val="A4A3A4"/>
          </p15:clr>
        </p15:guide>
        <p15:guide id="2" pos="3114" userDrawn="1">
          <p15:clr>
            <a:srgbClr val="A4A3A4"/>
          </p15:clr>
        </p15:guide>
        <p15:guide id="4" pos="4929" userDrawn="1">
          <p15:clr>
            <a:srgbClr val="A4A3A4"/>
          </p15:clr>
        </p15:guide>
        <p15:guide id="6" pos="6085">
          <p15:clr>
            <a:srgbClr val="A4A3A4"/>
          </p15:clr>
        </p15:guide>
        <p15:guide id="7" orient="horz" pos="3521" userDrawn="1">
          <p15:clr>
            <a:srgbClr val="A4A3A4"/>
          </p15:clr>
        </p15:guide>
        <p15:guide id="8" orient="horz" pos="3793"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1" roundtripDataSignature="AMtx7mjLViF+z5V/wcwBHxD47398FEVp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52CA5"/>
    <a:srgbClr val="032FAC"/>
    <a:srgbClr val="7FEDF9"/>
    <a:srgbClr val="00CC99"/>
    <a:srgbClr val="0099CC"/>
    <a:srgbClr val="CC66FF"/>
    <a:srgbClr val="64C87C"/>
    <a:srgbClr val="002060"/>
    <a:srgbClr val="5C04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3CEEFA-E8BF-46A5-8D8D-1C49037E021C}">
  <a:tblStyle styleId="{D13CEEFA-E8BF-46A5-8D8D-1C49037E02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6283" autoAdjust="0"/>
  </p:normalViewPr>
  <p:slideViewPr>
    <p:cSldViewPr snapToGrid="0">
      <p:cViewPr varScale="1">
        <p:scale>
          <a:sx n="112" d="100"/>
          <a:sy n="112" d="100"/>
        </p:scale>
        <p:origin x="540" y="96"/>
      </p:cViewPr>
      <p:guideLst>
        <p:guide orient="horz" pos="1616"/>
        <p:guide pos="3114"/>
        <p:guide pos="4929"/>
        <p:guide pos="6085"/>
        <p:guide orient="horz" pos="3521"/>
        <p:guide orient="horz" pos="3793"/>
      </p:guideLst>
    </p:cSldViewPr>
  </p:slideViewPr>
  <p:notesTextViewPr>
    <p:cViewPr>
      <p:scale>
        <a:sx n="3" d="2"/>
        <a:sy n="3" d="2"/>
      </p:scale>
      <p:origin x="0" y="0"/>
    </p:cViewPr>
  </p:notesTextViewPr>
  <p:notesViewPr>
    <p:cSldViewPr snapToGrid="0" showGuides="1">
      <p:cViewPr varScale="1">
        <p:scale>
          <a:sx n="87" d="100"/>
          <a:sy n="87" d="100"/>
        </p:scale>
        <p:origin x="384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9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95"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6.xml"/><Relationship Id="rId93" Type="http://schemas.openxmlformats.org/officeDocument/2006/relationships/viewProps" Target="viewProps.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sistemafiesc.org\arquivos\sede\OBSERVAT&#211;RIO\4.%20APRESENTA&#199;&#213;ES\3.%20Presidencia\1.%20Hist&#243;rico\2023\2023.12.08%20-%20Coletiva%20do%20Presidente\OBS%20-%20Sondagem%20industrial.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sistemafiesc.org\arquivos\sede\OBSERVAT&#211;RIO\4.%20APRESENTA&#199;&#213;ES\3.%20Presidencia\1.%20Hist&#243;rico\2024\2024.12.10%20-%20Coletiva%20do%20Presidente\Dados\Balan&#231;a%20comercial%20-%20hist&#243;ric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istemafiesc.org\arquivos\sede\OBSERVAT&#211;RIO\4.%20APRESENTA&#199;&#213;ES\3.%20Presidencia\1.%20Hist&#243;rico\2024\2024.12.10%20-%20Coletiva%20do%20Presidente\Dados\Balan&#231;a%20comercial%20-%20hist&#243;ric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celoalbuquerque\Downloads\tabela8888%20(12).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sistemafiesc.org\arquivos\sede\OBSERVAT&#211;RIO\4.%20APRESENTA&#199;&#213;ES\3.%20Presidencia\1.%20Hist&#243;rico\2024\2024.12.10%20-%20Coletiva%20do%20Presidente\Dados\IBGE%20-%20PIM%20BR%20SC%20(set.2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istemafiesc.org\arquivos\sede\OBSERVAT&#211;RIO\4.%20APRESENTA&#199;&#213;ES\3.%20Presidencia\1.%20Hist&#243;rico\2024\2024.12.10%20-%20Coletiva%20do%20Presidente\Dados\Caged%20acumulado%20ano.csv"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istemafiesc.org\arquivos\sede\OBSERVAT&#211;RIO\4.%20APRESENTA&#199;&#213;ES\3.%20Presidencia\1.%20Hist&#243;rico\2024\2024.12.10%20-%20Coletiva%20do%20Presidente\Dados\IBGE%20-Taxa%20de%20descoupa&#231;&#227;o%20(tab%20646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sistemafiesc.org\arquivos\sede\GEDIN\Demandas%20diversas\Apresenta&#231;&#227;o%20Presidente\visdata3-download-10-12-2024%2008113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sistemafiesc.org\arquivos\sede\OBSERVAT&#211;RIO\3.%20ECONOMIA\2.%20BOLETINS%20ECON&#212;MICOS\Sondagem%20Industrial\2023\C&#243;pia%20de%20Sondagem%20Industrial%20-%20S&#233;rie%20Hist%20-%20jan.2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49952272712629E-2"/>
          <c:y val="2.9595852699288206E-2"/>
          <c:w val="0.86995063650858717"/>
          <c:h val="0.81469039431216428"/>
        </c:manualLayout>
      </c:layout>
      <c:lineChart>
        <c:grouping val="standard"/>
        <c:varyColors val="0"/>
        <c:ser>
          <c:idx val="0"/>
          <c:order val="0"/>
          <c:tx>
            <c:strRef>
              <c:f>'Part. da Ind  + CC PIB'!$A$4</c:f>
              <c:strCache>
                <c:ptCount val="1"/>
                <c:pt idx="0">
                  <c:v>Santa Catarina</c:v>
                </c:pt>
              </c:strCache>
            </c:strRef>
          </c:tx>
          <c:spPr>
            <a:ln w="57150" cap="rnd">
              <a:solidFill>
                <a:schemeClr val="accent1"/>
              </a:solidFill>
              <a:round/>
            </a:ln>
            <a:effectLst/>
          </c:spPr>
          <c:marker>
            <c:symbol val="circle"/>
            <c:size val="11"/>
            <c:spPr>
              <a:solidFill>
                <a:schemeClr val="accent1"/>
              </a:solidFill>
              <a:ln w="57150">
                <a:solidFill>
                  <a:schemeClr val="accent1"/>
                </a:solidFill>
              </a:ln>
              <a:effectLst/>
            </c:spPr>
          </c:marker>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6C-4410-8785-8CBBB15A9D1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FFFF"/>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'Part. da Ind  + CC PIB'!$C$2:$M$2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'Part. da Ind  + CC PIB'!$C$4:$M$4</c:f>
              <c:numCache>
                <c:formatCode>0.0%</c:formatCode>
                <c:ptCount val="11"/>
                <c:pt idx="0">
                  <c:v>0.29604230199388448</c:v>
                </c:pt>
                <c:pt idx="1">
                  <c:v>0.28023442155027317</c:v>
                </c:pt>
                <c:pt idx="2">
                  <c:v>0.27899263475924591</c:v>
                </c:pt>
                <c:pt idx="3">
                  <c:v>0.26428581454291433</c:v>
                </c:pt>
                <c:pt idx="4">
                  <c:v>0.24817664234732459</c:v>
                </c:pt>
                <c:pt idx="5">
                  <c:v>0.2487040373099359</c:v>
                </c:pt>
                <c:pt idx="6">
                  <c:v>0.24468123469450198</c:v>
                </c:pt>
                <c:pt idx="7">
                  <c:v>0.24189436542971304</c:v>
                </c:pt>
                <c:pt idx="8">
                  <c:v>0.2432542827790018</c:v>
                </c:pt>
                <c:pt idx="9">
                  <c:v>0.25591713395139948</c:v>
                </c:pt>
                <c:pt idx="10">
                  <c:v>0.270898562050154</c:v>
                </c:pt>
              </c:numCache>
            </c:numRef>
          </c:val>
          <c:smooth val="0"/>
          <c:extLst>
            <c:ext xmlns:c16="http://schemas.microsoft.com/office/drawing/2014/chart" uri="{C3380CC4-5D6E-409C-BE32-E72D297353CC}">
              <c16:uniqueId val="{00000000-6E6C-4410-8785-8CBBB15A9D12}"/>
            </c:ext>
          </c:extLst>
        </c:ser>
        <c:ser>
          <c:idx val="1"/>
          <c:order val="1"/>
          <c:tx>
            <c:strRef>
              <c:f>'Part. da Ind  + CC PIB'!$A$12</c:f>
              <c:strCache>
                <c:ptCount val="1"/>
                <c:pt idx="0">
                  <c:v>Brasil</c:v>
                </c:pt>
              </c:strCache>
            </c:strRef>
          </c:tx>
          <c:spPr>
            <a:ln w="38100" cap="rnd">
              <a:solidFill>
                <a:schemeClr val="bg1"/>
              </a:solidFill>
              <a:round/>
            </a:ln>
            <a:effectLst/>
          </c:spPr>
          <c:marker>
            <c:symbol val="circle"/>
            <c:size val="8"/>
            <c:spPr>
              <a:solidFill>
                <a:schemeClr val="bg1"/>
              </a:solidFill>
              <a:ln w="38100">
                <a:solidFill>
                  <a:schemeClr val="bg1"/>
                </a:solidFill>
              </a:ln>
              <a:effectLst/>
            </c:spPr>
          </c:marker>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6C-4410-8785-8CBBB15A9D1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'Part. da Ind  + CC PIB'!$C$12:$M$12</c:f>
              <c:numCache>
                <c:formatCode>0.0%</c:formatCode>
                <c:ptCount val="11"/>
                <c:pt idx="0">
                  <c:v>0.19032943445932449</c:v>
                </c:pt>
                <c:pt idx="1">
                  <c:v>0.18652146797371874</c:v>
                </c:pt>
                <c:pt idx="2">
                  <c:v>0.18185609767182365</c:v>
                </c:pt>
                <c:pt idx="3">
                  <c:v>0.17977166968506683</c:v>
                </c:pt>
                <c:pt idx="4">
                  <c:v>0.17554543304189682</c:v>
                </c:pt>
                <c:pt idx="5">
                  <c:v>0.16764358350232378</c:v>
                </c:pt>
                <c:pt idx="6">
                  <c:v>0.16314814968849534</c:v>
                </c:pt>
                <c:pt idx="7">
                  <c:v>0.15922216677752093</c:v>
                </c:pt>
                <c:pt idx="8">
                  <c:v>0.16400611560049747</c:v>
                </c:pt>
                <c:pt idx="9">
                  <c:v>0.17474075379060813</c:v>
                </c:pt>
                <c:pt idx="10">
                  <c:v>0.18449824440690857</c:v>
                </c:pt>
              </c:numCache>
            </c:numRef>
          </c:val>
          <c:smooth val="0"/>
          <c:extLst>
            <c:ext xmlns:c16="http://schemas.microsoft.com/office/drawing/2014/chart" uri="{C3380CC4-5D6E-409C-BE32-E72D297353CC}">
              <c16:uniqueId val="{00000001-6E6C-4410-8785-8CBBB15A9D12}"/>
            </c:ext>
          </c:extLst>
        </c:ser>
        <c:dLbls>
          <c:showLegendKey val="0"/>
          <c:showVal val="0"/>
          <c:showCatName val="0"/>
          <c:showSerName val="0"/>
          <c:showPercent val="0"/>
          <c:showBubbleSize val="0"/>
        </c:dLbls>
        <c:marker val="1"/>
        <c:smooth val="0"/>
        <c:axId val="1174782495"/>
        <c:axId val="1174780575"/>
      </c:lineChart>
      <c:catAx>
        <c:axId val="1174782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pt-BR"/>
          </a:p>
        </c:txPr>
        <c:crossAx val="1174780575"/>
        <c:crosses val="autoZero"/>
        <c:auto val="1"/>
        <c:lblAlgn val="ctr"/>
        <c:lblOffset val="100"/>
        <c:noMultiLvlLbl val="0"/>
      </c:catAx>
      <c:valAx>
        <c:axId val="1174780575"/>
        <c:scaling>
          <c:orientation val="minMax"/>
          <c:min val="0.1"/>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pt-BR"/>
          </a:p>
        </c:txPr>
        <c:crossAx val="1174782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827790986717912E-2"/>
          <c:y val="3.2014108443654474E-2"/>
          <c:w val="0.89297999372644077"/>
          <c:h val="0.66996092136701757"/>
        </c:manualLayout>
      </c:layout>
      <c:lineChart>
        <c:grouping val="standard"/>
        <c:varyColors val="0"/>
        <c:ser>
          <c:idx val="0"/>
          <c:order val="0"/>
          <c:tx>
            <c:strRef>
              <c:f>Tabela!$U$1</c:f>
              <c:strCache>
                <c:ptCount val="1"/>
                <c:pt idx="0">
                  <c:v>Demanda interna insuficiente</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dLbls>
            <c:dLbl>
              <c:idx val="10"/>
              <c:layout>
                <c:manualLayout>
                  <c:x val="-1.6502466982692954E-3"/>
                  <c:y val="-1.016832838952492E-3"/>
                </c:manualLayout>
              </c:layout>
              <c:spPr>
                <a:noFill/>
                <a:ln>
                  <a:noFill/>
                </a:ln>
                <a:effectLst/>
              </c:spPr>
              <c:txPr>
                <a:bodyPr rot="0" spcFirstLastPara="1" vertOverflow="ellipsis" vert="horz" wrap="square" anchor="ctr" anchorCtr="1"/>
                <a:lstStyle/>
                <a:p>
                  <a:pPr>
                    <a:defRPr sz="1200" b="1" i="0" u="none" strike="noStrike" kern="1200" baseline="0">
                      <a:solidFill>
                        <a:schemeClr val="accent5">
                          <a:lumMod val="60000"/>
                          <a:lumOff val="40000"/>
                        </a:schemeClr>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9C0-4657-8F39-C2890FA1089D}"/>
                </c:ext>
              </c:extLst>
            </c:dLbl>
            <c:spPr>
              <a:noFill/>
              <a:ln>
                <a:noFill/>
              </a:ln>
              <a:effectLst/>
            </c:spPr>
            <c:txPr>
              <a:bodyPr rot="0" spcFirstLastPara="1" vertOverflow="ellipsis" vert="horz" wrap="square" anchor="ctr" anchorCtr="1"/>
              <a:lstStyle/>
              <a:p>
                <a:pPr>
                  <a:defRPr sz="1200" b="1" i="0" u="none" strike="noStrike" kern="1200" baseline="0">
                    <a:solidFill>
                      <a:schemeClr val="accent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Tabela!$S$2:$T$12</c:f>
              <c:multiLvlStrCache>
                <c:ptCount val="11"/>
                <c:lvl>
                  <c:pt idx="0">
                    <c:v>1º trim.</c:v>
                  </c:pt>
                  <c:pt idx="1">
                    <c:v>2º trim.</c:v>
                  </c:pt>
                  <c:pt idx="2">
                    <c:v>3º trim.</c:v>
                  </c:pt>
                  <c:pt idx="3">
                    <c:v>4º trim.</c:v>
                  </c:pt>
                  <c:pt idx="4">
                    <c:v>1º trim.</c:v>
                  </c:pt>
                  <c:pt idx="5">
                    <c:v>2º trim.</c:v>
                  </c:pt>
                  <c:pt idx="6">
                    <c:v>3º trim.</c:v>
                  </c:pt>
                  <c:pt idx="7">
                    <c:v>4º trim.</c:v>
                  </c:pt>
                  <c:pt idx="8">
                    <c:v>1º trim.</c:v>
                  </c:pt>
                  <c:pt idx="9">
                    <c:v>2º trim.</c:v>
                  </c:pt>
                  <c:pt idx="10">
                    <c:v>3º trim.</c:v>
                  </c:pt>
                </c:lvl>
                <c:lvl>
                  <c:pt idx="0">
                    <c:v>2022</c:v>
                  </c:pt>
                  <c:pt idx="4">
                    <c:v>2023</c:v>
                  </c:pt>
                  <c:pt idx="8">
                    <c:v>2024</c:v>
                  </c:pt>
                </c:lvl>
              </c:multiLvlStrCache>
            </c:multiLvlStrRef>
          </c:cat>
          <c:val>
            <c:numRef>
              <c:f>Tabela!$U$2:$U$12</c:f>
              <c:numCache>
                <c:formatCode>0.0%</c:formatCode>
                <c:ptCount val="11"/>
                <c:pt idx="0">
                  <c:v>0.28089887640449435</c:v>
                </c:pt>
                <c:pt idx="1">
                  <c:v>0.28870000000000001</c:v>
                </c:pt>
                <c:pt idx="2">
                  <c:v>0.30109999999999998</c:v>
                </c:pt>
                <c:pt idx="3">
                  <c:v>0.42349999999999999</c:v>
                </c:pt>
                <c:pt idx="4">
                  <c:v>0.31180000000000002</c:v>
                </c:pt>
                <c:pt idx="5">
                  <c:v>0.45240000000000002</c:v>
                </c:pt>
                <c:pt idx="6">
                  <c:v>0.45829999999999999</c:v>
                </c:pt>
                <c:pt idx="7">
                  <c:v>0.40960000000000002</c:v>
                </c:pt>
                <c:pt idx="8">
                  <c:v>0.31109999999999999</c:v>
                </c:pt>
                <c:pt idx="9">
                  <c:v>0.25969999999999999</c:v>
                </c:pt>
                <c:pt idx="10">
                  <c:v>0.2051</c:v>
                </c:pt>
              </c:numCache>
            </c:numRef>
          </c:val>
          <c:smooth val="1"/>
          <c:extLst>
            <c:ext xmlns:c16="http://schemas.microsoft.com/office/drawing/2014/chart" uri="{C3380CC4-5D6E-409C-BE32-E72D297353CC}">
              <c16:uniqueId val="{00000001-B9C0-4657-8F39-C2890FA1089D}"/>
            </c:ext>
          </c:extLst>
        </c:ser>
        <c:ser>
          <c:idx val="1"/>
          <c:order val="1"/>
          <c:tx>
            <c:strRef>
              <c:f>Tabela!$V$1</c:f>
              <c:strCache>
                <c:ptCount val="1"/>
                <c:pt idx="0">
                  <c:v>Elevada carga tributária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0"/>
              <c:layout>
                <c:manualLayout>
                  <c:x val="-2.8143933998198596E-3"/>
                  <c:y val="-9.550165694478911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C0-4657-8F39-C2890FA1089D}"/>
                </c:ext>
              </c:extLst>
            </c:dLbl>
            <c:spPr>
              <a:noFill/>
              <a:ln>
                <a:noFill/>
              </a:ln>
              <a:effectLst/>
            </c:spPr>
            <c:txPr>
              <a:bodyPr rot="0" spcFirstLastPara="1" vertOverflow="ellipsis" vert="horz" wrap="square" anchor="ctr" anchorCtr="1"/>
              <a:lstStyle/>
              <a:p>
                <a:pPr>
                  <a:defRPr sz="1200" b="1" i="0" u="none" strike="noStrike" kern="1200" baseline="0">
                    <a:solidFill>
                      <a:srgbClr val="00B0F0"/>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Tabela!$S$2:$T$12</c:f>
              <c:multiLvlStrCache>
                <c:ptCount val="11"/>
                <c:lvl>
                  <c:pt idx="0">
                    <c:v>1º trim.</c:v>
                  </c:pt>
                  <c:pt idx="1">
                    <c:v>2º trim.</c:v>
                  </c:pt>
                  <c:pt idx="2">
                    <c:v>3º trim.</c:v>
                  </c:pt>
                  <c:pt idx="3">
                    <c:v>4º trim.</c:v>
                  </c:pt>
                  <c:pt idx="4">
                    <c:v>1º trim.</c:v>
                  </c:pt>
                  <c:pt idx="5">
                    <c:v>2º trim.</c:v>
                  </c:pt>
                  <c:pt idx="6">
                    <c:v>3º trim.</c:v>
                  </c:pt>
                  <c:pt idx="7">
                    <c:v>4º trim.</c:v>
                  </c:pt>
                  <c:pt idx="8">
                    <c:v>1º trim.</c:v>
                  </c:pt>
                  <c:pt idx="9">
                    <c:v>2º trim.</c:v>
                  </c:pt>
                  <c:pt idx="10">
                    <c:v>3º trim.</c:v>
                  </c:pt>
                </c:lvl>
                <c:lvl>
                  <c:pt idx="0">
                    <c:v>2022</c:v>
                  </c:pt>
                  <c:pt idx="4">
                    <c:v>2023</c:v>
                  </c:pt>
                  <c:pt idx="8">
                    <c:v>2024</c:v>
                  </c:pt>
                </c:lvl>
              </c:multiLvlStrCache>
            </c:multiLvlStrRef>
          </c:cat>
          <c:val>
            <c:numRef>
              <c:f>Tabela!$V$2:$V$12</c:f>
              <c:numCache>
                <c:formatCode>0.0%</c:formatCode>
                <c:ptCount val="11"/>
                <c:pt idx="0">
                  <c:v>0.34831460674157305</c:v>
                </c:pt>
                <c:pt idx="1">
                  <c:v>0.29899999999999999</c:v>
                </c:pt>
                <c:pt idx="2">
                  <c:v>0.35479999999999995</c:v>
                </c:pt>
                <c:pt idx="3">
                  <c:v>0.35289999999999999</c:v>
                </c:pt>
                <c:pt idx="4">
                  <c:v>0.37630000000000002</c:v>
                </c:pt>
                <c:pt idx="5">
                  <c:v>0.32140000000000002</c:v>
                </c:pt>
                <c:pt idx="6">
                  <c:v>0.32290000000000002</c:v>
                </c:pt>
                <c:pt idx="7">
                  <c:v>0.40960000000000002</c:v>
                </c:pt>
                <c:pt idx="8">
                  <c:v>0.41110000000000002</c:v>
                </c:pt>
                <c:pt idx="9">
                  <c:v>0.36359999999999998</c:v>
                </c:pt>
                <c:pt idx="10">
                  <c:v>0.32050000000000001</c:v>
                </c:pt>
              </c:numCache>
            </c:numRef>
          </c:val>
          <c:smooth val="1"/>
          <c:extLst>
            <c:ext xmlns:c16="http://schemas.microsoft.com/office/drawing/2014/chart" uri="{C3380CC4-5D6E-409C-BE32-E72D297353CC}">
              <c16:uniqueId val="{00000003-B9C0-4657-8F39-C2890FA1089D}"/>
            </c:ext>
          </c:extLst>
        </c:ser>
        <c:ser>
          <c:idx val="2"/>
          <c:order val="2"/>
          <c:tx>
            <c:strRef>
              <c:f>Tabela!$W$1</c:f>
              <c:strCache>
                <c:ptCount val="1"/>
                <c:pt idx="0">
                  <c:v>Taxas de juros elevadas</c:v>
                </c:pt>
              </c:strCache>
            </c:strRef>
          </c:tx>
          <c:spPr>
            <a:ln w="28575" cap="rnd">
              <a:solidFill>
                <a:srgbClr val="00CC99"/>
              </a:solidFill>
              <a:round/>
            </a:ln>
            <a:effectLst/>
          </c:spPr>
          <c:marker>
            <c:symbol val="circle"/>
            <c:size val="5"/>
            <c:spPr>
              <a:solidFill>
                <a:srgbClr val="00CC99"/>
              </a:solidFill>
              <a:ln w="9525">
                <a:solidFill>
                  <a:srgbClr val="00CC99"/>
                </a:solidFill>
              </a:ln>
              <a:effectLst/>
            </c:spPr>
          </c:marker>
          <c:dLbls>
            <c:dLbl>
              <c:idx val="10"/>
              <c:layout>
                <c:manualLayout>
                  <c:x val="1.8421371523297419E-3"/>
                  <c:y val="-7.6232635959976834E-3"/>
                </c:manualLayout>
              </c:layout>
              <c:spPr>
                <a:noFill/>
                <a:ln>
                  <a:noFill/>
                </a:ln>
                <a:effectLst/>
              </c:spPr>
              <c:txPr>
                <a:bodyPr rot="0" spcFirstLastPara="1" vertOverflow="ellipsis" vert="horz" wrap="square" anchor="ctr" anchorCtr="1"/>
                <a:lstStyle/>
                <a:p>
                  <a:pPr>
                    <a:defRPr sz="1200" b="1" i="0" u="none" strike="noStrike" kern="1200" baseline="0">
                      <a:solidFill>
                        <a:srgbClr val="00CC99"/>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9C0-4657-8F39-C2890FA1089D}"/>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Tabela!$S$2:$T$12</c:f>
              <c:multiLvlStrCache>
                <c:ptCount val="11"/>
                <c:lvl>
                  <c:pt idx="0">
                    <c:v>1º trim.</c:v>
                  </c:pt>
                  <c:pt idx="1">
                    <c:v>2º trim.</c:v>
                  </c:pt>
                  <c:pt idx="2">
                    <c:v>3º trim.</c:v>
                  </c:pt>
                  <c:pt idx="3">
                    <c:v>4º trim.</c:v>
                  </c:pt>
                  <c:pt idx="4">
                    <c:v>1º trim.</c:v>
                  </c:pt>
                  <c:pt idx="5">
                    <c:v>2º trim.</c:v>
                  </c:pt>
                  <c:pt idx="6">
                    <c:v>3º trim.</c:v>
                  </c:pt>
                  <c:pt idx="7">
                    <c:v>4º trim.</c:v>
                  </c:pt>
                  <c:pt idx="8">
                    <c:v>1º trim.</c:v>
                  </c:pt>
                  <c:pt idx="9">
                    <c:v>2º trim.</c:v>
                  </c:pt>
                  <c:pt idx="10">
                    <c:v>3º trim.</c:v>
                  </c:pt>
                </c:lvl>
                <c:lvl>
                  <c:pt idx="0">
                    <c:v>2022</c:v>
                  </c:pt>
                  <c:pt idx="4">
                    <c:v>2023</c:v>
                  </c:pt>
                  <c:pt idx="8">
                    <c:v>2024</c:v>
                  </c:pt>
                </c:lvl>
              </c:multiLvlStrCache>
            </c:multiLvlStrRef>
          </c:cat>
          <c:val>
            <c:numRef>
              <c:f>Tabela!$W$2:$W$12</c:f>
              <c:numCache>
                <c:formatCode>0.0%</c:formatCode>
                <c:ptCount val="11"/>
                <c:pt idx="0">
                  <c:v>0.16853932584269665</c:v>
                </c:pt>
                <c:pt idx="1">
                  <c:v>0.23710000000000001</c:v>
                </c:pt>
                <c:pt idx="2">
                  <c:v>0.24729999999999999</c:v>
                </c:pt>
                <c:pt idx="3">
                  <c:v>0.2</c:v>
                </c:pt>
                <c:pt idx="4">
                  <c:v>0.26879999999999998</c:v>
                </c:pt>
                <c:pt idx="5">
                  <c:v>0.26190000000000002</c:v>
                </c:pt>
                <c:pt idx="6">
                  <c:v>0.218</c:v>
                </c:pt>
                <c:pt idx="7">
                  <c:v>0.20480000000000001</c:v>
                </c:pt>
                <c:pt idx="8">
                  <c:v>0.18890000000000001</c:v>
                </c:pt>
                <c:pt idx="9">
                  <c:v>0.25969999999999999</c:v>
                </c:pt>
                <c:pt idx="10">
                  <c:v>0.16669999999999999</c:v>
                </c:pt>
              </c:numCache>
            </c:numRef>
          </c:val>
          <c:smooth val="1"/>
          <c:extLst>
            <c:ext xmlns:c16="http://schemas.microsoft.com/office/drawing/2014/chart" uri="{C3380CC4-5D6E-409C-BE32-E72D297353CC}">
              <c16:uniqueId val="{00000005-B9C0-4657-8F39-C2890FA1089D}"/>
            </c:ext>
          </c:extLst>
        </c:ser>
        <c:ser>
          <c:idx val="3"/>
          <c:order val="3"/>
          <c:tx>
            <c:strRef>
              <c:f>Tabela!$X$1</c:f>
              <c:strCache>
                <c:ptCount val="1"/>
                <c:pt idx="0">
                  <c:v>Demanda externa insuficiente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0"/>
              <c:layout>
                <c:manualLayout>
                  <c:x val="5.0199740182701466E-3"/>
                  <c:y val="1.1695888633608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9C0-4657-8F39-C2890FA1089D}"/>
                </c:ext>
              </c:extLst>
            </c:dLbl>
            <c:spPr>
              <a:noFill/>
              <a:ln>
                <a:noFill/>
              </a:ln>
              <a:effectLst/>
            </c:spPr>
            <c:txPr>
              <a:bodyPr rot="0" spcFirstLastPara="1" vertOverflow="ellipsis" vert="horz" wrap="square" anchor="ctr" anchorCtr="1"/>
              <a:lstStyle/>
              <a:p>
                <a:pPr>
                  <a:defRPr sz="1200" b="1" i="0" u="none" strike="noStrike" kern="1200" baseline="0">
                    <a:solidFill>
                      <a:srgbClr val="FFC000"/>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Tabela!$S$2:$T$12</c:f>
              <c:multiLvlStrCache>
                <c:ptCount val="11"/>
                <c:lvl>
                  <c:pt idx="0">
                    <c:v>1º trim.</c:v>
                  </c:pt>
                  <c:pt idx="1">
                    <c:v>2º trim.</c:v>
                  </c:pt>
                  <c:pt idx="2">
                    <c:v>3º trim.</c:v>
                  </c:pt>
                  <c:pt idx="3">
                    <c:v>4º trim.</c:v>
                  </c:pt>
                  <c:pt idx="4">
                    <c:v>1º trim.</c:v>
                  </c:pt>
                  <c:pt idx="5">
                    <c:v>2º trim.</c:v>
                  </c:pt>
                  <c:pt idx="6">
                    <c:v>3º trim.</c:v>
                  </c:pt>
                  <c:pt idx="7">
                    <c:v>4º trim.</c:v>
                  </c:pt>
                  <c:pt idx="8">
                    <c:v>1º trim.</c:v>
                  </c:pt>
                  <c:pt idx="9">
                    <c:v>2º trim.</c:v>
                  </c:pt>
                  <c:pt idx="10">
                    <c:v>3º trim.</c:v>
                  </c:pt>
                </c:lvl>
                <c:lvl>
                  <c:pt idx="0">
                    <c:v>2022</c:v>
                  </c:pt>
                  <c:pt idx="4">
                    <c:v>2023</c:v>
                  </c:pt>
                  <c:pt idx="8">
                    <c:v>2024</c:v>
                  </c:pt>
                </c:lvl>
              </c:multiLvlStrCache>
            </c:multiLvlStrRef>
          </c:cat>
          <c:val>
            <c:numRef>
              <c:f>Tabela!$X$2:$X$12</c:f>
              <c:numCache>
                <c:formatCode>0.0%</c:formatCode>
                <c:ptCount val="11"/>
                <c:pt idx="0">
                  <c:v>2.2471910112359553E-2</c:v>
                </c:pt>
                <c:pt idx="1">
                  <c:v>6.1900000000000004E-2</c:v>
                </c:pt>
                <c:pt idx="2">
                  <c:v>0.15049999999999999</c:v>
                </c:pt>
                <c:pt idx="3">
                  <c:v>0.17649999999999999</c:v>
                </c:pt>
                <c:pt idx="4">
                  <c:v>0.17199999999999999</c:v>
                </c:pt>
                <c:pt idx="5">
                  <c:v>0.23809999999999998</c:v>
                </c:pt>
                <c:pt idx="6">
                  <c:v>0.20830000000000001</c:v>
                </c:pt>
                <c:pt idx="7">
                  <c:v>0.20480000000000001</c:v>
                </c:pt>
                <c:pt idx="8">
                  <c:v>0.1333</c:v>
                </c:pt>
                <c:pt idx="9">
                  <c:v>0.1429</c:v>
                </c:pt>
                <c:pt idx="10">
                  <c:v>0.14099999999999999</c:v>
                </c:pt>
              </c:numCache>
            </c:numRef>
          </c:val>
          <c:smooth val="1"/>
          <c:extLst>
            <c:ext xmlns:c16="http://schemas.microsoft.com/office/drawing/2014/chart" uri="{C3380CC4-5D6E-409C-BE32-E72D297353CC}">
              <c16:uniqueId val="{00000007-B9C0-4657-8F39-C2890FA1089D}"/>
            </c:ext>
          </c:extLst>
        </c:ser>
        <c:ser>
          <c:idx val="4"/>
          <c:order val="4"/>
          <c:tx>
            <c:strRef>
              <c:f>Tabela!$Y$1</c:f>
              <c:strCache>
                <c:ptCount val="1"/>
                <c:pt idx="0">
                  <c:v>Falta ou alto custo de trabalhador qualificado</c:v>
                </c:pt>
              </c:strCache>
            </c:strRef>
          </c:tx>
          <c:spPr>
            <a:ln w="38100" cap="rnd">
              <a:solidFill>
                <a:schemeClr val="bg1"/>
              </a:solidFill>
              <a:round/>
            </a:ln>
            <a:effectLst/>
          </c:spPr>
          <c:marker>
            <c:symbol val="circle"/>
            <c:size val="5"/>
            <c:spPr>
              <a:solidFill>
                <a:schemeClr val="bg1"/>
              </a:solidFill>
              <a:ln w="38100">
                <a:solidFill>
                  <a:schemeClr val="bg1"/>
                </a:solidFill>
              </a:ln>
              <a:effectLst/>
            </c:spPr>
          </c:marker>
          <c:dLbls>
            <c:dLbl>
              <c:idx val="10"/>
              <c:layout>
                <c:manualLayout>
                  <c:x val="2.9924482486376942E-3"/>
                  <c:y val="-1.2023516132230173E-2"/>
                </c:manualLayout>
              </c:layout>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9C0-4657-8F39-C2890FA1089D}"/>
                </c:ext>
              </c:extLst>
            </c:dLbl>
            <c:spPr>
              <a:noFill/>
              <a:ln>
                <a:noFill/>
              </a:ln>
              <a:effectLst/>
            </c:spPr>
            <c:txPr>
              <a:bodyPr rot="0" spcFirstLastPara="1" vertOverflow="ellipsis" vert="horz" wrap="square" anchor="ctr" anchorCtr="1"/>
              <a:lstStyle/>
              <a:p>
                <a:pPr>
                  <a:defRPr sz="1200" b="1" i="0" u="none" strike="noStrike" kern="1200" baseline="0">
                    <a:solidFill>
                      <a:srgbClr val="CC66FF"/>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Tabela!$S$2:$T$12</c:f>
              <c:multiLvlStrCache>
                <c:ptCount val="11"/>
                <c:lvl>
                  <c:pt idx="0">
                    <c:v>1º trim.</c:v>
                  </c:pt>
                  <c:pt idx="1">
                    <c:v>2º trim.</c:v>
                  </c:pt>
                  <c:pt idx="2">
                    <c:v>3º trim.</c:v>
                  </c:pt>
                  <c:pt idx="3">
                    <c:v>4º trim.</c:v>
                  </c:pt>
                  <c:pt idx="4">
                    <c:v>1º trim.</c:v>
                  </c:pt>
                  <c:pt idx="5">
                    <c:v>2º trim.</c:v>
                  </c:pt>
                  <c:pt idx="6">
                    <c:v>3º trim.</c:v>
                  </c:pt>
                  <c:pt idx="7">
                    <c:v>4º trim.</c:v>
                  </c:pt>
                  <c:pt idx="8">
                    <c:v>1º trim.</c:v>
                  </c:pt>
                  <c:pt idx="9">
                    <c:v>2º trim.</c:v>
                  </c:pt>
                  <c:pt idx="10">
                    <c:v>3º trim.</c:v>
                  </c:pt>
                </c:lvl>
                <c:lvl>
                  <c:pt idx="0">
                    <c:v>2022</c:v>
                  </c:pt>
                  <c:pt idx="4">
                    <c:v>2023</c:v>
                  </c:pt>
                  <c:pt idx="8">
                    <c:v>2024</c:v>
                  </c:pt>
                </c:lvl>
              </c:multiLvlStrCache>
            </c:multiLvlStrRef>
          </c:cat>
          <c:val>
            <c:numRef>
              <c:f>Tabela!$Y$2:$Y$12</c:f>
              <c:numCache>
                <c:formatCode>0.0%</c:formatCode>
                <c:ptCount val="11"/>
                <c:pt idx="0">
                  <c:v>0.2696629213483146</c:v>
                </c:pt>
                <c:pt idx="1">
                  <c:v>0.27839999999999998</c:v>
                </c:pt>
                <c:pt idx="2">
                  <c:v>0.22579999999999997</c:v>
                </c:pt>
                <c:pt idx="3">
                  <c:v>0.17649999999999999</c:v>
                </c:pt>
                <c:pt idx="4">
                  <c:v>0.1613</c:v>
                </c:pt>
                <c:pt idx="5">
                  <c:v>0.1905</c:v>
                </c:pt>
                <c:pt idx="6">
                  <c:v>0.19789999999999999</c:v>
                </c:pt>
                <c:pt idx="7">
                  <c:v>0.16869999999999999</c:v>
                </c:pt>
                <c:pt idx="8">
                  <c:v>0.28889999999999999</c:v>
                </c:pt>
                <c:pt idx="9">
                  <c:v>0.31169999999999998</c:v>
                </c:pt>
                <c:pt idx="10">
                  <c:v>0.37180000000000002</c:v>
                </c:pt>
              </c:numCache>
            </c:numRef>
          </c:val>
          <c:smooth val="1"/>
          <c:extLst>
            <c:ext xmlns:c16="http://schemas.microsoft.com/office/drawing/2014/chart" uri="{C3380CC4-5D6E-409C-BE32-E72D297353CC}">
              <c16:uniqueId val="{00000009-B9C0-4657-8F39-C2890FA1089D}"/>
            </c:ext>
          </c:extLst>
        </c:ser>
        <c:dLbls>
          <c:showLegendKey val="0"/>
          <c:showVal val="0"/>
          <c:showCatName val="0"/>
          <c:showSerName val="0"/>
          <c:showPercent val="0"/>
          <c:showBubbleSize val="0"/>
        </c:dLbls>
        <c:marker val="1"/>
        <c:smooth val="0"/>
        <c:axId val="1470469840"/>
        <c:axId val="1506754032"/>
      </c:lineChart>
      <c:catAx>
        <c:axId val="147046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pt-BR"/>
          </a:p>
        </c:txPr>
        <c:crossAx val="1506754032"/>
        <c:crosses val="autoZero"/>
        <c:auto val="1"/>
        <c:lblAlgn val="ctr"/>
        <c:lblOffset val="100"/>
        <c:noMultiLvlLbl val="0"/>
      </c:catAx>
      <c:valAx>
        <c:axId val="150675403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pt-BR"/>
          </a:p>
        </c:txPr>
        <c:crossAx val="1470469840"/>
        <c:crosses val="autoZero"/>
        <c:crossBetween val="between"/>
      </c:valAx>
      <c:spPr>
        <a:noFill/>
        <a:ln>
          <a:noFill/>
        </a:ln>
        <a:effectLst/>
      </c:spPr>
    </c:plotArea>
    <c:legend>
      <c:legendPos val="b"/>
      <c:layout>
        <c:manualLayout>
          <c:xMode val="edge"/>
          <c:yMode val="edge"/>
          <c:x val="4.889416146513087E-2"/>
          <c:y val="0.85876079880954403"/>
          <c:w val="0.91618143748834713"/>
          <c:h val="0.1241725354794030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50">
          <a:solidFill>
            <a:schemeClr val="bg1"/>
          </a:solidFill>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74782203507958E-2"/>
          <c:y val="3.7886722110269111E-2"/>
          <c:w val="0.91612289643760791"/>
          <c:h val="0.79071442893863697"/>
        </c:manualLayout>
      </c:layout>
      <c:barChart>
        <c:barDir val="col"/>
        <c:grouping val="stacked"/>
        <c:varyColors val="0"/>
        <c:ser>
          <c:idx val="8"/>
          <c:order val="2"/>
          <c:tx>
            <c:strRef>
              <c:f>'[VTI SC gráfico previsão (version 1).xlsx]Gráfico'!$J$1</c:f>
              <c:strCache>
                <c:ptCount val="1"/>
              </c:strCache>
            </c:strRef>
          </c:tx>
          <c:spPr>
            <a:solidFill>
              <a:schemeClr val="accent1">
                <a:lumMod val="20000"/>
                <a:lumOff val="80000"/>
                <a:alpha val="60000"/>
              </a:schemeClr>
            </a:solidFill>
            <a:ln w="22225">
              <a:noFill/>
              <a:prstDash val="dash"/>
            </a:ln>
            <a:effectLst/>
          </c:spPr>
          <c:invertIfNegative val="0"/>
          <c:dPt>
            <c:idx val="130"/>
            <c:invertIfNegative val="0"/>
            <c:bubble3D val="0"/>
            <c:spPr>
              <a:solidFill>
                <a:schemeClr val="accent1">
                  <a:lumMod val="60000"/>
                  <a:lumOff val="40000"/>
                  <a:alpha val="50000"/>
                </a:schemeClr>
              </a:solidFill>
              <a:ln w="22225">
                <a:noFill/>
                <a:prstDash val="dash"/>
              </a:ln>
              <a:effectLst/>
            </c:spPr>
            <c:extLst>
              <c:ext xmlns:c16="http://schemas.microsoft.com/office/drawing/2014/chart" uri="{C3380CC4-5D6E-409C-BE32-E72D297353CC}">
                <c16:uniqueId val="{0000000C-DE97-4029-BEDD-6B51A08E729D}"/>
              </c:ext>
            </c:extLst>
          </c:dPt>
          <c:dPt>
            <c:idx val="131"/>
            <c:invertIfNegative val="0"/>
            <c:bubble3D val="0"/>
            <c:spPr>
              <a:solidFill>
                <a:schemeClr val="accent1">
                  <a:lumMod val="60000"/>
                  <a:lumOff val="40000"/>
                  <a:alpha val="50000"/>
                </a:schemeClr>
              </a:solidFill>
              <a:ln w="22225">
                <a:noFill/>
                <a:prstDash val="dash"/>
              </a:ln>
              <a:effectLst/>
            </c:spPr>
            <c:extLst>
              <c:ext xmlns:c16="http://schemas.microsoft.com/office/drawing/2014/chart" uri="{C3380CC4-5D6E-409C-BE32-E72D297353CC}">
                <c16:uniqueId val="{00000000-DE97-4029-BEDD-6B51A08E729D}"/>
              </c:ext>
            </c:extLst>
          </c:dPt>
          <c:dPt>
            <c:idx val="132"/>
            <c:invertIfNegative val="0"/>
            <c:bubble3D val="0"/>
            <c:spPr>
              <a:solidFill>
                <a:schemeClr val="accent1">
                  <a:lumMod val="60000"/>
                  <a:lumOff val="40000"/>
                  <a:alpha val="50000"/>
                </a:schemeClr>
              </a:solidFill>
              <a:ln w="22225">
                <a:noFill/>
                <a:prstDash val="dash"/>
              </a:ln>
              <a:effectLst/>
            </c:spPr>
            <c:extLst>
              <c:ext xmlns:c16="http://schemas.microsoft.com/office/drawing/2014/chart" uri="{C3380CC4-5D6E-409C-BE32-E72D297353CC}">
                <c16:uniqueId val="{0000000D-DE97-4029-BEDD-6B51A08E729D}"/>
              </c:ext>
            </c:extLst>
          </c:dPt>
          <c:dLbls>
            <c:dLbl>
              <c:idx val="131"/>
              <c:layout>
                <c:manualLayout>
                  <c:x val="-0.22178957184681986"/>
                  <c:y val="0.23589946496105837"/>
                </c:manualLayout>
              </c:layout>
              <c:tx>
                <c:rich>
                  <a:bodyPr rot="0" spcFirstLastPara="1" vertOverflow="ellipsis" vert="horz" wrap="square" lIns="38100" tIns="19050" rIns="38100" bIns="19050" anchor="ctr" anchorCtr="0">
                    <a:noAutofit/>
                  </a:bodyPr>
                  <a:lstStyle/>
                  <a:p>
                    <a:pPr algn="r">
                      <a:defRPr lang="en-US" sz="1400" b="0" i="1" u="none" strike="noStrike" kern="1200" cap="none" baseline="0">
                        <a:solidFill>
                          <a:srgbClr val="FFFFFF"/>
                        </a:solidFill>
                        <a:latin typeface="Century Gothic"/>
                        <a:ea typeface="Century Gothic"/>
                        <a:cs typeface="Century Gothic"/>
                        <a:sym typeface="Arial"/>
                      </a:defRPr>
                    </a:pPr>
                    <a:r>
                      <a:rPr lang="pt-BR" sz="1200" b="1" i="1" u="none" strike="noStrike" cap="none" dirty="0">
                        <a:solidFill>
                          <a:srgbClr val="FFFFFF"/>
                        </a:solidFill>
                        <a:latin typeface="Century Gothic"/>
                        <a:ea typeface="Century Gothic"/>
                        <a:cs typeface="Century Gothic"/>
                        <a:sym typeface="Arial"/>
                      </a:rPr>
                      <a:t>Parâmetros utilizados para previsão:</a:t>
                    </a:r>
                  </a:p>
                  <a:p>
                    <a:pPr algn="r">
                      <a:defRPr lang="en-US" sz="1400" i="1" cap="none">
                        <a:solidFill>
                          <a:srgbClr val="FFFFFF"/>
                        </a:solidFill>
                        <a:latin typeface="Century Gothic"/>
                        <a:ea typeface="Century Gothic"/>
                        <a:cs typeface="Century Gothic"/>
                        <a:sym typeface="Arial"/>
                      </a:defRPr>
                    </a:pPr>
                    <a:endParaRPr lang="pt-BR" sz="1200" b="0" i="1" u="none" strike="noStrike" cap="none" dirty="0">
                      <a:solidFill>
                        <a:srgbClr val="FFFFFF"/>
                      </a:solidFill>
                      <a:latin typeface="Century Gothic"/>
                      <a:ea typeface="Century Gothic"/>
                      <a:cs typeface="Century Gothic"/>
                      <a:sym typeface="Arial"/>
                    </a:endParaRPr>
                  </a:p>
                  <a:p>
                    <a:pPr algn="r">
                      <a:defRPr lang="en-US" sz="1400" i="1" cap="none">
                        <a:solidFill>
                          <a:srgbClr val="FFFFFF"/>
                        </a:solidFill>
                        <a:latin typeface="Century Gothic"/>
                        <a:ea typeface="Century Gothic"/>
                        <a:cs typeface="Century Gothic"/>
                        <a:sym typeface="Arial"/>
                      </a:defRPr>
                    </a:pPr>
                    <a:r>
                      <a:rPr lang="pt-BR" sz="1200" b="0" i="1" u="none" strike="noStrike" cap="none" dirty="0">
                        <a:solidFill>
                          <a:srgbClr val="FFFFFF"/>
                        </a:solidFill>
                        <a:latin typeface="Century Gothic"/>
                        <a:ea typeface="Century Gothic"/>
                        <a:cs typeface="Century Gothic"/>
                        <a:sym typeface="Arial"/>
                      </a:rPr>
                      <a:t>Taxa de juros: 11,75 - 12,75</a:t>
                    </a:r>
                  </a:p>
                  <a:p>
                    <a:pPr algn="r">
                      <a:defRPr lang="en-US" sz="1400" i="1" cap="none">
                        <a:solidFill>
                          <a:srgbClr val="FFFFFF"/>
                        </a:solidFill>
                        <a:latin typeface="Century Gothic"/>
                        <a:ea typeface="Century Gothic"/>
                        <a:cs typeface="Century Gothic"/>
                        <a:sym typeface="Arial"/>
                      </a:defRPr>
                    </a:pPr>
                    <a:r>
                      <a:rPr lang="pt-BR" sz="1200" b="0" i="1" u="none" strike="noStrike" cap="none" dirty="0">
                        <a:solidFill>
                          <a:srgbClr val="FFFFFF"/>
                        </a:solidFill>
                        <a:latin typeface="Century Gothic"/>
                        <a:ea typeface="Century Gothic"/>
                        <a:cs typeface="Century Gothic"/>
                        <a:sym typeface="Arial"/>
                      </a:rPr>
                      <a:t>Taxa de Câmbio: 5,8 - 6,0</a:t>
                    </a:r>
                  </a:p>
                  <a:p>
                    <a:pPr algn="r">
                      <a:defRPr lang="en-US" sz="1400" i="1" cap="none">
                        <a:solidFill>
                          <a:srgbClr val="FFFFFF"/>
                        </a:solidFill>
                        <a:latin typeface="Century Gothic"/>
                        <a:ea typeface="Century Gothic"/>
                        <a:cs typeface="Century Gothic"/>
                        <a:sym typeface="Arial"/>
                      </a:defRPr>
                    </a:pPr>
                    <a:r>
                      <a:rPr lang="pt-BR" sz="1200" b="0" i="1" u="none" strike="noStrike" cap="none" dirty="0">
                        <a:solidFill>
                          <a:srgbClr val="FFFFFF"/>
                        </a:solidFill>
                        <a:latin typeface="Century Gothic"/>
                        <a:ea typeface="Century Gothic"/>
                        <a:cs typeface="Century Gothic"/>
                        <a:sym typeface="Arial"/>
                      </a:rPr>
                      <a:t>Índice de Crescimento BR: 2,0%</a:t>
                    </a:r>
                  </a:p>
                </c:rich>
              </c:tx>
              <c:spPr>
                <a:noFill/>
                <a:ln>
                  <a:noFill/>
                </a:ln>
                <a:effectLst/>
              </c:spPr>
              <c:txPr>
                <a:bodyPr rot="0" spcFirstLastPara="1" vertOverflow="ellipsis" vert="horz" wrap="square" lIns="38100" tIns="19050" rIns="38100" bIns="19050" anchor="ctr" anchorCtr="0">
                  <a:noAutofit/>
                </a:bodyPr>
                <a:lstStyle/>
                <a:p>
                  <a:pPr algn="r">
                    <a:defRPr lang="en-US" sz="1400" b="0" i="1" u="none" strike="noStrike" kern="1200" cap="none" baseline="0">
                      <a:solidFill>
                        <a:srgbClr val="FFFFFF"/>
                      </a:solidFill>
                      <a:latin typeface="Century Gothic"/>
                      <a:ea typeface="Century Gothic"/>
                      <a:cs typeface="Century Gothic"/>
                      <a:sym typeface="Arial"/>
                    </a:defRPr>
                  </a:pPr>
                  <a:endParaRPr lang="pt-BR"/>
                </a:p>
              </c:txPr>
              <c:showLegendKey val="0"/>
              <c:showVal val="1"/>
              <c:showCatName val="0"/>
              <c:showSerName val="0"/>
              <c:showPercent val="0"/>
              <c:showBubbleSize val="0"/>
              <c:extLst>
                <c:ext xmlns:c15="http://schemas.microsoft.com/office/drawing/2012/chart" uri="{CE6537A1-D6FC-4f65-9D91-7224C49458BB}">
                  <c15:layout>
                    <c:manualLayout>
                      <c:w val="0.38322868361355511"/>
                      <c:h val="0.25103518933380525"/>
                    </c:manualLayout>
                  </c15:layout>
                  <c15:showDataLabelsRange val="0"/>
                </c:ext>
                <c:ext xmlns:c16="http://schemas.microsoft.com/office/drawing/2014/chart" uri="{C3380CC4-5D6E-409C-BE32-E72D297353CC}">
                  <c16:uniqueId val="{00000000-DE97-4029-BEDD-6B51A08E729D}"/>
                </c:ext>
              </c:extLst>
            </c:dLbl>
            <c:spPr>
              <a:noFill/>
              <a:ln>
                <a:noFill/>
              </a:ln>
              <a:effectLst/>
            </c:spPr>
            <c:txPr>
              <a:bodyPr rot="0" spcFirstLastPara="1" vertOverflow="ellipsis" vert="horz" wrap="square" lIns="38100" tIns="19050" rIns="38100" bIns="19050" anchor="ctr" anchorCtr="1">
                <a:spAutoFit/>
              </a:bodyPr>
              <a:lstStyle/>
              <a:p>
                <a:pPr>
                  <a:defRPr lang="en-US" sz="1400" b="0" i="1" u="none" strike="noStrike" kern="1200" cap="none" baseline="0">
                    <a:solidFill>
                      <a:srgbClr val="FFFFFF"/>
                    </a:solidFill>
                    <a:latin typeface="Century Gothic"/>
                    <a:ea typeface="Century Gothic"/>
                    <a:cs typeface="Century Gothic"/>
                    <a:sym typeface="Aria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'[VTI SC gráfico previsão (version 1).xlsx]Gráfico'!$A$3:$A$144</c:f>
              <c:numCache>
                <c:formatCode>mmm\-yy</c:formatCode>
                <c:ptCount val="142"/>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pt idx="80">
                  <c:v>44105</c:v>
                </c:pt>
                <c:pt idx="81">
                  <c:v>44136</c:v>
                </c:pt>
                <c:pt idx="82">
                  <c:v>44166</c:v>
                </c:pt>
                <c:pt idx="83">
                  <c:v>44197</c:v>
                </c:pt>
                <c:pt idx="84">
                  <c:v>44228</c:v>
                </c:pt>
                <c:pt idx="85">
                  <c:v>44256</c:v>
                </c:pt>
                <c:pt idx="86">
                  <c:v>44287</c:v>
                </c:pt>
                <c:pt idx="87">
                  <c:v>44317</c:v>
                </c:pt>
                <c:pt idx="88">
                  <c:v>44348</c:v>
                </c:pt>
                <c:pt idx="89">
                  <c:v>44378</c:v>
                </c:pt>
                <c:pt idx="90">
                  <c:v>44409</c:v>
                </c:pt>
                <c:pt idx="91">
                  <c:v>44440</c:v>
                </c:pt>
                <c:pt idx="92">
                  <c:v>44470</c:v>
                </c:pt>
                <c:pt idx="93">
                  <c:v>44501</c:v>
                </c:pt>
                <c:pt idx="94">
                  <c:v>44531</c:v>
                </c:pt>
                <c:pt idx="95">
                  <c:v>44562</c:v>
                </c:pt>
                <c:pt idx="96">
                  <c:v>44593</c:v>
                </c:pt>
                <c:pt idx="97">
                  <c:v>44621</c:v>
                </c:pt>
                <c:pt idx="98">
                  <c:v>44652</c:v>
                </c:pt>
                <c:pt idx="99">
                  <c:v>44682</c:v>
                </c:pt>
                <c:pt idx="100">
                  <c:v>44713</c:v>
                </c:pt>
                <c:pt idx="101">
                  <c:v>44743</c:v>
                </c:pt>
                <c:pt idx="102">
                  <c:v>44774</c:v>
                </c:pt>
                <c:pt idx="103">
                  <c:v>44805</c:v>
                </c:pt>
                <c:pt idx="104">
                  <c:v>44835</c:v>
                </c:pt>
                <c:pt idx="105">
                  <c:v>44866</c:v>
                </c:pt>
                <c:pt idx="106">
                  <c:v>44896</c:v>
                </c:pt>
                <c:pt idx="107">
                  <c:v>44927</c:v>
                </c:pt>
                <c:pt idx="108">
                  <c:v>44958</c:v>
                </c:pt>
                <c:pt idx="109">
                  <c:v>44986</c:v>
                </c:pt>
                <c:pt idx="110">
                  <c:v>45017</c:v>
                </c:pt>
                <c:pt idx="111">
                  <c:v>45047</c:v>
                </c:pt>
                <c:pt idx="112">
                  <c:v>45078</c:v>
                </c:pt>
                <c:pt idx="113">
                  <c:v>45108</c:v>
                </c:pt>
                <c:pt idx="114">
                  <c:v>45139</c:v>
                </c:pt>
                <c:pt idx="115">
                  <c:v>45170</c:v>
                </c:pt>
                <c:pt idx="116">
                  <c:v>45200</c:v>
                </c:pt>
                <c:pt idx="117">
                  <c:v>45231</c:v>
                </c:pt>
                <c:pt idx="118">
                  <c:v>45261</c:v>
                </c:pt>
                <c:pt idx="119">
                  <c:v>45292</c:v>
                </c:pt>
                <c:pt idx="120">
                  <c:v>45323</c:v>
                </c:pt>
                <c:pt idx="121">
                  <c:v>45352</c:v>
                </c:pt>
                <c:pt idx="122">
                  <c:v>45383</c:v>
                </c:pt>
                <c:pt idx="123">
                  <c:v>45413</c:v>
                </c:pt>
                <c:pt idx="124">
                  <c:v>45444</c:v>
                </c:pt>
                <c:pt idx="125">
                  <c:v>45474</c:v>
                </c:pt>
                <c:pt idx="126">
                  <c:v>45505</c:v>
                </c:pt>
                <c:pt idx="127">
                  <c:v>45536</c:v>
                </c:pt>
                <c:pt idx="128">
                  <c:v>45566</c:v>
                </c:pt>
                <c:pt idx="129">
                  <c:v>45597</c:v>
                </c:pt>
                <c:pt idx="130">
                  <c:v>45627</c:v>
                </c:pt>
                <c:pt idx="131">
                  <c:v>45658</c:v>
                </c:pt>
                <c:pt idx="132">
                  <c:v>45689</c:v>
                </c:pt>
                <c:pt idx="133">
                  <c:v>45717</c:v>
                </c:pt>
                <c:pt idx="134">
                  <c:v>45748</c:v>
                </c:pt>
                <c:pt idx="135">
                  <c:v>45778</c:v>
                </c:pt>
                <c:pt idx="136">
                  <c:v>45809</c:v>
                </c:pt>
                <c:pt idx="137">
                  <c:v>45839</c:v>
                </c:pt>
                <c:pt idx="138">
                  <c:v>45870</c:v>
                </c:pt>
                <c:pt idx="139">
                  <c:v>45901</c:v>
                </c:pt>
                <c:pt idx="140">
                  <c:v>45931</c:v>
                </c:pt>
                <c:pt idx="141">
                  <c:v>45962</c:v>
                </c:pt>
              </c:numCache>
            </c:numRef>
          </c:cat>
          <c:val>
            <c:numRef>
              <c:f>'[VTI SC gráfico previsão (version 1).xlsx]Gráfico'!$J$3:$J$144</c:f>
              <c:numCache>
                <c:formatCode>General</c:formatCode>
                <c:ptCount val="142"/>
                <c:pt idx="130">
                  <c:v>125</c:v>
                </c:pt>
                <c:pt idx="131">
                  <c:v>125</c:v>
                </c:pt>
                <c:pt idx="132">
                  <c:v>125</c:v>
                </c:pt>
              </c:numCache>
            </c:numRef>
          </c:val>
          <c:extLst>
            <c:ext xmlns:c16="http://schemas.microsoft.com/office/drawing/2014/chart" uri="{C3380CC4-5D6E-409C-BE32-E72D297353CC}">
              <c16:uniqueId val="{00000001-DE97-4029-BEDD-6B51A08E729D}"/>
            </c:ext>
          </c:extLst>
        </c:ser>
        <c:ser>
          <c:idx val="9"/>
          <c:order val="3"/>
          <c:tx>
            <c:strRef>
              <c:f>'[VTI SC gráfico previsão (version 1).xlsx]Gráfico'!$K$1</c:f>
              <c:strCache>
                <c:ptCount val="1"/>
              </c:strCache>
            </c:strRef>
          </c:tx>
          <c:spPr>
            <a:solidFill>
              <a:schemeClr val="accent2">
                <a:lumMod val="60000"/>
                <a:lumOff val="40000"/>
                <a:alpha val="50000"/>
              </a:schemeClr>
            </a:solidFill>
            <a:ln w="22225">
              <a:noFill/>
              <a:prstDash val="dash"/>
            </a:ln>
            <a:effectLst>
              <a:softEdge rad="0"/>
            </a:effectLst>
          </c:spPr>
          <c:invertIfNegative val="0"/>
          <c:dLbls>
            <c:dLbl>
              <c:idx val="133"/>
              <c:layout>
                <c:manualLayout>
                  <c:x val="2.6050709927201772E-2"/>
                  <c:y val="-4.1945920515806603E-2"/>
                </c:manualLayout>
              </c:layout>
              <c:tx>
                <c:rich>
                  <a:bodyPr rot="0" spcFirstLastPara="1" vertOverflow="ellipsis" vert="horz" wrap="square" lIns="38100" tIns="19050" rIns="38100" bIns="19050" anchor="ctr" anchorCtr="0">
                    <a:noAutofit/>
                  </a:bodyPr>
                  <a:lstStyle/>
                  <a:p>
                    <a:pPr algn="r">
                      <a:defRPr sz="1100" b="0" i="0" u="none" strike="noStrike" kern="1200" baseline="0">
                        <a:solidFill>
                          <a:schemeClr val="bg1"/>
                        </a:solidFill>
                        <a:latin typeface="Century Gothic" panose="020B0502020202020204" pitchFamily="34" charset="0"/>
                        <a:ea typeface="+mn-ea"/>
                        <a:cs typeface="+mn-cs"/>
                      </a:defRPr>
                    </a:pPr>
                    <a:r>
                      <a:rPr lang="pt-BR" sz="1200" b="1" i="0" u="none" strike="noStrike" kern="1200" baseline="0" dirty="0">
                        <a:solidFill>
                          <a:schemeClr val="bg1"/>
                        </a:solidFill>
                        <a:latin typeface="Century Gothic" panose="020B0502020202020204" pitchFamily="34" charset="0"/>
                      </a:rPr>
                      <a:t>Crescimento esperado para 2025:</a:t>
                    </a:r>
                  </a:p>
                  <a:p>
                    <a:pPr algn="r">
                      <a:defRPr sz="1100">
                        <a:solidFill>
                          <a:schemeClr val="bg1"/>
                        </a:solidFill>
                      </a:defRPr>
                    </a:pPr>
                    <a:r>
                      <a:rPr lang="pt-BR" sz="1200" b="1" i="0" u="none" strike="noStrike" kern="1200" baseline="0" dirty="0">
                        <a:solidFill>
                          <a:schemeClr val="bg1"/>
                        </a:solidFill>
                        <a:latin typeface="Century Gothic" panose="020B0502020202020204" pitchFamily="34" charset="0"/>
                      </a:rPr>
                      <a:t>2,28%</a:t>
                    </a:r>
                  </a:p>
                  <a:p>
                    <a:pPr algn="r">
                      <a:defRPr sz="1100">
                        <a:solidFill>
                          <a:schemeClr val="bg1"/>
                        </a:solidFill>
                      </a:defRPr>
                    </a:pPr>
                    <a:endParaRPr lang="pt-BR" sz="1100" dirty="0">
                      <a:solidFill>
                        <a:schemeClr val="bg1"/>
                      </a:solidFill>
                    </a:endParaRPr>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chemeClr val="bg1"/>
                      </a:solidFill>
                      <a:latin typeface="Century Gothic" panose="020B0502020202020204" pitchFamily="34" charset="0"/>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15:layout>
                    <c:manualLayout>
                      <c:w val="0.17150448321797834"/>
                      <c:h val="0.16643096430814117"/>
                    </c:manualLayout>
                  </c15:layout>
                  <c15:showDataLabelsRange val="0"/>
                </c:ext>
                <c:ext xmlns:c16="http://schemas.microsoft.com/office/drawing/2014/chart" uri="{C3380CC4-5D6E-409C-BE32-E72D297353CC}">
                  <c16:uniqueId val="{00000002-DE97-4029-BEDD-6B51A08E729D}"/>
                </c:ext>
              </c:extLst>
            </c:dLbl>
            <c:dLbl>
              <c:idx val="134"/>
              <c:delete val="1"/>
              <c:extLst>
                <c:ext xmlns:c15="http://schemas.microsoft.com/office/drawing/2012/chart" uri="{CE6537A1-D6FC-4f65-9D91-7224C49458BB}"/>
                <c:ext xmlns:c16="http://schemas.microsoft.com/office/drawing/2014/chart" uri="{C3380CC4-5D6E-409C-BE32-E72D297353CC}">
                  <c16:uniqueId val="{00000003-DE97-4029-BEDD-6B51A08E729D}"/>
                </c:ext>
              </c:extLst>
            </c:dLbl>
            <c:dLbl>
              <c:idx val="135"/>
              <c:delete val="1"/>
              <c:extLst>
                <c:ext xmlns:c15="http://schemas.microsoft.com/office/drawing/2012/chart" uri="{CE6537A1-D6FC-4f65-9D91-7224C49458BB}"/>
                <c:ext xmlns:c16="http://schemas.microsoft.com/office/drawing/2014/chart" uri="{C3380CC4-5D6E-409C-BE32-E72D297353CC}">
                  <c16:uniqueId val="{00000004-DE97-4029-BEDD-6B51A08E729D}"/>
                </c:ext>
              </c:extLst>
            </c:dLbl>
            <c:spPr>
              <a:noFill/>
              <a:ln>
                <a:noFill/>
              </a:ln>
              <a:effectLst/>
            </c:spPr>
            <c:txPr>
              <a:bodyPr rot="0" spcFirstLastPara="1" vertOverflow="ellipsis" vert="horz" wrap="square" lIns="38100" tIns="19050" rIns="38100" bIns="19050" anchor="ctr" anchorCtr="0">
                <a:spAutoFit/>
              </a:bodyPr>
              <a:lstStyle/>
              <a:p>
                <a:pPr algn="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'[VTI SC gráfico previsão (version 1).xlsx]Gráfico'!$A$3:$A$144</c:f>
              <c:numCache>
                <c:formatCode>mmm\-yy</c:formatCode>
                <c:ptCount val="142"/>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pt idx="80">
                  <c:v>44105</c:v>
                </c:pt>
                <c:pt idx="81">
                  <c:v>44136</c:v>
                </c:pt>
                <c:pt idx="82">
                  <c:v>44166</c:v>
                </c:pt>
                <c:pt idx="83">
                  <c:v>44197</c:v>
                </c:pt>
                <c:pt idx="84">
                  <c:v>44228</c:v>
                </c:pt>
                <c:pt idx="85">
                  <c:v>44256</c:v>
                </c:pt>
                <c:pt idx="86">
                  <c:v>44287</c:v>
                </c:pt>
                <c:pt idx="87">
                  <c:v>44317</c:v>
                </c:pt>
                <c:pt idx="88">
                  <c:v>44348</c:v>
                </c:pt>
                <c:pt idx="89">
                  <c:v>44378</c:v>
                </c:pt>
                <c:pt idx="90">
                  <c:v>44409</c:v>
                </c:pt>
                <c:pt idx="91">
                  <c:v>44440</c:v>
                </c:pt>
                <c:pt idx="92">
                  <c:v>44470</c:v>
                </c:pt>
                <c:pt idx="93">
                  <c:v>44501</c:v>
                </c:pt>
                <c:pt idx="94">
                  <c:v>44531</c:v>
                </c:pt>
                <c:pt idx="95">
                  <c:v>44562</c:v>
                </c:pt>
                <c:pt idx="96">
                  <c:v>44593</c:v>
                </c:pt>
                <c:pt idx="97">
                  <c:v>44621</c:v>
                </c:pt>
                <c:pt idx="98">
                  <c:v>44652</c:v>
                </c:pt>
                <c:pt idx="99">
                  <c:v>44682</c:v>
                </c:pt>
                <c:pt idx="100">
                  <c:v>44713</c:v>
                </c:pt>
                <c:pt idx="101">
                  <c:v>44743</c:v>
                </c:pt>
                <c:pt idx="102">
                  <c:v>44774</c:v>
                </c:pt>
                <c:pt idx="103">
                  <c:v>44805</c:v>
                </c:pt>
                <c:pt idx="104">
                  <c:v>44835</c:v>
                </c:pt>
                <c:pt idx="105">
                  <c:v>44866</c:v>
                </c:pt>
                <c:pt idx="106">
                  <c:v>44896</c:v>
                </c:pt>
                <c:pt idx="107">
                  <c:v>44927</c:v>
                </c:pt>
                <c:pt idx="108">
                  <c:v>44958</c:v>
                </c:pt>
                <c:pt idx="109">
                  <c:v>44986</c:v>
                </c:pt>
                <c:pt idx="110">
                  <c:v>45017</c:v>
                </c:pt>
                <c:pt idx="111">
                  <c:v>45047</c:v>
                </c:pt>
                <c:pt idx="112">
                  <c:v>45078</c:v>
                </c:pt>
                <c:pt idx="113">
                  <c:v>45108</c:v>
                </c:pt>
                <c:pt idx="114">
                  <c:v>45139</c:v>
                </c:pt>
                <c:pt idx="115">
                  <c:v>45170</c:v>
                </c:pt>
                <c:pt idx="116">
                  <c:v>45200</c:v>
                </c:pt>
                <c:pt idx="117">
                  <c:v>45231</c:v>
                </c:pt>
                <c:pt idx="118">
                  <c:v>45261</c:v>
                </c:pt>
                <c:pt idx="119">
                  <c:v>45292</c:v>
                </c:pt>
                <c:pt idx="120">
                  <c:v>45323</c:v>
                </c:pt>
                <c:pt idx="121">
                  <c:v>45352</c:v>
                </c:pt>
                <c:pt idx="122">
                  <c:v>45383</c:v>
                </c:pt>
                <c:pt idx="123">
                  <c:v>45413</c:v>
                </c:pt>
                <c:pt idx="124">
                  <c:v>45444</c:v>
                </c:pt>
                <c:pt idx="125">
                  <c:v>45474</c:v>
                </c:pt>
                <c:pt idx="126">
                  <c:v>45505</c:v>
                </c:pt>
                <c:pt idx="127">
                  <c:v>45536</c:v>
                </c:pt>
                <c:pt idx="128">
                  <c:v>45566</c:v>
                </c:pt>
                <c:pt idx="129">
                  <c:v>45597</c:v>
                </c:pt>
                <c:pt idx="130">
                  <c:v>45627</c:v>
                </c:pt>
                <c:pt idx="131">
                  <c:v>45658</c:v>
                </c:pt>
                <c:pt idx="132">
                  <c:v>45689</c:v>
                </c:pt>
                <c:pt idx="133">
                  <c:v>45717</c:v>
                </c:pt>
                <c:pt idx="134">
                  <c:v>45748</c:v>
                </c:pt>
                <c:pt idx="135">
                  <c:v>45778</c:v>
                </c:pt>
                <c:pt idx="136">
                  <c:v>45809</c:v>
                </c:pt>
                <c:pt idx="137">
                  <c:v>45839</c:v>
                </c:pt>
                <c:pt idx="138">
                  <c:v>45870</c:v>
                </c:pt>
                <c:pt idx="139">
                  <c:v>45901</c:v>
                </c:pt>
                <c:pt idx="140">
                  <c:v>45931</c:v>
                </c:pt>
                <c:pt idx="141">
                  <c:v>45962</c:v>
                </c:pt>
              </c:numCache>
            </c:numRef>
          </c:cat>
          <c:val>
            <c:numRef>
              <c:f>'[VTI SC gráfico previsão (version 1).xlsx]Gráfico'!$K$3:$K$144</c:f>
              <c:numCache>
                <c:formatCode>General</c:formatCode>
                <c:ptCount val="142"/>
                <c:pt idx="133">
                  <c:v>125</c:v>
                </c:pt>
                <c:pt idx="134">
                  <c:v>125</c:v>
                </c:pt>
                <c:pt idx="135">
                  <c:v>125</c:v>
                </c:pt>
              </c:numCache>
            </c:numRef>
          </c:val>
          <c:extLst>
            <c:ext xmlns:c16="http://schemas.microsoft.com/office/drawing/2014/chart" uri="{C3380CC4-5D6E-409C-BE32-E72D297353CC}">
              <c16:uniqueId val="{00000005-DE97-4029-BEDD-6B51A08E729D}"/>
            </c:ext>
          </c:extLst>
        </c:ser>
        <c:ser>
          <c:idx val="10"/>
          <c:order val="4"/>
          <c:tx>
            <c:strRef>
              <c:f>'[VTI SC gráfico previsão (version 1).xlsx]Gráfico'!$L$1</c:f>
              <c:strCache>
                <c:ptCount val="1"/>
              </c:strCache>
            </c:strRef>
          </c:tx>
          <c:spPr>
            <a:solidFill>
              <a:schemeClr val="accent1">
                <a:lumMod val="20000"/>
                <a:lumOff val="80000"/>
                <a:alpha val="60000"/>
              </a:schemeClr>
            </a:solidFill>
            <a:ln w="22225" cap="rnd">
              <a:noFill/>
              <a:prstDash val="dash"/>
              <a:round/>
            </a:ln>
            <a:effectLst/>
          </c:spPr>
          <c:invertIfNegative val="0"/>
          <c:dPt>
            <c:idx val="136"/>
            <c:invertIfNegative val="0"/>
            <c:bubble3D val="0"/>
            <c:spPr>
              <a:solidFill>
                <a:schemeClr val="accent1">
                  <a:lumMod val="60000"/>
                  <a:lumOff val="40000"/>
                  <a:alpha val="50000"/>
                </a:schemeClr>
              </a:solidFill>
              <a:ln w="22225" cap="rnd">
                <a:noFill/>
                <a:prstDash val="dash"/>
                <a:round/>
              </a:ln>
              <a:effectLst/>
            </c:spPr>
            <c:extLst>
              <c:ext xmlns:c16="http://schemas.microsoft.com/office/drawing/2014/chart" uri="{C3380CC4-5D6E-409C-BE32-E72D297353CC}">
                <c16:uniqueId val="{0000000E-DE97-4029-BEDD-6B51A08E729D}"/>
              </c:ext>
            </c:extLst>
          </c:dPt>
          <c:dPt>
            <c:idx val="137"/>
            <c:invertIfNegative val="0"/>
            <c:bubble3D val="0"/>
            <c:spPr>
              <a:solidFill>
                <a:schemeClr val="accent1">
                  <a:lumMod val="60000"/>
                  <a:lumOff val="40000"/>
                  <a:alpha val="50000"/>
                </a:schemeClr>
              </a:solidFill>
              <a:ln w="22225" cap="rnd">
                <a:noFill/>
                <a:prstDash val="dash"/>
                <a:round/>
              </a:ln>
              <a:effectLst/>
            </c:spPr>
            <c:extLst>
              <c:ext xmlns:c16="http://schemas.microsoft.com/office/drawing/2014/chart" uri="{C3380CC4-5D6E-409C-BE32-E72D297353CC}">
                <c16:uniqueId val="{0000000F-DE97-4029-BEDD-6B51A08E729D}"/>
              </c:ext>
            </c:extLst>
          </c:dPt>
          <c:dPt>
            <c:idx val="138"/>
            <c:invertIfNegative val="0"/>
            <c:bubble3D val="0"/>
            <c:spPr>
              <a:solidFill>
                <a:schemeClr val="accent1">
                  <a:lumMod val="60000"/>
                  <a:lumOff val="40000"/>
                  <a:alpha val="50000"/>
                </a:schemeClr>
              </a:solidFill>
              <a:ln w="22225" cap="rnd">
                <a:noFill/>
                <a:prstDash val="dash"/>
                <a:round/>
              </a:ln>
              <a:effectLst/>
            </c:spPr>
            <c:extLst>
              <c:ext xmlns:c16="http://schemas.microsoft.com/office/drawing/2014/chart" uri="{C3380CC4-5D6E-409C-BE32-E72D297353CC}">
                <c16:uniqueId val="{00000010-DE97-4029-BEDD-6B51A08E729D}"/>
              </c:ext>
            </c:extLst>
          </c:dPt>
          <c:cat>
            <c:numRef>
              <c:f>'[VTI SC gráfico previsão (version 1).xlsx]Gráfico'!$A$3:$A$144</c:f>
              <c:numCache>
                <c:formatCode>mmm\-yy</c:formatCode>
                <c:ptCount val="142"/>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pt idx="80">
                  <c:v>44105</c:v>
                </c:pt>
                <c:pt idx="81">
                  <c:v>44136</c:v>
                </c:pt>
                <c:pt idx="82">
                  <c:v>44166</c:v>
                </c:pt>
                <c:pt idx="83">
                  <c:v>44197</c:v>
                </c:pt>
                <c:pt idx="84">
                  <c:v>44228</c:v>
                </c:pt>
                <c:pt idx="85">
                  <c:v>44256</c:v>
                </c:pt>
                <c:pt idx="86">
                  <c:v>44287</c:v>
                </c:pt>
                <c:pt idx="87">
                  <c:v>44317</c:v>
                </c:pt>
                <c:pt idx="88">
                  <c:v>44348</c:v>
                </c:pt>
                <c:pt idx="89">
                  <c:v>44378</c:v>
                </c:pt>
                <c:pt idx="90">
                  <c:v>44409</c:v>
                </c:pt>
                <c:pt idx="91">
                  <c:v>44440</c:v>
                </c:pt>
                <c:pt idx="92">
                  <c:v>44470</c:v>
                </c:pt>
                <c:pt idx="93">
                  <c:v>44501</c:v>
                </c:pt>
                <c:pt idx="94">
                  <c:v>44531</c:v>
                </c:pt>
                <c:pt idx="95">
                  <c:v>44562</c:v>
                </c:pt>
                <c:pt idx="96">
                  <c:v>44593</c:v>
                </c:pt>
                <c:pt idx="97">
                  <c:v>44621</c:v>
                </c:pt>
                <c:pt idx="98">
                  <c:v>44652</c:v>
                </c:pt>
                <c:pt idx="99">
                  <c:v>44682</c:v>
                </c:pt>
                <c:pt idx="100">
                  <c:v>44713</c:v>
                </c:pt>
                <c:pt idx="101">
                  <c:v>44743</c:v>
                </c:pt>
                <c:pt idx="102">
                  <c:v>44774</c:v>
                </c:pt>
                <c:pt idx="103">
                  <c:v>44805</c:v>
                </c:pt>
                <c:pt idx="104">
                  <c:v>44835</c:v>
                </c:pt>
                <c:pt idx="105">
                  <c:v>44866</c:v>
                </c:pt>
                <c:pt idx="106">
                  <c:v>44896</c:v>
                </c:pt>
                <c:pt idx="107">
                  <c:v>44927</c:v>
                </c:pt>
                <c:pt idx="108">
                  <c:v>44958</c:v>
                </c:pt>
                <c:pt idx="109">
                  <c:v>44986</c:v>
                </c:pt>
                <c:pt idx="110">
                  <c:v>45017</c:v>
                </c:pt>
                <c:pt idx="111">
                  <c:v>45047</c:v>
                </c:pt>
                <c:pt idx="112">
                  <c:v>45078</c:v>
                </c:pt>
                <c:pt idx="113">
                  <c:v>45108</c:v>
                </c:pt>
                <c:pt idx="114">
                  <c:v>45139</c:v>
                </c:pt>
                <c:pt idx="115">
                  <c:v>45170</c:v>
                </c:pt>
                <c:pt idx="116">
                  <c:v>45200</c:v>
                </c:pt>
                <c:pt idx="117">
                  <c:v>45231</c:v>
                </c:pt>
                <c:pt idx="118">
                  <c:v>45261</c:v>
                </c:pt>
                <c:pt idx="119">
                  <c:v>45292</c:v>
                </c:pt>
                <c:pt idx="120">
                  <c:v>45323</c:v>
                </c:pt>
                <c:pt idx="121">
                  <c:v>45352</c:v>
                </c:pt>
                <c:pt idx="122">
                  <c:v>45383</c:v>
                </c:pt>
                <c:pt idx="123">
                  <c:v>45413</c:v>
                </c:pt>
                <c:pt idx="124">
                  <c:v>45444</c:v>
                </c:pt>
                <c:pt idx="125">
                  <c:v>45474</c:v>
                </c:pt>
                <c:pt idx="126">
                  <c:v>45505</c:v>
                </c:pt>
                <c:pt idx="127">
                  <c:v>45536</c:v>
                </c:pt>
                <c:pt idx="128">
                  <c:v>45566</c:v>
                </c:pt>
                <c:pt idx="129">
                  <c:v>45597</c:v>
                </c:pt>
                <c:pt idx="130">
                  <c:v>45627</c:v>
                </c:pt>
                <c:pt idx="131">
                  <c:v>45658</c:v>
                </c:pt>
                <c:pt idx="132">
                  <c:v>45689</c:v>
                </c:pt>
                <c:pt idx="133">
                  <c:v>45717</c:v>
                </c:pt>
                <c:pt idx="134">
                  <c:v>45748</c:v>
                </c:pt>
                <c:pt idx="135">
                  <c:v>45778</c:v>
                </c:pt>
                <c:pt idx="136">
                  <c:v>45809</c:v>
                </c:pt>
                <c:pt idx="137">
                  <c:v>45839</c:v>
                </c:pt>
                <c:pt idx="138">
                  <c:v>45870</c:v>
                </c:pt>
                <c:pt idx="139">
                  <c:v>45901</c:v>
                </c:pt>
                <c:pt idx="140">
                  <c:v>45931</c:v>
                </c:pt>
                <c:pt idx="141">
                  <c:v>45962</c:v>
                </c:pt>
              </c:numCache>
            </c:numRef>
          </c:cat>
          <c:val>
            <c:numRef>
              <c:f>'[VTI SC gráfico previsão (version 1).xlsx]Gráfico'!$L$3:$L$144</c:f>
              <c:numCache>
                <c:formatCode>General</c:formatCode>
                <c:ptCount val="142"/>
                <c:pt idx="136">
                  <c:v>125</c:v>
                </c:pt>
                <c:pt idx="137">
                  <c:v>125</c:v>
                </c:pt>
                <c:pt idx="138">
                  <c:v>125</c:v>
                </c:pt>
              </c:numCache>
            </c:numRef>
          </c:val>
          <c:extLst>
            <c:ext xmlns:c16="http://schemas.microsoft.com/office/drawing/2014/chart" uri="{C3380CC4-5D6E-409C-BE32-E72D297353CC}">
              <c16:uniqueId val="{00000006-DE97-4029-BEDD-6B51A08E729D}"/>
            </c:ext>
          </c:extLst>
        </c:ser>
        <c:ser>
          <c:idx val="11"/>
          <c:order val="5"/>
          <c:tx>
            <c:strRef>
              <c:f>'[VTI SC gráfico previsão (version 1).xlsx]Gráfico'!$M$1</c:f>
              <c:strCache>
                <c:ptCount val="1"/>
              </c:strCache>
            </c:strRef>
          </c:tx>
          <c:spPr>
            <a:solidFill>
              <a:schemeClr val="tx2">
                <a:lumMod val="10000"/>
                <a:lumOff val="90000"/>
                <a:alpha val="60000"/>
              </a:schemeClr>
            </a:solidFill>
            <a:ln>
              <a:noFill/>
            </a:ln>
            <a:effectLst/>
          </c:spPr>
          <c:invertIfNegative val="0"/>
          <c:dPt>
            <c:idx val="139"/>
            <c:invertIfNegative val="0"/>
            <c:bubble3D val="0"/>
            <c:spPr>
              <a:solidFill>
                <a:schemeClr val="accent2">
                  <a:lumMod val="60000"/>
                  <a:lumOff val="40000"/>
                  <a:alpha val="50000"/>
                </a:schemeClr>
              </a:solidFill>
              <a:ln>
                <a:noFill/>
              </a:ln>
              <a:effectLst/>
            </c:spPr>
            <c:extLst>
              <c:ext xmlns:c16="http://schemas.microsoft.com/office/drawing/2014/chart" uri="{C3380CC4-5D6E-409C-BE32-E72D297353CC}">
                <c16:uniqueId val="{00000011-DE97-4029-BEDD-6B51A08E729D}"/>
              </c:ext>
            </c:extLst>
          </c:dPt>
          <c:dPt>
            <c:idx val="140"/>
            <c:invertIfNegative val="0"/>
            <c:bubble3D val="0"/>
            <c:spPr>
              <a:solidFill>
                <a:schemeClr val="accent2">
                  <a:lumMod val="60000"/>
                  <a:lumOff val="40000"/>
                  <a:alpha val="50000"/>
                </a:schemeClr>
              </a:solidFill>
              <a:ln>
                <a:noFill/>
              </a:ln>
              <a:effectLst/>
            </c:spPr>
            <c:extLst>
              <c:ext xmlns:c16="http://schemas.microsoft.com/office/drawing/2014/chart" uri="{C3380CC4-5D6E-409C-BE32-E72D297353CC}">
                <c16:uniqueId val="{00000012-DE97-4029-BEDD-6B51A08E729D}"/>
              </c:ext>
            </c:extLst>
          </c:dPt>
          <c:dPt>
            <c:idx val="141"/>
            <c:invertIfNegative val="0"/>
            <c:bubble3D val="0"/>
            <c:spPr>
              <a:solidFill>
                <a:schemeClr val="accent2">
                  <a:lumMod val="60000"/>
                  <a:lumOff val="40000"/>
                  <a:alpha val="50000"/>
                </a:schemeClr>
              </a:solidFill>
              <a:ln>
                <a:noFill/>
              </a:ln>
              <a:effectLst/>
            </c:spPr>
            <c:extLst>
              <c:ext xmlns:c16="http://schemas.microsoft.com/office/drawing/2014/chart" uri="{C3380CC4-5D6E-409C-BE32-E72D297353CC}">
                <c16:uniqueId val="{00000013-DE97-4029-BEDD-6B51A08E729D}"/>
              </c:ext>
            </c:extLst>
          </c:dPt>
          <c:cat>
            <c:numRef>
              <c:f>'[VTI SC gráfico previsão (version 1).xlsx]Gráfico'!$A$3:$A$144</c:f>
              <c:numCache>
                <c:formatCode>mmm\-yy</c:formatCode>
                <c:ptCount val="142"/>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pt idx="80">
                  <c:v>44105</c:v>
                </c:pt>
                <c:pt idx="81">
                  <c:v>44136</c:v>
                </c:pt>
                <c:pt idx="82">
                  <c:v>44166</c:v>
                </c:pt>
                <c:pt idx="83">
                  <c:v>44197</c:v>
                </c:pt>
                <c:pt idx="84">
                  <c:v>44228</c:v>
                </c:pt>
                <c:pt idx="85">
                  <c:v>44256</c:v>
                </c:pt>
                <c:pt idx="86">
                  <c:v>44287</c:v>
                </c:pt>
                <c:pt idx="87">
                  <c:v>44317</c:v>
                </c:pt>
                <c:pt idx="88">
                  <c:v>44348</c:v>
                </c:pt>
                <c:pt idx="89">
                  <c:v>44378</c:v>
                </c:pt>
                <c:pt idx="90">
                  <c:v>44409</c:v>
                </c:pt>
                <c:pt idx="91">
                  <c:v>44440</c:v>
                </c:pt>
                <c:pt idx="92">
                  <c:v>44470</c:v>
                </c:pt>
                <c:pt idx="93">
                  <c:v>44501</c:v>
                </c:pt>
                <c:pt idx="94">
                  <c:v>44531</c:v>
                </c:pt>
                <c:pt idx="95">
                  <c:v>44562</c:v>
                </c:pt>
                <c:pt idx="96">
                  <c:v>44593</c:v>
                </c:pt>
                <c:pt idx="97">
                  <c:v>44621</c:v>
                </c:pt>
                <c:pt idx="98">
                  <c:v>44652</c:v>
                </c:pt>
                <c:pt idx="99">
                  <c:v>44682</c:v>
                </c:pt>
                <c:pt idx="100">
                  <c:v>44713</c:v>
                </c:pt>
                <c:pt idx="101">
                  <c:v>44743</c:v>
                </c:pt>
                <c:pt idx="102">
                  <c:v>44774</c:v>
                </c:pt>
                <c:pt idx="103">
                  <c:v>44805</c:v>
                </c:pt>
                <c:pt idx="104">
                  <c:v>44835</c:v>
                </c:pt>
                <c:pt idx="105">
                  <c:v>44866</c:v>
                </c:pt>
                <c:pt idx="106">
                  <c:v>44896</c:v>
                </c:pt>
                <c:pt idx="107">
                  <c:v>44927</c:v>
                </c:pt>
                <c:pt idx="108">
                  <c:v>44958</c:v>
                </c:pt>
                <c:pt idx="109">
                  <c:v>44986</c:v>
                </c:pt>
                <c:pt idx="110">
                  <c:v>45017</c:v>
                </c:pt>
                <c:pt idx="111">
                  <c:v>45047</c:v>
                </c:pt>
                <c:pt idx="112">
                  <c:v>45078</c:v>
                </c:pt>
                <c:pt idx="113">
                  <c:v>45108</c:v>
                </c:pt>
                <c:pt idx="114">
                  <c:v>45139</c:v>
                </c:pt>
                <c:pt idx="115">
                  <c:v>45170</c:v>
                </c:pt>
                <c:pt idx="116">
                  <c:v>45200</c:v>
                </c:pt>
                <c:pt idx="117">
                  <c:v>45231</c:v>
                </c:pt>
                <c:pt idx="118">
                  <c:v>45261</c:v>
                </c:pt>
                <c:pt idx="119">
                  <c:v>45292</c:v>
                </c:pt>
                <c:pt idx="120">
                  <c:v>45323</c:v>
                </c:pt>
                <c:pt idx="121">
                  <c:v>45352</c:v>
                </c:pt>
                <c:pt idx="122">
                  <c:v>45383</c:v>
                </c:pt>
                <c:pt idx="123">
                  <c:v>45413</c:v>
                </c:pt>
                <c:pt idx="124">
                  <c:v>45444</c:v>
                </c:pt>
                <c:pt idx="125">
                  <c:v>45474</c:v>
                </c:pt>
                <c:pt idx="126">
                  <c:v>45505</c:v>
                </c:pt>
                <c:pt idx="127">
                  <c:v>45536</c:v>
                </c:pt>
                <c:pt idx="128">
                  <c:v>45566</c:v>
                </c:pt>
                <c:pt idx="129">
                  <c:v>45597</c:v>
                </c:pt>
                <c:pt idx="130">
                  <c:v>45627</c:v>
                </c:pt>
                <c:pt idx="131">
                  <c:v>45658</c:v>
                </c:pt>
                <c:pt idx="132">
                  <c:v>45689</c:v>
                </c:pt>
                <c:pt idx="133">
                  <c:v>45717</c:v>
                </c:pt>
                <c:pt idx="134">
                  <c:v>45748</c:v>
                </c:pt>
                <c:pt idx="135">
                  <c:v>45778</c:v>
                </c:pt>
                <c:pt idx="136">
                  <c:v>45809</c:v>
                </c:pt>
                <c:pt idx="137">
                  <c:v>45839</c:v>
                </c:pt>
                <c:pt idx="138">
                  <c:v>45870</c:v>
                </c:pt>
                <c:pt idx="139">
                  <c:v>45901</c:v>
                </c:pt>
                <c:pt idx="140">
                  <c:v>45931</c:v>
                </c:pt>
                <c:pt idx="141">
                  <c:v>45962</c:v>
                </c:pt>
              </c:numCache>
            </c:numRef>
          </c:cat>
          <c:val>
            <c:numRef>
              <c:f>'[VTI SC gráfico previsão (version 1).xlsx]Gráfico'!$M$3:$M$144</c:f>
              <c:numCache>
                <c:formatCode>General</c:formatCode>
                <c:ptCount val="142"/>
                <c:pt idx="139">
                  <c:v>125</c:v>
                </c:pt>
                <c:pt idx="140">
                  <c:v>125</c:v>
                </c:pt>
                <c:pt idx="141">
                  <c:v>125</c:v>
                </c:pt>
              </c:numCache>
            </c:numRef>
          </c:val>
          <c:extLst>
            <c:ext xmlns:c16="http://schemas.microsoft.com/office/drawing/2014/chart" uri="{C3380CC4-5D6E-409C-BE32-E72D297353CC}">
              <c16:uniqueId val="{00000007-DE97-4029-BEDD-6B51A08E729D}"/>
            </c:ext>
          </c:extLst>
        </c:ser>
        <c:dLbls>
          <c:showLegendKey val="0"/>
          <c:showVal val="0"/>
          <c:showCatName val="0"/>
          <c:showSerName val="0"/>
          <c:showPercent val="0"/>
          <c:showBubbleSize val="0"/>
        </c:dLbls>
        <c:gapWidth val="0"/>
        <c:overlap val="100"/>
        <c:axId val="1252871936"/>
        <c:axId val="1343158799"/>
      </c:barChart>
      <c:lineChart>
        <c:grouping val="standard"/>
        <c:varyColors val="0"/>
        <c:ser>
          <c:idx val="0"/>
          <c:order val="0"/>
          <c:tx>
            <c:strRef>
              <c:f>'[VTI SC gráfico previsão (version 1).xlsx]Gráfico'!$B$1</c:f>
              <c:strCache>
                <c:ptCount val="1"/>
                <c:pt idx="0">
                  <c:v>VTI SC</c:v>
                </c:pt>
              </c:strCache>
            </c:strRef>
          </c:tx>
          <c:spPr>
            <a:ln w="31750" cap="rnd">
              <a:solidFill>
                <a:schemeClr val="accent1"/>
              </a:solidFill>
              <a:round/>
            </a:ln>
            <a:effectLst>
              <a:softEdge rad="0"/>
            </a:effectLst>
          </c:spPr>
          <c:marker>
            <c:symbol val="none"/>
          </c:marker>
          <c:cat>
            <c:numRef>
              <c:f>'[VTI SC gráfico previsão (version 1).xlsx]Gráfico'!$A$3:$A$144</c:f>
              <c:numCache>
                <c:formatCode>mmm\-yy</c:formatCode>
                <c:ptCount val="142"/>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pt idx="80">
                  <c:v>44105</c:v>
                </c:pt>
                <c:pt idx="81">
                  <c:v>44136</c:v>
                </c:pt>
                <c:pt idx="82">
                  <c:v>44166</c:v>
                </c:pt>
                <c:pt idx="83">
                  <c:v>44197</c:v>
                </c:pt>
                <c:pt idx="84">
                  <c:v>44228</c:v>
                </c:pt>
                <c:pt idx="85">
                  <c:v>44256</c:v>
                </c:pt>
                <c:pt idx="86">
                  <c:v>44287</c:v>
                </c:pt>
                <c:pt idx="87">
                  <c:v>44317</c:v>
                </c:pt>
                <c:pt idx="88">
                  <c:v>44348</c:v>
                </c:pt>
                <c:pt idx="89">
                  <c:v>44378</c:v>
                </c:pt>
                <c:pt idx="90">
                  <c:v>44409</c:v>
                </c:pt>
                <c:pt idx="91">
                  <c:v>44440</c:v>
                </c:pt>
                <c:pt idx="92">
                  <c:v>44470</c:v>
                </c:pt>
                <c:pt idx="93">
                  <c:v>44501</c:v>
                </c:pt>
                <c:pt idx="94">
                  <c:v>44531</c:v>
                </c:pt>
                <c:pt idx="95">
                  <c:v>44562</c:v>
                </c:pt>
                <c:pt idx="96">
                  <c:v>44593</c:v>
                </c:pt>
                <c:pt idx="97">
                  <c:v>44621</c:v>
                </c:pt>
                <c:pt idx="98">
                  <c:v>44652</c:v>
                </c:pt>
                <c:pt idx="99">
                  <c:v>44682</c:v>
                </c:pt>
                <c:pt idx="100">
                  <c:v>44713</c:v>
                </c:pt>
                <c:pt idx="101">
                  <c:v>44743</c:v>
                </c:pt>
                <c:pt idx="102">
                  <c:v>44774</c:v>
                </c:pt>
                <c:pt idx="103">
                  <c:v>44805</c:v>
                </c:pt>
                <c:pt idx="104">
                  <c:v>44835</c:v>
                </c:pt>
                <c:pt idx="105">
                  <c:v>44866</c:v>
                </c:pt>
                <c:pt idx="106">
                  <c:v>44896</c:v>
                </c:pt>
                <c:pt idx="107">
                  <c:v>44927</c:v>
                </c:pt>
                <c:pt idx="108">
                  <c:v>44958</c:v>
                </c:pt>
                <c:pt idx="109">
                  <c:v>44986</c:v>
                </c:pt>
                <c:pt idx="110">
                  <c:v>45017</c:v>
                </c:pt>
                <c:pt idx="111">
                  <c:v>45047</c:v>
                </c:pt>
                <c:pt idx="112">
                  <c:v>45078</c:v>
                </c:pt>
                <c:pt idx="113">
                  <c:v>45108</c:v>
                </c:pt>
                <c:pt idx="114">
                  <c:v>45139</c:v>
                </c:pt>
                <c:pt idx="115">
                  <c:v>45170</c:v>
                </c:pt>
                <c:pt idx="116">
                  <c:v>45200</c:v>
                </c:pt>
                <c:pt idx="117">
                  <c:v>45231</c:v>
                </c:pt>
                <c:pt idx="118">
                  <c:v>45261</c:v>
                </c:pt>
                <c:pt idx="119">
                  <c:v>45292</c:v>
                </c:pt>
                <c:pt idx="120">
                  <c:v>45323</c:v>
                </c:pt>
                <c:pt idx="121">
                  <c:v>45352</c:v>
                </c:pt>
                <c:pt idx="122">
                  <c:v>45383</c:v>
                </c:pt>
                <c:pt idx="123">
                  <c:v>45413</c:v>
                </c:pt>
                <c:pt idx="124">
                  <c:v>45444</c:v>
                </c:pt>
                <c:pt idx="125">
                  <c:v>45474</c:v>
                </c:pt>
                <c:pt idx="126">
                  <c:v>45505</c:v>
                </c:pt>
                <c:pt idx="127">
                  <c:v>45536</c:v>
                </c:pt>
                <c:pt idx="128">
                  <c:v>45566</c:v>
                </c:pt>
                <c:pt idx="129">
                  <c:v>45597</c:v>
                </c:pt>
                <c:pt idx="130">
                  <c:v>45627</c:v>
                </c:pt>
                <c:pt idx="131">
                  <c:v>45658</c:v>
                </c:pt>
                <c:pt idx="132">
                  <c:v>45689</c:v>
                </c:pt>
                <c:pt idx="133">
                  <c:v>45717</c:v>
                </c:pt>
                <c:pt idx="134">
                  <c:v>45748</c:v>
                </c:pt>
                <c:pt idx="135">
                  <c:v>45778</c:v>
                </c:pt>
                <c:pt idx="136">
                  <c:v>45809</c:v>
                </c:pt>
                <c:pt idx="137">
                  <c:v>45839</c:v>
                </c:pt>
                <c:pt idx="138">
                  <c:v>45870</c:v>
                </c:pt>
                <c:pt idx="139">
                  <c:v>45901</c:v>
                </c:pt>
                <c:pt idx="140">
                  <c:v>45931</c:v>
                </c:pt>
                <c:pt idx="141">
                  <c:v>45962</c:v>
                </c:pt>
              </c:numCache>
            </c:numRef>
          </c:cat>
          <c:val>
            <c:numRef>
              <c:f>'[VTI SC gráfico previsão (version 1).xlsx]Gráfico'!$B$3:$B$144</c:f>
              <c:numCache>
                <c:formatCode>General</c:formatCode>
                <c:ptCount val="142"/>
                <c:pt idx="0">
                  <c:v>102.01817017464626</c:v>
                </c:pt>
                <c:pt idx="1">
                  <c:v>102.18732619525642</c:v>
                </c:pt>
                <c:pt idx="2">
                  <c:v>101.54291117814462</c:v>
                </c:pt>
                <c:pt idx="3">
                  <c:v>97.992391882938236</c:v>
                </c:pt>
                <c:pt idx="4">
                  <c:v>94.491039950253082</c:v>
                </c:pt>
                <c:pt idx="5">
                  <c:v>100.99183310880431</c:v>
                </c:pt>
                <c:pt idx="6">
                  <c:v>102.41244471935052</c:v>
                </c:pt>
                <c:pt idx="7">
                  <c:v>101.65059743496049</c:v>
                </c:pt>
                <c:pt idx="8">
                  <c:v>101.56635850429628</c:v>
                </c:pt>
                <c:pt idx="9">
                  <c:v>97.562751230424496</c:v>
                </c:pt>
                <c:pt idx="10">
                  <c:v>92.243568310351733</c:v>
                </c:pt>
                <c:pt idx="11">
                  <c:v>92.603061813167201</c:v>
                </c:pt>
                <c:pt idx="12">
                  <c:v>91.876633282372154</c:v>
                </c:pt>
                <c:pt idx="13">
                  <c:v>92.714884944019033</c:v>
                </c:pt>
                <c:pt idx="14">
                  <c:v>89.473818964374871</c:v>
                </c:pt>
                <c:pt idx="15">
                  <c:v>90.85321607947516</c:v>
                </c:pt>
                <c:pt idx="16">
                  <c:v>87.731395803399636</c:v>
                </c:pt>
                <c:pt idx="17">
                  <c:v>85.574575546320276</c:v>
                </c:pt>
                <c:pt idx="18">
                  <c:v>85.97285709300192</c:v>
                </c:pt>
                <c:pt idx="19">
                  <c:v>86.282129584141472</c:v>
                </c:pt>
                <c:pt idx="20">
                  <c:v>85.175072166055045</c:v>
                </c:pt>
                <c:pt idx="21">
                  <c:v>88.923945227529344</c:v>
                </c:pt>
                <c:pt idx="22">
                  <c:v>82.415284587535098</c:v>
                </c:pt>
                <c:pt idx="23">
                  <c:v>83.98965451690664</c:v>
                </c:pt>
                <c:pt idx="24">
                  <c:v>83.075266329144384</c:v>
                </c:pt>
                <c:pt idx="25">
                  <c:v>84.449512760326797</c:v>
                </c:pt>
                <c:pt idx="26">
                  <c:v>89.127035403300141</c:v>
                </c:pt>
                <c:pt idx="27">
                  <c:v>88.193108409580887</c:v>
                </c:pt>
                <c:pt idx="28">
                  <c:v>94.812961251267041</c:v>
                </c:pt>
                <c:pt idx="29">
                  <c:v>89.324601256641941</c:v>
                </c:pt>
                <c:pt idx="30">
                  <c:v>88.856707882336494</c:v>
                </c:pt>
                <c:pt idx="31">
                  <c:v>88.649263563070974</c:v>
                </c:pt>
                <c:pt idx="32">
                  <c:v>87.209040454584724</c:v>
                </c:pt>
                <c:pt idx="33">
                  <c:v>89.974160567287726</c:v>
                </c:pt>
                <c:pt idx="34">
                  <c:v>92.986533967932488</c:v>
                </c:pt>
                <c:pt idx="35">
                  <c:v>95.518781913751752</c:v>
                </c:pt>
                <c:pt idx="36">
                  <c:v>94.255975449777907</c:v>
                </c:pt>
                <c:pt idx="37">
                  <c:v>93.438638850962803</c:v>
                </c:pt>
                <c:pt idx="38">
                  <c:v>90.713845332039739</c:v>
                </c:pt>
                <c:pt idx="39">
                  <c:v>92.686402233789238</c:v>
                </c:pt>
                <c:pt idx="40">
                  <c:v>95.554509209573865</c:v>
                </c:pt>
                <c:pt idx="41">
                  <c:v>95.438620093176766</c:v>
                </c:pt>
                <c:pt idx="42">
                  <c:v>96.425555444905314</c:v>
                </c:pt>
                <c:pt idx="43">
                  <c:v>94.95873053384048</c:v>
                </c:pt>
                <c:pt idx="44">
                  <c:v>97.008732627982852</c:v>
                </c:pt>
                <c:pt idx="45">
                  <c:v>100.17803137510229</c:v>
                </c:pt>
                <c:pt idx="46">
                  <c:v>101.62521653808852</c:v>
                </c:pt>
                <c:pt idx="47">
                  <c:v>97.281424534559548</c:v>
                </c:pt>
                <c:pt idx="48">
                  <c:v>99.113965083989612</c:v>
                </c:pt>
                <c:pt idx="49">
                  <c:v>96.235126637619146</c:v>
                </c:pt>
                <c:pt idx="50">
                  <c:v>93.28755453665012</c:v>
                </c:pt>
                <c:pt idx="51">
                  <c:v>88.026946295995899</c:v>
                </c:pt>
                <c:pt idx="52">
                  <c:v>102.35416420743992</c:v>
                </c:pt>
                <c:pt idx="53">
                  <c:v>105.98807089574264</c:v>
                </c:pt>
                <c:pt idx="54">
                  <c:v>103.48711984930031</c:v>
                </c:pt>
                <c:pt idx="55">
                  <c:v>98.249334346576859</c:v>
                </c:pt>
                <c:pt idx="56">
                  <c:v>99.447830241276037</c:v>
                </c:pt>
                <c:pt idx="57">
                  <c:v>100.21609863653434</c:v>
                </c:pt>
                <c:pt idx="58">
                  <c:v>97.505747869390717</c:v>
                </c:pt>
                <c:pt idx="59">
                  <c:v>100.3379004391612</c:v>
                </c:pt>
                <c:pt idx="60">
                  <c:v>97.790771581128112</c:v>
                </c:pt>
                <c:pt idx="61">
                  <c:v>102.90496953685617</c:v>
                </c:pt>
                <c:pt idx="62">
                  <c:v>100.58427083870735</c:v>
                </c:pt>
                <c:pt idx="63">
                  <c:v>102.05306946059795</c:v>
                </c:pt>
                <c:pt idx="64">
                  <c:v>98.441559236545544</c:v>
                </c:pt>
                <c:pt idx="65">
                  <c:v>97.198222196945125</c:v>
                </c:pt>
                <c:pt idx="66">
                  <c:v>96.928865613615656</c:v>
                </c:pt>
                <c:pt idx="67">
                  <c:v>99.392291183799884</c:v>
                </c:pt>
                <c:pt idx="68">
                  <c:v>99.552924285372399</c:v>
                </c:pt>
                <c:pt idx="69">
                  <c:v>98.193879027915386</c:v>
                </c:pt>
                <c:pt idx="70">
                  <c:v>97.263188375188975</c:v>
                </c:pt>
                <c:pt idx="71">
                  <c:v>96.372206989015766</c:v>
                </c:pt>
                <c:pt idx="72">
                  <c:v>80.191001153509873</c:v>
                </c:pt>
                <c:pt idx="73">
                  <c:v>59.512667110937542</c:v>
                </c:pt>
                <c:pt idx="74">
                  <c:v>57.521365759394911</c:v>
                </c:pt>
                <c:pt idx="75">
                  <c:v>76.193030000212943</c:v>
                </c:pt>
                <c:pt idx="76">
                  <c:v>93.4971789847867</c:v>
                </c:pt>
                <c:pt idx="77">
                  <c:v>107.34298366927892</c:v>
                </c:pt>
                <c:pt idx="78">
                  <c:v>114.74285829455687</c:v>
                </c:pt>
                <c:pt idx="79">
                  <c:v>116.11573148176801</c:v>
                </c:pt>
                <c:pt idx="80">
                  <c:v>119.76560287187201</c:v>
                </c:pt>
                <c:pt idx="81">
                  <c:v>118.8113836832939</c:v>
                </c:pt>
                <c:pt idx="82">
                  <c:v>114.88965209575123</c:v>
                </c:pt>
                <c:pt idx="83">
                  <c:v>117.00708565895704</c:v>
                </c:pt>
                <c:pt idx="84">
                  <c:v>112.96542438290888</c:v>
                </c:pt>
                <c:pt idx="85">
                  <c:v>116.30978169232749</c:v>
                </c:pt>
                <c:pt idx="86">
                  <c:v>110.09286798106986</c:v>
                </c:pt>
                <c:pt idx="87">
                  <c:v>109.23540615757223</c:v>
                </c:pt>
                <c:pt idx="88">
                  <c:v>102.79793387058388</c:v>
                </c:pt>
                <c:pt idx="89">
                  <c:v>102.45207442291482</c:v>
                </c:pt>
                <c:pt idx="90">
                  <c:v>103.62850234793709</c:v>
                </c:pt>
                <c:pt idx="91">
                  <c:v>103.48053233855453</c:v>
                </c:pt>
                <c:pt idx="92">
                  <c:v>97.20558429573866</c:v>
                </c:pt>
                <c:pt idx="93">
                  <c:v>101.06722143923486</c:v>
                </c:pt>
                <c:pt idx="94">
                  <c:v>95.829547908306566</c:v>
                </c:pt>
                <c:pt idx="95">
                  <c:v>103.1717403856462</c:v>
                </c:pt>
                <c:pt idx="96">
                  <c:v>100.57702169573452</c:v>
                </c:pt>
                <c:pt idx="97">
                  <c:v>100.05829736835956</c:v>
                </c:pt>
                <c:pt idx="98">
                  <c:v>99.7122387754426</c:v>
                </c:pt>
                <c:pt idx="99">
                  <c:v>101.59060811108291</c:v>
                </c:pt>
                <c:pt idx="100">
                  <c:v>102.30226765309652</c:v>
                </c:pt>
                <c:pt idx="101">
                  <c:v>101.54833076641012</c:v>
                </c:pt>
                <c:pt idx="102">
                  <c:v>96.975855068083362</c:v>
                </c:pt>
                <c:pt idx="103">
                  <c:v>95.00845442113075</c:v>
                </c:pt>
                <c:pt idx="104">
                  <c:v>91.283782675988562</c:v>
                </c:pt>
                <c:pt idx="105">
                  <c:v>93.814629409060259</c:v>
                </c:pt>
                <c:pt idx="106">
                  <c:v>97.121054361639793</c:v>
                </c:pt>
                <c:pt idx="107">
                  <c:v>99.275170072185773</c:v>
                </c:pt>
                <c:pt idx="108">
                  <c:v>101.29725471565389</c:v>
                </c:pt>
                <c:pt idx="109">
                  <c:v>99.95610785224207</c:v>
                </c:pt>
                <c:pt idx="110">
                  <c:v>96.79979400285049</c:v>
                </c:pt>
                <c:pt idx="111">
                  <c:v>95.898390959424106</c:v>
                </c:pt>
                <c:pt idx="112">
                  <c:v>98.60103330006109</c:v>
                </c:pt>
                <c:pt idx="113">
                  <c:v>100.6407348396128</c:v>
                </c:pt>
                <c:pt idx="114">
                  <c:v>101.97000295632974</c:v>
                </c:pt>
                <c:pt idx="115">
                  <c:v>100.81121933750893</c:v>
                </c:pt>
                <c:pt idx="116">
                  <c:v>101.39688154547595</c:v>
                </c:pt>
                <c:pt idx="117">
                  <c:v>102.37180248474819</c:v>
                </c:pt>
                <c:pt idx="118">
                  <c:v>106.60508545435017</c:v>
                </c:pt>
                <c:pt idx="119">
                  <c:v>103.73242043868535</c:v>
                </c:pt>
                <c:pt idx="120">
                  <c:v>103.34229591010779</c:v>
                </c:pt>
                <c:pt idx="121">
                  <c:v>105.88387072504055</c:v>
                </c:pt>
                <c:pt idx="122">
                  <c:v>106.8004265366735</c:v>
                </c:pt>
                <c:pt idx="123">
                  <c:v>109.2524101713725</c:v>
                </c:pt>
                <c:pt idx="124">
                  <c:v>110.46907720453831</c:v>
                </c:pt>
                <c:pt idx="125">
                  <c:v>110.77064264250723</c:v>
                </c:pt>
                <c:pt idx="126">
                  <c:v>111.70597046357429</c:v>
                </c:pt>
              </c:numCache>
            </c:numRef>
          </c:val>
          <c:smooth val="1"/>
          <c:extLst>
            <c:ext xmlns:c16="http://schemas.microsoft.com/office/drawing/2014/chart" uri="{C3380CC4-5D6E-409C-BE32-E72D297353CC}">
              <c16:uniqueId val="{00000008-DE97-4029-BEDD-6B51A08E729D}"/>
            </c:ext>
          </c:extLst>
        </c:ser>
        <c:ser>
          <c:idx val="1"/>
          <c:order val="1"/>
          <c:tx>
            <c:strRef>
              <c:f>'[VTI SC gráfico previsão (version 1).xlsx]Gráfico'!$C$1</c:f>
              <c:strCache>
                <c:ptCount val="1"/>
                <c:pt idx="0">
                  <c:v>Previsão</c:v>
                </c:pt>
              </c:strCache>
            </c:strRef>
          </c:tx>
          <c:spPr>
            <a:ln w="31750" cap="rnd">
              <a:solidFill>
                <a:srgbClr val="CC66FF"/>
              </a:solidFill>
              <a:prstDash val="sysDash"/>
              <a:round/>
            </a:ln>
            <a:effectLst/>
          </c:spPr>
          <c:marker>
            <c:symbol val="none"/>
          </c:marker>
          <c:dLbls>
            <c:dLbl>
              <c:idx val="126"/>
              <c:layout>
                <c:manualLayout>
                  <c:x val="-2.8283552754357528E-2"/>
                  <c:y val="-5.2811277884190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E97-4029-BEDD-6B51A08E729D}"/>
                </c:ext>
              </c:extLst>
            </c:dLbl>
            <c:dLbl>
              <c:idx val="141"/>
              <c:layout>
                <c:manualLayout>
                  <c:x val="-4.6839560761352553E-2"/>
                  <c:y val="-2.70354799702381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E97-4029-BEDD-6B51A08E729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pt-BR"/>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'[VTI SC gráfico previsão (version 1).xlsx]Gráfico'!$A$3:$A$144</c:f>
              <c:numCache>
                <c:formatCode>mmm\-yy</c:formatCode>
                <c:ptCount val="142"/>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pt idx="80">
                  <c:v>44105</c:v>
                </c:pt>
                <c:pt idx="81">
                  <c:v>44136</c:v>
                </c:pt>
                <c:pt idx="82">
                  <c:v>44166</c:v>
                </c:pt>
                <c:pt idx="83">
                  <c:v>44197</c:v>
                </c:pt>
                <c:pt idx="84">
                  <c:v>44228</c:v>
                </c:pt>
                <c:pt idx="85">
                  <c:v>44256</c:v>
                </c:pt>
                <c:pt idx="86">
                  <c:v>44287</c:v>
                </c:pt>
                <c:pt idx="87">
                  <c:v>44317</c:v>
                </c:pt>
                <c:pt idx="88">
                  <c:v>44348</c:v>
                </c:pt>
                <c:pt idx="89">
                  <c:v>44378</c:v>
                </c:pt>
                <c:pt idx="90">
                  <c:v>44409</c:v>
                </c:pt>
                <c:pt idx="91">
                  <c:v>44440</c:v>
                </c:pt>
                <c:pt idx="92">
                  <c:v>44470</c:v>
                </c:pt>
                <c:pt idx="93">
                  <c:v>44501</c:v>
                </c:pt>
                <c:pt idx="94">
                  <c:v>44531</c:v>
                </c:pt>
                <c:pt idx="95">
                  <c:v>44562</c:v>
                </c:pt>
                <c:pt idx="96">
                  <c:v>44593</c:v>
                </c:pt>
                <c:pt idx="97">
                  <c:v>44621</c:v>
                </c:pt>
                <c:pt idx="98">
                  <c:v>44652</c:v>
                </c:pt>
                <c:pt idx="99">
                  <c:v>44682</c:v>
                </c:pt>
                <c:pt idx="100">
                  <c:v>44713</c:v>
                </c:pt>
                <c:pt idx="101">
                  <c:v>44743</c:v>
                </c:pt>
                <c:pt idx="102">
                  <c:v>44774</c:v>
                </c:pt>
                <c:pt idx="103">
                  <c:v>44805</c:v>
                </c:pt>
                <c:pt idx="104">
                  <c:v>44835</c:v>
                </c:pt>
                <c:pt idx="105">
                  <c:v>44866</c:v>
                </c:pt>
                <c:pt idx="106">
                  <c:v>44896</c:v>
                </c:pt>
                <c:pt idx="107">
                  <c:v>44927</c:v>
                </c:pt>
                <c:pt idx="108">
                  <c:v>44958</c:v>
                </c:pt>
                <c:pt idx="109">
                  <c:v>44986</c:v>
                </c:pt>
                <c:pt idx="110">
                  <c:v>45017</c:v>
                </c:pt>
                <c:pt idx="111">
                  <c:v>45047</c:v>
                </c:pt>
                <c:pt idx="112">
                  <c:v>45078</c:v>
                </c:pt>
                <c:pt idx="113">
                  <c:v>45108</c:v>
                </c:pt>
                <c:pt idx="114">
                  <c:v>45139</c:v>
                </c:pt>
                <c:pt idx="115">
                  <c:v>45170</c:v>
                </c:pt>
                <c:pt idx="116">
                  <c:v>45200</c:v>
                </c:pt>
                <c:pt idx="117">
                  <c:v>45231</c:v>
                </c:pt>
                <c:pt idx="118">
                  <c:v>45261</c:v>
                </c:pt>
                <c:pt idx="119">
                  <c:v>45292</c:v>
                </c:pt>
                <c:pt idx="120">
                  <c:v>45323</c:v>
                </c:pt>
                <c:pt idx="121">
                  <c:v>45352</c:v>
                </c:pt>
                <c:pt idx="122">
                  <c:v>45383</c:v>
                </c:pt>
                <c:pt idx="123">
                  <c:v>45413</c:v>
                </c:pt>
                <c:pt idx="124">
                  <c:v>45444</c:v>
                </c:pt>
                <c:pt idx="125">
                  <c:v>45474</c:v>
                </c:pt>
                <c:pt idx="126">
                  <c:v>45505</c:v>
                </c:pt>
                <c:pt idx="127">
                  <c:v>45536</c:v>
                </c:pt>
                <c:pt idx="128">
                  <c:v>45566</c:v>
                </c:pt>
                <c:pt idx="129">
                  <c:v>45597</c:v>
                </c:pt>
                <c:pt idx="130">
                  <c:v>45627</c:v>
                </c:pt>
                <c:pt idx="131">
                  <c:v>45658</c:v>
                </c:pt>
                <c:pt idx="132">
                  <c:v>45689</c:v>
                </c:pt>
                <c:pt idx="133">
                  <c:v>45717</c:v>
                </c:pt>
                <c:pt idx="134">
                  <c:v>45748</c:v>
                </c:pt>
                <c:pt idx="135">
                  <c:v>45778</c:v>
                </c:pt>
                <c:pt idx="136">
                  <c:v>45809</c:v>
                </c:pt>
                <c:pt idx="137">
                  <c:v>45839</c:v>
                </c:pt>
                <c:pt idx="138">
                  <c:v>45870</c:v>
                </c:pt>
                <c:pt idx="139">
                  <c:v>45901</c:v>
                </c:pt>
                <c:pt idx="140">
                  <c:v>45931</c:v>
                </c:pt>
                <c:pt idx="141">
                  <c:v>45962</c:v>
                </c:pt>
              </c:numCache>
            </c:numRef>
          </c:cat>
          <c:val>
            <c:numRef>
              <c:f>'[VTI SC gráfico previsão (version 1).xlsx]Gráfico'!$C$3:$C$144</c:f>
              <c:numCache>
                <c:formatCode>General</c:formatCode>
                <c:ptCount val="142"/>
                <c:pt idx="126">
                  <c:v>111.70597046357429</c:v>
                </c:pt>
                <c:pt idx="127">
                  <c:v>111.92493012616595</c:v>
                </c:pt>
                <c:pt idx="128">
                  <c:v>111.50238584270103</c:v>
                </c:pt>
                <c:pt idx="129">
                  <c:v>110.95138684125382</c:v>
                </c:pt>
                <c:pt idx="130">
                  <c:v>110.33940000424786</c:v>
                </c:pt>
                <c:pt idx="131">
                  <c:v>110.19388636317051</c:v>
                </c:pt>
                <c:pt idx="132">
                  <c:v>109.73297699330067</c:v>
                </c:pt>
                <c:pt idx="133">
                  <c:v>109.38872995898014</c:v>
                </c:pt>
                <c:pt idx="134">
                  <c:v>108.95879999804569</c:v>
                </c:pt>
                <c:pt idx="135">
                  <c:v>108.75692880673401</c:v>
                </c:pt>
                <c:pt idx="136">
                  <c:v>107.85367539087437</c:v>
                </c:pt>
                <c:pt idx="137">
                  <c:v>108.59587080833428</c:v>
                </c:pt>
                <c:pt idx="138">
                  <c:v>109.81905559170855</c:v>
                </c:pt>
                <c:pt idx="139">
                  <c:v>111.26689126926985</c:v>
                </c:pt>
                <c:pt idx="140">
                  <c:v>112.06001457325289</c:v>
                </c:pt>
                <c:pt idx="141">
                  <c:v>114.18890191167401</c:v>
                </c:pt>
              </c:numCache>
            </c:numRef>
          </c:val>
          <c:smooth val="1"/>
          <c:extLst>
            <c:ext xmlns:c16="http://schemas.microsoft.com/office/drawing/2014/chart" uri="{C3380CC4-5D6E-409C-BE32-E72D297353CC}">
              <c16:uniqueId val="{0000000B-DE97-4029-BEDD-6B51A08E729D}"/>
            </c:ext>
          </c:extLst>
        </c:ser>
        <c:dLbls>
          <c:showLegendKey val="0"/>
          <c:showVal val="0"/>
          <c:showCatName val="0"/>
          <c:showSerName val="0"/>
          <c:showPercent val="0"/>
          <c:showBubbleSize val="0"/>
        </c:dLbls>
        <c:marker val="1"/>
        <c:smooth val="0"/>
        <c:axId val="1252871936"/>
        <c:axId val="1343158799"/>
      </c:lineChart>
      <c:dateAx>
        <c:axId val="1252871936"/>
        <c:scaling>
          <c:orientation val="minMax"/>
          <c:max val="45962"/>
          <c:min val="43831"/>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lgn="ctr">
              <a:defRPr lang="en-US" sz="900" b="0" i="0" u="none" strike="noStrike" kern="1200" baseline="0">
                <a:solidFill>
                  <a:schemeClr val="bg1"/>
                </a:solidFill>
                <a:latin typeface="+mn-lt"/>
                <a:ea typeface="+mn-ea"/>
                <a:cs typeface="+mn-cs"/>
              </a:defRPr>
            </a:pPr>
            <a:endParaRPr lang="pt-BR"/>
          </a:p>
        </c:txPr>
        <c:crossAx val="1343158799"/>
        <c:crosses val="autoZero"/>
        <c:auto val="1"/>
        <c:lblOffset val="100"/>
        <c:baseTimeUnit val="months"/>
        <c:majorUnit val="2"/>
        <c:majorTimeUnit val="months"/>
        <c:minorUnit val="2"/>
        <c:minorTimeUnit val="months"/>
      </c:dateAx>
      <c:valAx>
        <c:axId val="1343158799"/>
        <c:scaling>
          <c:orientation val="minMax"/>
          <c:max val="125"/>
          <c:min val="5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lang="en-US" sz="900" b="0" i="0" u="none" strike="noStrike" kern="1200" baseline="0">
                <a:solidFill>
                  <a:schemeClr val="bg1"/>
                </a:solidFill>
                <a:latin typeface="+mn-lt"/>
                <a:ea typeface="+mn-ea"/>
                <a:cs typeface="+mn-cs"/>
              </a:defRPr>
            </a:pPr>
            <a:endParaRPr lang="pt-BR"/>
          </a:p>
        </c:txPr>
        <c:crossAx val="1252871936"/>
        <c:crosses val="autoZero"/>
        <c:crossBetween val="between"/>
      </c:valAx>
      <c:spPr>
        <a:noFill/>
        <a:ln w="25400">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ayout>
        <c:manualLayout>
          <c:xMode val="edge"/>
          <c:yMode val="edge"/>
          <c:x val="0.37908281782953224"/>
          <c:y val="0.93832348484541772"/>
          <c:w val="0.19326837089963914"/>
          <c:h val="4.81455429723433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Resultado!$O$2</c:f>
              <c:strCache>
                <c:ptCount val="1"/>
                <c:pt idx="0">
                  <c:v>Valor US$ FOB</c:v>
                </c:pt>
              </c:strCache>
            </c:strRef>
          </c:tx>
          <c:spPr>
            <a:solidFill>
              <a:schemeClr val="accent1"/>
            </a:solidFill>
            <a:ln>
              <a:noFill/>
            </a:ln>
            <a:effectLst/>
          </c:spPr>
          <c:invertIfNegative val="0"/>
          <c:dLbls>
            <c:dLbl>
              <c:idx val="0"/>
              <c:tx>
                <c:rich>
                  <a:bodyPr/>
                  <a:lstStyle/>
                  <a:p>
                    <a:fld id="{4F7F9CA6-A869-4573-86DF-324EB6695C81}" type="CELLRANGE">
                      <a:rPr lang="en-US"/>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572-4C86-9655-A6B671D578E2}"/>
                </c:ext>
              </c:extLst>
            </c:dLbl>
            <c:dLbl>
              <c:idx val="1"/>
              <c:tx>
                <c:rich>
                  <a:bodyPr/>
                  <a:lstStyle/>
                  <a:p>
                    <a:fld id="{118181B6-C0C0-464C-8C7A-93BC11D70BA0}"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572-4C86-9655-A6B671D578E2}"/>
                </c:ext>
              </c:extLst>
            </c:dLbl>
            <c:dLbl>
              <c:idx val="2"/>
              <c:tx>
                <c:rich>
                  <a:bodyPr/>
                  <a:lstStyle/>
                  <a:p>
                    <a:fld id="{CB63F187-AAA2-49D6-A535-720C72E28F54}"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572-4C86-9655-A6B671D578E2}"/>
                </c:ext>
              </c:extLst>
            </c:dLbl>
            <c:dLbl>
              <c:idx val="3"/>
              <c:tx>
                <c:rich>
                  <a:bodyPr/>
                  <a:lstStyle/>
                  <a:p>
                    <a:fld id="{1FF8A078-2F6F-43E7-954D-14D98BEAAD61}"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572-4C86-9655-A6B671D578E2}"/>
                </c:ext>
              </c:extLst>
            </c:dLbl>
            <c:dLbl>
              <c:idx val="4"/>
              <c:tx>
                <c:rich>
                  <a:bodyPr/>
                  <a:lstStyle/>
                  <a:p>
                    <a:fld id="{D9363EF2-9E60-4F6B-B1A0-7D5F4166E15B}"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572-4C86-9655-A6B671D578E2}"/>
                </c:ext>
              </c:extLst>
            </c:dLbl>
            <c:dLbl>
              <c:idx val="5"/>
              <c:tx>
                <c:rich>
                  <a:bodyPr/>
                  <a:lstStyle/>
                  <a:p>
                    <a:fld id="{1C64EC20-C541-4D53-A7FD-440366576354}"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572-4C86-9655-A6B671D578E2}"/>
                </c:ext>
              </c:extLst>
            </c:dLbl>
            <c:dLbl>
              <c:idx val="6"/>
              <c:tx>
                <c:rich>
                  <a:bodyPr/>
                  <a:lstStyle/>
                  <a:p>
                    <a:fld id="{2E9CD710-7885-4277-8B9D-065DB38E5018}"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572-4C86-9655-A6B671D578E2}"/>
                </c:ext>
              </c:extLst>
            </c:dLbl>
            <c:dLbl>
              <c:idx val="7"/>
              <c:tx>
                <c:rich>
                  <a:bodyPr/>
                  <a:lstStyle/>
                  <a:p>
                    <a:fld id="{799785F7-4EAF-4888-92AE-AC6F062CD23D}"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572-4C86-9655-A6B671D578E2}"/>
                </c:ext>
              </c:extLst>
            </c:dLbl>
            <c:dLbl>
              <c:idx val="8"/>
              <c:tx>
                <c:rich>
                  <a:bodyPr/>
                  <a:lstStyle/>
                  <a:p>
                    <a:fld id="{551328CF-E188-49F6-9F85-19EC74C944A3}"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572-4C86-9655-A6B671D578E2}"/>
                </c:ext>
              </c:extLst>
            </c:dLbl>
            <c:dLbl>
              <c:idx val="9"/>
              <c:tx>
                <c:rich>
                  <a:bodyPr/>
                  <a:lstStyle/>
                  <a:p>
                    <a:fld id="{2B00B8E3-8122-4B59-AA8E-7832078021EC}"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572-4C86-9655-A6B671D578E2}"/>
                </c:ext>
              </c:extLst>
            </c:dLbl>
            <c:dLbl>
              <c:idx val="10"/>
              <c:tx>
                <c:rich>
                  <a:bodyPr/>
                  <a:lstStyle/>
                  <a:p>
                    <a:fld id="{09446EC0-380B-4323-AF92-B906DFA687C7}"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572-4C86-9655-A6B671D578E2}"/>
                </c:ext>
              </c:extLst>
            </c:dLbl>
            <c:dLbl>
              <c:idx val="11"/>
              <c:tx>
                <c:rich>
                  <a:bodyPr/>
                  <a:lstStyle/>
                  <a:p>
                    <a:fld id="{B6056DBF-8850-42F3-A6D9-0F62D637CB02}"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D572-4C86-9655-A6B671D578E2}"/>
                </c:ext>
              </c:extLst>
            </c:dLbl>
            <c:dLbl>
              <c:idx val="12"/>
              <c:tx>
                <c:rich>
                  <a:bodyPr/>
                  <a:lstStyle/>
                  <a:p>
                    <a:fld id="{652568DE-3584-41C1-B07A-0ED14BBE671C}"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D572-4C86-9655-A6B671D578E2}"/>
                </c:ext>
              </c:extLst>
            </c:dLbl>
            <c:dLbl>
              <c:idx val="13"/>
              <c:tx>
                <c:rich>
                  <a:bodyPr/>
                  <a:lstStyle/>
                  <a:p>
                    <a:fld id="{B8EDE6C1-9CD3-40C3-BA3B-77F4FD6ED026}"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572-4C86-9655-A6B671D578E2}"/>
                </c:ext>
              </c:extLst>
            </c:dLbl>
            <c:dLbl>
              <c:idx val="14"/>
              <c:tx>
                <c:rich>
                  <a:bodyPr/>
                  <a:lstStyle/>
                  <a:p>
                    <a:fld id="{20312A98-11DC-4C51-9E00-1CB2249AFA46}"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D572-4C86-9655-A6B671D578E2}"/>
                </c:ext>
              </c:extLst>
            </c:dLbl>
            <c:dLbl>
              <c:idx val="15"/>
              <c:tx>
                <c:rich>
                  <a:bodyPr/>
                  <a:lstStyle/>
                  <a:p>
                    <a:fld id="{3B87EDCF-6FE7-442F-A0F7-C7ACAA6CBAC0}"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D572-4C86-9655-A6B671D578E2}"/>
                </c:ext>
              </c:extLst>
            </c:dLbl>
            <c:dLbl>
              <c:idx val="16"/>
              <c:tx>
                <c:rich>
                  <a:bodyPr/>
                  <a:lstStyle/>
                  <a:p>
                    <a:fld id="{A5843751-7D89-446C-88D6-C18AFC0B3337}"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D572-4C86-9655-A6B671D578E2}"/>
                </c:ext>
              </c:extLst>
            </c:dLbl>
            <c:dLbl>
              <c:idx val="17"/>
              <c:tx>
                <c:rich>
                  <a:bodyPr/>
                  <a:lstStyle/>
                  <a:p>
                    <a:fld id="{AEA7ABAE-8D39-42BD-B905-4FF0387C8EE4}"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D572-4C86-9655-A6B671D578E2}"/>
                </c:ext>
              </c:extLst>
            </c:dLbl>
            <c:dLbl>
              <c:idx val="18"/>
              <c:tx>
                <c:rich>
                  <a:bodyPr/>
                  <a:lstStyle/>
                  <a:p>
                    <a:fld id="{CCA15C32-1BC6-4D39-8350-E555865CCEA7}"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D572-4C86-9655-A6B671D578E2}"/>
                </c:ext>
              </c:extLst>
            </c:dLbl>
            <c:dLbl>
              <c:idx val="19"/>
              <c:tx>
                <c:rich>
                  <a:bodyPr/>
                  <a:lstStyle/>
                  <a:p>
                    <a:fld id="{666F6D30-EF37-4AB1-984D-62AC6F16F6D1}"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D572-4C86-9655-A6B671D578E2}"/>
                </c:ext>
              </c:extLst>
            </c:dLbl>
            <c:dLbl>
              <c:idx val="20"/>
              <c:tx>
                <c:rich>
                  <a:bodyPr/>
                  <a:lstStyle/>
                  <a:p>
                    <a:fld id="{31D0FCDF-77B0-4AE1-9BCC-A477CF354A8E}"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D572-4C86-9655-A6B671D578E2}"/>
                </c:ext>
              </c:extLst>
            </c:dLbl>
            <c:dLbl>
              <c:idx val="21"/>
              <c:tx>
                <c:rich>
                  <a:bodyPr/>
                  <a:lstStyle/>
                  <a:p>
                    <a:fld id="{68F12C4F-C7FD-4080-872D-3D283355F0D6}"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D572-4C86-9655-A6B671D578E2}"/>
                </c:ext>
              </c:extLst>
            </c:dLbl>
            <c:dLbl>
              <c:idx val="22"/>
              <c:tx>
                <c:rich>
                  <a:bodyPr/>
                  <a:lstStyle/>
                  <a:p>
                    <a:fld id="{D69C8A02-7B7E-417E-B81D-BE1DF5E865AC}"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D572-4C86-9655-A6B671D578E2}"/>
                </c:ext>
              </c:extLst>
            </c:dLbl>
            <c:dLbl>
              <c:idx val="23"/>
              <c:tx>
                <c:rich>
                  <a:bodyPr/>
                  <a:lstStyle/>
                  <a:p>
                    <a:fld id="{1BBF5B07-0E4F-4154-943E-5BAA5E681CC0}"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D572-4C86-9655-A6B671D578E2}"/>
                </c:ext>
              </c:extLst>
            </c:dLbl>
            <c:dLbl>
              <c:idx val="24"/>
              <c:tx>
                <c:rich>
                  <a:bodyPr/>
                  <a:lstStyle/>
                  <a:p>
                    <a:fld id="{A6F757A9-4AC8-427C-BF9D-7583D3F93BD4}"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D572-4C86-9655-A6B671D578E2}"/>
                </c:ext>
              </c:extLst>
            </c:dLbl>
            <c:dLbl>
              <c:idx val="25"/>
              <c:tx>
                <c:rich>
                  <a:bodyPr/>
                  <a:lstStyle/>
                  <a:p>
                    <a:fld id="{C1ABB2AB-E628-4DD5-85FC-F3C14788CBE2}"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D572-4C86-9655-A6B671D578E2}"/>
                </c:ext>
              </c:extLst>
            </c:dLbl>
            <c:dLbl>
              <c:idx val="26"/>
              <c:tx>
                <c:rich>
                  <a:bodyPr/>
                  <a:lstStyle/>
                  <a:p>
                    <a:fld id="{E4A8ADB4-D42E-4D4A-A163-21D5C5861FB5}"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D572-4C86-9655-A6B671D578E2}"/>
                </c:ext>
              </c:extLst>
            </c:dLbl>
            <c:dLbl>
              <c:idx val="27"/>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fld id="{24E6C28A-2B63-4F0F-A3E9-3E5F03AC7C12}" type="CELLRANGE">
                      <a:rPr lang="pt-BR"/>
                      <a:pPr>
                        <a:defRPr sz="1400" b="1"/>
                      </a:pPr>
                      <a:t>[INTERVALODACÉLULA]</a:t>
                    </a:fld>
                    <a:endParaRPr lang="pt-BR"/>
                  </a:p>
                </c:rich>
              </c:tx>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pt-BR"/>
                </a:p>
              </c:txPr>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D572-4C86-9655-A6B671D578E2}"/>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pt-BR"/>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Resultado!$N$3:$N$30</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strCache>
            </c:strRef>
          </c:cat>
          <c:val>
            <c:numRef>
              <c:f>Resultado!$O$3:$O$30</c:f>
              <c:numCache>
                <c:formatCode>_-* #,##0_-;\-* #,##0_-;_-* "-"??_-;_-@_-</c:formatCode>
                <c:ptCount val="28"/>
                <c:pt idx="0">
                  <c:v>2801706307</c:v>
                </c:pt>
                <c:pt idx="1">
                  <c:v>2604374179</c:v>
                </c:pt>
                <c:pt idx="2">
                  <c:v>2563284172</c:v>
                </c:pt>
                <c:pt idx="3">
                  <c:v>2709715414</c:v>
                </c:pt>
                <c:pt idx="4">
                  <c:v>3024902792</c:v>
                </c:pt>
                <c:pt idx="5">
                  <c:v>3152814561</c:v>
                </c:pt>
                <c:pt idx="6">
                  <c:v>3693333205</c:v>
                </c:pt>
                <c:pt idx="7">
                  <c:v>4846758692</c:v>
                </c:pt>
                <c:pt idx="8">
                  <c:v>5580838268</c:v>
                </c:pt>
                <c:pt idx="9">
                  <c:v>5993906762</c:v>
                </c:pt>
                <c:pt idx="10">
                  <c:v>7427553648</c:v>
                </c:pt>
                <c:pt idx="11">
                  <c:v>8291122890</c:v>
                </c:pt>
                <c:pt idx="12">
                  <c:v>6406497179</c:v>
                </c:pt>
                <c:pt idx="13">
                  <c:v>7554270271</c:v>
                </c:pt>
                <c:pt idx="14">
                  <c:v>8968804678</c:v>
                </c:pt>
                <c:pt idx="15">
                  <c:v>8865548110</c:v>
                </c:pt>
                <c:pt idx="16">
                  <c:v>8660269574</c:v>
                </c:pt>
                <c:pt idx="17">
                  <c:v>8963443800</c:v>
                </c:pt>
                <c:pt idx="18">
                  <c:v>7640214652</c:v>
                </c:pt>
                <c:pt idx="19">
                  <c:v>7591469375</c:v>
                </c:pt>
                <c:pt idx="20">
                  <c:v>8506602807</c:v>
                </c:pt>
                <c:pt idx="21">
                  <c:v>9271832402</c:v>
                </c:pt>
                <c:pt idx="22">
                  <c:v>8951855776</c:v>
                </c:pt>
                <c:pt idx="23">
                  <c:v>8127704094</c:v>
                </c:pt>
                <c:pt idx="24">
                  <c:v>10295984158</c:v>
                </c:pt>
                <c:pt idx="25">
                  <c:v>11966468596</c:v>
                </c:pt>
                <c:pt idx="26">
                  <c:v>11577616761</c:v>
                </c:pt>
                <c:pt idx="27">
                  <c:v>10664514379</c:v>
                </c:pt>
              </c:numCache>
            </c:numRef>
          </c:val>
          <c:extLst>
            <c:ext xmlns:c15="http://schemas.microsoft.com/office/drawing/2012/chart" uri="{02D57815-91ED-43cb-92C2-25804820EDAC}">
              <c15:datalabelsRange>
                <c15:f>Resultado!$P$3:$P$30</c15:f>
                <c15:dlblRangeCache>
                  <c:ptCount val="28"/>
                  <c:pt idx="0">
                    <c:v> 2,8 </c:v>
                  </c:pt>
                  <c:pt idx="1">
                    <c:v> 2,6 </c:v>
                  </c:pt>
                  <c:pt idx="2">
                    <c:v> 2,6 </c:v>
                  </c:pt>
                  <c:pt idx="3">
                    <c:v> 2,7 </c:v>
                  </c:pt>
                  <c:pt idx="4">
                    <c:v> 3,0 </c:v>
                  </c:pt>
                  <c:pt idx="5">
                    <c:v> 3,2 </c:v>
                  </c:pt>
                  <c:pt idx="6">
                    <c:v> 3,7 </c:v>
                  </c:pt>
                  <c:pt idx="7">
                    <c:v> 4,8 </c:v>
                  </c:pt>
                  <c:pt idx="8">
                    <c:v> 5,6 </c:v>
                  </c:pt>
                  <c:pt idx="9">
                    <c:v> 6,0 </c:v>
                  </c:pt>
                  <c:pt idx="10">
                    <c:v> 7,4 </c:v>
                  </c:pt>
                  <c:pt idx="11">
                    <c:v> 8,3 </c:v>
                  </c:pt>
                  <c:pt idx="12">
                    <c:v> 6,4 </c:v>
                  </c:pt>
                  <c:pt idx="13">
                    <c:v> 7,6 </c:v>
                  </c:pt>
                  <c:pt idx="14">
                    <c:v> 9,0 </c:v>
                  </c:pt>
                  <c:pt idx="15">
                    <c:v> 8,9 </c:v>
                  </c:pt>
                  <c:pt idx="16">
                    <c:v> 8,7 </c:v>
                  </c:pt>
                  <c:pt idx="17">
                    <c:v> 9,0 </c:v>
                  </c:pt>
                  <c:pt idx="18">
                    <c:v> 7,6 </c:v>
                  </c:pt>
                  <c:pt idx="19">
                    <c:v> 7,6 </c:v>
                  </c:pt>
                  <c:pt idx="20">
                    <c:v> 8,5 </c:v>
                  </c:pt>
                  <c:pt idx="21">
                    <c:v> 9,3 </c:v>
                  </c:pt>
                  <c:pt idx="22">
                    <c:v> 9,0 </c:v>
                  </c:pt>
                  <c:pt idx="23">
                    <c:v> 8,1 </c:v>
                  </c:pt>
                  <c:pt idx="24">
                    <c:v> 10,3 </c:v>
                  </c:pt>
                  <c:pt idx="25">
                    <c:v> 12,0 </c:v>
                  </c:pt>
                  <c:pt idx="26">
                    <c:v> 11,6 </c:v>
                  </c:pt>
                  <c:pt idx="27">
                    <c:v> 10,7 </c:v>
                  </c:pt>
                </c15:dlblRangeCache>
              </c15:datalabelsRange>
            </c:ext>
            <c:ext xmlns:c16="http://schemas.microsoft.com/office/drawing/2014/chart" uri="{C3380CC4-5D6E-409C-BE32-E72D297353CC}">
              <c16:uniqueId val="{0000001C-D572-4C86-9655-A6B671D578E2}"/>
            </c:ext>
          </c:extLst>
        </c:ser>
        <c:dLbls>
          <c:showLegendKey val="0"/>
          <c:showVal val="0"/>
          <c:showCatName val="0"/>
          <c:showSerName val="0"/>
          <c:showPercent val="0"/>
          <c:showBubbleSize val="0"/>
        </c:dLbls>
        <c:gapWidth val="50"/>
        <c:overlap val="-27"/>
        <c:axId val="589315215"/>
        <c:axId val="589315695"/>
      </c:barChart>
      <c:catAx>
        <c:axId val="589315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50" b="0" i="0" u="none" strike="noStrike" kern="1200" baseline="0">
                <a:solidFill>
                  <a:schemeClr val="bg1"/>
                </a:solidFill>
                <a:latin typeface="+mn-lt"/>
                <a:ea typeface="+mn-ea"/>
                <a:cs typeface="+mn-cs"/>
              </a:defRPr>
            </a:pPr>
            <a:endParaRPr lang="pt-BR"/>
          </a:p>
        </c:txPr>
        <c:crossAx val="589315695"/>
        <c:crosses val="autoZero"/>
        <c:auto val="1"/>
        <c:lblAlgn val="ctr"/>
        <c:lblOffset val="100"/>
        <c:noMultiLvlLbl val="0"/>
      </c:catAx>
      <c:valAx>
        <c:axId val="589315695"/>
        <c:scaling>
          <c:orientation val="minMax"/>
        </c:scaling>
        <c:delete val="1"/>
        <c:axPos val="l"/>
        <c:numFmt formatCode="_-* #,##0_-;\-* #,##0_-;_-* &quot;-&quot;??_-;_-@_-" sourceLinked="1"/>
        <c:majorTickMark val="none"/>
        <c:minorTickMark val="none"/>
        <c:tickLblPos val="nextTo"/>
        <c:crossAx val="58931521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50">
          <a:solidFill>
            <a:schemeClr val="bg1"/>
          </a:solidFill>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Resultado!$O$2</c:f>
              <c:strCache>
                <c:ptCount val="1"/>
                <c:pt idx="0">
                  <c:v>Valor US$ FOB</c:v>
                </c:pt>
              </c:strCache>
            </c:strRef>
          </c:tx>
          <c:spPr>
            <a:solidFill>
              <a:schemeClr val="accent1"/>
            </a:solidFill>
            <a:ln>
              <a:noFill/>
            </a:ln>
            <a:effectLst/>
          </c:spPr>
          <c:invertIfNegative val="0"/>
          <c:dLbls>
            <c:dLbl>
              <c:idx val="0"/>
              <c:tx>
                <c:rich>
                  <a:bodyPr/>
                  <a:lstStyle/>
                  <a:p>
                    <a:fld id="{0E18A42C-EC65-4228-89D9-6EA0241EB103}" type="CELLRANGE">
                      <a:rPr lang="en-US"/>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01C-456B-B8BD-D41A715BD570}"/>
                </c:ext>
              </c:extLst>
            </c:dLbl>
            <c:dLbl>
              <c:idx val="1"/>
              <c:tx>
                <c:rich>
                  <a:bodyPr/>
                  <a:lstStyle/>
                  <a:p>
                    <a:fld id="{0A2664AC-C6A1-4412-81C1-F3F388DD37CD}"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01C-456B-B8BD-D41A715BD570}"/>
                </c:ext>
              </c:extLst>
            </c:dLbl>
            <c:dLbl>
              <c:idx val="2"/>
              <c:tx>
                <c:rich>
                  <a:bodyPr/>
                  <a:lstStyle/>
                  <a:p>
                    <a:fld id="{F90462B0-A8F3-4CC6-AFF8-FD2565BB9BBE}"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01C-456B-B8BD-D41A715BD570}"/>
                </c:ext>
              </c:extLst>
            </c:dLbl>
            <c:dLbl>
              <c:idx val="3"/>
              <c:tx>
                <c:rich>
                  <a:bodyPr/>
                  <a:lstStyle/>
                  <a:p>
                    <a:fld id="{83428976-A296-4237-9F40-8B05312C33AB}"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01C-456B-B8BD-D41A715BD570}"/>
                </c:ext>
              </c:extLst>
            </c:dLbl>
            <c:dLbl>
              <c:idx val="4"/>
              <c:tx>
                <c:rich>
                  <a:bodyPr/>
                  <a:lstStyle/>
                  <a:p>
                    <a:fld id="{AA640A52-0217-4AC9-A5F3-D83EEAA44D94}"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01C-456B-B8BD-D41A715BD570}"/>
                </c:ext>
              </c:extLst>
            </c:dLbl>
            <c:dLbl>
              <c:idx val="5"/>
              <c:tx>
                <c:rich>
                  <a:bodyPr/>
                  <a:lstStyle/>
                  <a:p>
                    <a:fld id="{47C2ED7F-22A9-428A-A154-82B465A6A706}"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01C-456B-B8BD-D41A715BD570}"/>
                </c:ext>
              </c:extLst>
            </c:dLbl>
            <c:dLbl>
              <c:idx val="6"/>
              <c:tx>
                <c:rich>
                  <a:bodyPr/>
                  <a:lstStyle/>
                  <a:p>
                    <a:fld id="{BC1D0FC5-5CD9-4B1B-A683-1D4C44E1D70F}"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01C-456B-B8BD-D41A715BD570}"/>
                </c:ext>
              </c:extLst>
            </c:dLbl>
            <c:dLbl>
              <c:idx val="7"/>
              <c:tx>
                <c:rich>
                  <a:bodyPr/>
                  <a:lstStyle/>
                  <a:p>
                    <a:fld id="{DF8E2031-AED5-4991-90D0-3448C764239F}"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01C-456B-B8BD-D41A715BD570}"/>
                </c:ext>
              </c:extLst>
            </c:dLbl>
            <c:dLbl>
              <c:idx val="8"/>
              <c:tx>
                <c:rich>
                  <a:bodyPr/>
                  <a:lstStyle/>
                  <a:p>
                    <a:fld id="{041BC5C6-B8A3-4205-89B4-2B350CBEBAD6}"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01C-456B-B8BD-D41A715BD570}"/>
                </c:ext>
              </c:extLst>
            </c:dLbl>
            <c:dLbl>
              <c:idx val="9"/>
              <c:tx>
                <c:rich>
                  <a:bodyPr/>
                  <a:lstStyle/>
                  <a:p>
                    <a:fld id="{4AEF16E2-8C2C-433C-A471-1B7153B51CA9}"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01C-456B-B8BD-D41A715BD570}"/>
                </c:ext>
              </c:extLst>
            </c:dLbl>
            <c:dLbl>
              <c:idx val="10"/>
              <c:tx>
                <c:rich>
                  <a:bodyPr/>
                  <a:lstStyle/>
                  <a:p>
                    <a:fld id="{90D7A6BA-64DC-4E46-9BB5-B6D76CC99157}"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01C-456B-B8BD-D41A715BD570}"/>
                </c:ext>
              </c:extLst>
            </c:dLbl>
            <c:dLbl>
              <c:idx val="11"/>
              <c:tx>
                <c:rich>
                  <a:bodyPr/>
                  <a:lstStyle/>
                  <a:p>
                    <a:fld id="{1BB9A594-CD60-431E-A2AC-C74BBB77D487}"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01C-456B-B8BD-D41A715BD570}"/>
                </c:ext>
              </c:extLst>
            </c:dLbl>
            <c:dLbl>
              <c:idx val="12"/>
              <c:tx>
                <c:rich>
                  <a:bodyPr/>
                  <a:lstStyle/>
                  <a:p>
                    <a:fld id="{83C7CB67-FEE8-4B87-8B5B-70DD326A6842}"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701C-456B-B8BD-D41A715BD570}"/>
                </c:ext>
              </c:extLst>
            </c:dLbl>
            <c:dLbl>
              <c:idx val="13"/>
              <c:tx>
                <c:rich>
                  <a:bodyPr/>
                  <a:lstStyle/>
                  <a:p>
                    <a:fld id="{A35B685C-26A6-477D-8A9B-CF827D5D26FB}"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01C-456B-B8BD-D41A715BD570}"/>
                </c:ext>
              </c:extLst>
            </c:dLbl>
            <c:dLbl>
              <c:idx val="14"/>
              <c:tx>
                <c:rich>
                  <a:bodyPr/>
                  <a:lstStyle/>
                  <a:p>
                    <a:fld id="{7C08841A-DF91-4DE0-908F-1375A638D32A}"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701C-456B-B8BD-D41A715BD570}"/>
                </c:ext>
              </c:extLst>
            </c:dLbl>
            <c:dLbl>
              <c:idx val="15"/>
              <c:tx>
                <c:rich>
                  <a:bodyPr/>
                  <a:lstStyle/>
                  <a:p>
                    <a:fld id="{7A60E497-7CBA-4BED-8959-C87A62C06309}"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701C-456B-B8BD-D41A715BD570}"/>
                </c:ext>
              </c:extLst>
            </c:dLbl>
            <c:dLbl>
              <c:idx val="16"/>
              <c:tx>
                <c:rich>
                  <a:bodyPr/>
                  <a:lstStyle/>
                  <a:p>
                    <a:fld id="{EE53BB52-14CF-4F9A-A560-58A2930A5BE1}"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701C-456B-B8BD-D41A715BD570}"/>
                </c:ext>
              </c:extLst>
            </c:dLbl>
            <c:dLbl>
              <c:idx val="17"/>
              <c:tx>
                <c:rich>
                  <a:bodyPr/>
                  <a:lstStyle/>
                  <a:p>
                    <a:fld id="{45E77E1E-FB55-4458-B42D-1FBDC4D4D9FC}"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701C-456B-B8BD-D41A715BD570}"/>
                </c:ext>
              </c:extLst>
            </c:dLbl>
            <c:dLbl>
              <c:idx val="18"/>
              <c:tx>
                <c:rich>
                  <a:bodyPr/>
                  <a:lstStyle/>
                  <a:p>
                    <a:fld id="{FCEA9B56-545A-40BA-BCEE-7EF1796D0A72}"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01C-456B-B8BD-D41A715BD570}"/>
                </c:ext>
              </c:extLst>
            </c:dLbl>
            <c:dLbl>
              <c:idx val="19"/>
              <c:tx>
                <c:rich>
                  <a:bodyPr/>
                  <a:lstStyle/>
                  <a:p>
                    <a:fld id="{67B6B8B1-CE45-49D3-A07A-21CEB4A798E2}"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701C-456B-B8BD-D41A715BD570}"/>
                </c:ext>
              </c:extLst>
            </c:dLbl>
            <c:dLbl>
              <c:idx val="20"/>
              <c:tx>
                <c:rich>
                  <a:bodyPr/>
                  <a:lstStyle/>
                  <a:p>
                    <a:fld id="{DDA35708-C094-40DE-AE4C-ECCD3C250E6F}"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701C-456B-B8BD-D41A715BD570}"/>
                </c:ext>
              </c:extLst>
            </c:dLbl>
            <c:dLbl>
              <c:idx val="21"/>
              <c:tx>
                <c:rich>
                  <a:bodyPr/>
                  <a:lstStyle/>
                  <a:p>
                    <a:fld id="{3D94236E-8099-4A7E-AADC-657FF49946E6}"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01C-456B-B8BD-D41A715BD570}"/>
                </c:ext>
              </c:extLst>
            </c:dLbl>
            <c:dLbl>
              <c:idx val="22"/>
              <c:tx>
                <c:rich>
                  <a:bodyPr/>
                  <a:lstStyle/>
                  <a:p>
                    <a:fld id="{2E0B5F0D-7710-4FCE-A5C9-7FA26CCAF453}"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701C-456B-B8BD-D41A715BD570}"/>
                </c:ext>
              </c:extLst>
            </c:dLbl>
            <c:dLbl>
              <c:idx val="23"/>
              <c:tx>
                <c:rich>
                  <a:bodyPr/>
                  <a:lstStyle/>
                  <a:p>
                    <a:fld id="{0D6A8C61-E106-4DA8-AA98-836DE8341E60}"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01C-456B-B8BD-D41A715BD570}"/>
                </c:ext>
              </c:extLst>
            </c:dLbl>
            <c:dLbl>
              <c:idx val="24"/>
              <c:tx>
                <c:rich>
                  <a:bodyPr/>
                  <a:lstStyle/>
                  <a:p>
                    <a:fld id="{C677C46E-A986-4608-A274-CF52521FAC83}"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701C-456B-B8BD-D41A715BD570}"/>
                </c:ext>
              </c:extLst>
            </c:dLbl>
            <c:dLbl>
              <c:idx val="25"/>
              <c:tx>
                <c:rich>
                  <a:bodyPr/>
                  <a:lstStyle/>
                  <a:p>
                    <a:fld id="{836C408E-33CC-4492-BAFC-826FF61BD6E1}"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701C-456B-B8BD-D41A715BD570}"/>
                </c:ext>
              </c:extLst>
            </c:dLbl>
            <c:dLbl>
              <c:idx val="26"/>
              <c:tx>
                <c:rich>
                  <a:bodyPr/>
                  <a:lstStyle/>
                  <a:p>
                    <a:fld id="{47688760-AAE5-46B9-B558-9B0EEE92CA32}" type="CELLRANGE">
                      <a:rPr lang="pt-BR"/>
                      <a:pPr/>
                      <a:t>[INTERVALODACÉLULA]</a:t>
                    </a:fld>
                    <a:endParaRPr lang="pt-B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701C-456B-B8BD-D41A715BD570}"/>
                </c:ext>
              </c:extLst>
            </c:dLbl>
            <c:dLbl>
              <c:idx val="27"/>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fld id="{02A12994-7DB9-4D5D-870C-8AF31FE9D413}" type="CELLRANGE">
                      <a:rPr lang="pt-BR"/>
                      <a:pPr>
                        <a:defRPr sz="1400" b="1"/>
                      </a:pPr>
                      <a:t>[INTERVALODACÉLULA]</a:t>
                    </a:fld>
                    <a:endParaRPr lang="pt-BR"/>
                  </a:p>
                </c:rich>
              </c:tx>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pt-BR"/>
                </a:p>
              </c:txPr>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701C-456B-B8BD-D41A715BD570}"/>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pt-BR"/>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Resultado!$N$34:$N$61</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strCache>
            </c:strRef>
          </c:cat>
          <c:val>
            <c:numRef>
              <c:f>Resultado!$O$34:$O$61</c:f>
              <c:numCache>
                <c:formatCode>_-* #,##0_-;\-* #,##0_-;_-* "-"??_-;_-@_-</c:formatCode>
                <c:ptCount val="28"/>
                <c:pt idx="0">
                  <c:v>1489815204</c:v>
                </c:pt>
                <c:pt idx="1">
                  <c:v>1350395115</c:v>
                </c:pt>
                <c:pt idx="2">
                  <c:v>939931103</c:v>
                </c:pt>
                <c:pt idx="3">
                  <c:v>1013931076</c:v>
                </c:pt>
                <c:pt idx="4">
                  <c:v>895829775</c:v>
                </c:pt>
                <c:pt idx="5">
                  <c:v>943467433</c:v>
                </c:pt>
                <c:pt idx="6">
                  <c:v>990033502</c:v>
                </c:pt>
                <c:pt idx="7">
                  <c:v>1493799867</c:v>
                </c:pt>
                <c:pt idx="8">
                  <c:v>2140802559</c:v>
                </c:pt>
                <c:pt idx="9">
                  <c:v>3390690986</c:v>
                </c:pt>
                <c:pt idx="10">
                  <c:v>4991935890</c:v>
                </c:pt>
                <c:pt idx="11">
                  <c:v>7964717817</c:v>
                </c:pt>
                <c:pt idx="12">
                  <c:v>7156000420</c:v>
                </c:pt>
                <c:pt idx="13">
                  <c:v>11642933420</c:v>
                </c:pt>
                <c:pt idx="14">
                  <c:v>14637385970</c:v>
                </c:pt>
                <c:pt idx="15">
                  <c:v>14474777186</c:v>
                </c:pt>
                <c:pt idx="16">
                  <c:v>14722583972</c:v>
                </c:pt>
                <c:pt idx="17">
                  <c:v>16019608524</c:v>
                </c:pt>
                <c:pt idx="18">
                  <c:v>12591717203</c:v>
                </c:pt>
                <c:pt idx="19">
                  <c:v>10300472535</c:v>
                </c:pt>
                <c:pt idx="20">
                  <c:v>12523863982</c:v>
                </c:pt>
                <c:pt idx="21">
                  <c:v>15431113139</c:v>
                </c:pt>
                <c:pt idx="22">
                  <c:v>16903030328</c:v>
                </c:pt>
                <c:pt idx="23">
                  <c:v>16091194139</c:v>
                </c:pt>
                <c:pt idx="24">
                  <c:v>24917515284</c:v>
                </c:pt>
                <c:pt idx="25">
                  <c:v>28989937154</c:v>
                </c:pt>
                <c:pt idx="26">
                  <c:v>28771535393</c:v>
                </c:pt>
                <c:pt idx="27">
                  <c:v>30993834248</c:v>
                </c:pt>
              </c:numCache>
            </c:numRef>
          </c:val>
          <c:extLst>
            <c:ext xmlns:c15="http://schemas.microsoft.com/office/drawing/2012/chart" uri="{02D57815-91ED-43cb-92C2-25804820EDAC}">
              <c15:datalabelsRange>
                <c15:f>Resultado!$P$34:$P$61</c15:f>
                <c15:dlblRangeCache>
                  <c:ptCount val="28"/>
                  <c:pt idx="0">
                    <c:v> 1,5 </c:v>
                  </c:pt>
                  <c:pt idx="1">
                    <c:v> 1,4 </c:v>
                  </c:pt>
                  <c:pt idx="2">
                    <c:v> 0,9 </c:v>
                  </c:pt>
                  <c:pt idx="3">
                    <c:v> 1,0 </c:v>
                  </c:pt>
                  <c:pt idx="4">
                    <c:v> 0,9 </c:v>
                  </c:pt>
                  <c:pt idx="5">
                    <c:v> 0,9 </c:v>
                  </c:pt>
                  <c:pt idx="6">
                    <c:v> 1,0 </c:v>
                  </c:pt>
                  <c:pt idx="7">
                    <c:v> 1,5 </c:v>
                  </c:pt>
                  <c:pt idx="8">
                    <c:v> 2,1 </c:v>
                  </c:pt>
                  <c:pt idx="9">
                    <c:v> 3,4 </c:v>
                  </c:pt>
                  <c:pt idx="10">
                    <c:v> 5,0 </c:v>
                  </c:pt>
                  <c:pt idx="11">
                    <c:v> 8,0 </c:v>
                  </c:pt>
                  <c:pt idx="12">
                    <c:v> 7,2 </c:v>
                  </c:pt>
                  <c:pt idx="13">
                    <c:v> 11,6 </c:v>
                  </c:pt>
                  <c:pt idx="14">
                    <c:v> 14,6 </c:v>
                  </c:pt>
                  <c:pt idx="15">
                    <c:v> 14,5 </c:v>
                  </c:pt>
                  <c:pt idx="16">
                    <c:v> 14,7 </c:v>
                  </c:pt>
                  <c:pt idx="17">
                    <c:v> 16,0 </c:v>
                  </c:pt>
                  <c:pt idx="18">
                    <c:v> 12,6 </c:v>
                  </c:pt>
                  <c:pt idx="19">
                    <c:v> 10,3 </c:v>
                  </c:pt>
                  <c:pt idx="20">
                    <c:v> 12,5 </c:v>
                  </c:pt>
                  <c:pt idx="21">
                    <c:v> 15,4 </c:v>
                  </c:pt>
                  <c:pt idx="22">
                    <c:v> 16,9 </c:v>
                  </c:pt>
                  <c:pt idx="23">
                    <c:v> 16,1 </c:v>
                  </c:pt>
                  <c:pt idx="24">
                    <c:v> 24,9 </c:v>
                  </c:pt>
                  <c:pt idx="25">
                    <c:v> 29,0 </c:v>
                  </c:pt>
                  <c:pt idx="26">
                    <c:v> 28,8 </c:v>
                  </c:pt>
                  <c:pt idx="27">
                    <c:v> 31,0 </c:v>
                  </c:pt>
                </c15:dlblRangeCache>
              </c15:datalabelsRange>
            </c:ext>
            <c:ext xmlns:c16="http://schemas.microsoft.com/office/drawing/2014/chart" uri="{C3380CC4-5D6E-409C-BE32-E72D297353CC}">
              <c16:uniqueId val="{0000001C-701C-456B-B8BD-D41A715BD570}"/>
            </c:ext>
          </c:extLst>
        </c:ser>
        <c:dLbls>
          <c:showLegendKey val="0"/>
          <c:showVal val="0"/>
          <c:showCatName val="0"/>
          <c:showSerName val="0"/>
          <c:showPercent val="0"/>
          <c:showBubbleSize val="0"/>
        </c:dLbls>
        <c:gapWidth val="50"/>
        <c:overlap val="-27"/>
        <c:axId val="589315215"/>
        <c:axId val="589315695"/>
      </c:barChart>
      <c:catAx>
        <c:axId val="589315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50" b="0" i="0" u="none" strike="noStrike" kern="1200" baseline="0">
                <a:solidFill>
                  <a:schemeClr val="bg1"/>
                </a:solidFill>
                <a:latin typeface="+mn-lt"/>
                <a:ea typeface="+mn-ea"/>
                <a:cs typeface="+mn-cs"/>
              </a:defRPr>
            </a:pPr>
            <a:endParaRPr lang="pt-BR"/>
          </a:p>
        </c:txPr>
        <c:crossAx val="589315695"/>
        <c:crosses val="autoZero"/>
        <c:auto val="1"/>
        <c:lblAlgn val="ctr"/>
        <c:lblOffset val="100"/>
        <c:noMultiLvlLbl val="0"/>
      </c:catAx>
      <c:valAx>
        <c:axId val="589315695"/>
        <c:scaling>
          <c:orientation val="minMax"/>
        </c:scaling>
        <c:delete val="1"/>
        <c:axPos val="l"/>
        <c:numFmt formatCode="_-* #,##0_-;\-* #,##0_-;_-* &quot;-&quot;??_-;_-@_-" sourceLinked="1"/>
        <c:majorTickMark val="none"/>
        <c:minorTickMark val="none"/>
        <c:tickLblPos val="nextTo"/>
        <c:crossAx val="58931521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50">
          <a:solidFill>
            <a:schemeClr val="bg1"/>
          </a:solidFill>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21141975308639E-2"/>
          <c:y val="2.8681120144534777E-2"/>
          <c:w val="0.83975768979254839"/>
          <c:h val="0.79674365607292441"/>
        </c:manualLayout>
      </c:layout>
      <c:lineChart>
        <c:grouping val="standard"/>
        <c:varyColors val="0"/>
        <c:ser>
          <c:idx val="0"/>
          <c:order val="0"/>
          <c:tx>
            <c:strRef>
              <c:f>Tabela!$D$5</c:f>
              <c:strCache>
                <c:ptCount val="1"/>
                <c:pt idx="0">
                  <c:v>Brasil</c:v>
                </c:pt>
              </c:strCache>
            </c:strRef>
          </c:tx>
          <c:spPr>
            <a:ln w="28575" cap="rnd">
              <a:solidFill>
                <a:schemeClr val="bg1"/>
              </a:solidFill>
              <a:round/>
            </a:ln>
            <a:effectLst/>
          </c:spPr>
          <c:marker>
            <c:symbol val="circle"/>
            <c:size val="5"/>
            <c:spPr>
              <a:solidFill>
                <a:schemeClr val="bg1"/>
              </a:solidFill>
              <a:ln w="9525">
                <a:solidFill>
                  <a:schemeClr val="bg1"/>
                </a:solidFill>
              </a:ln>
              <a:effectLst/>
            </c:spPr>
          </c:marker>
          <c:dLbls>
            <c:dLbl>
              <c:idx val="68"/>
              <c:layout>
                <c:manualLayout>
                  <c:x val="-3.035841007986527E-2"/>
                  <c:y val="-3.4568082694319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24-4AEB-81D2-2BD3AF99C3E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Tabela!$A$6:$A$74</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Tabela!$D$6:$D$74</c:f>
              <c:numCache>
                <c:formatCode>General</c:formatCode>
                <c:ptCount val="69"/>
                <c:pt idx="0">
                  <c:v>100</c:v>
                </c:pt>
                <c:pt idx="1">
                  <c:v>100.18538134028701</c:v>
                </c:pt>
                <c:pt idx="2">
                  <c:v>99.84661830683072</c:v>
                </c:pt>
                <c:pt idx="3">
                  <c:v>100.26847211629519</c:v>
                </c:pt>
                <c:pt idx="4">
                  <c:v>100.22603566119443</c:v>
                </c:pt>
                <c:pt idx="5">
                  <c:v>99.274277541505512</c:v>
                </c:pt>
                <c:pt idx="6">
                  <c:v>98.701208168830519</c:v>
                </c:pt>
                <c:pt idx="7">
                  <c:v>99.789698319142232</c:v>
                </c:pt>
                <c:pt idx="8">
                  <c:v>99.800942502837145</c:v>
                </c:pt>
                <c:pt idx="9">
                  <c:v>102.04856817825123</c:v>
                </c:pt>
                <c:pt idx="10">
                  <c:v>99.657121319622121</c:v>
                </c:pt>
                <c:pt idx="11">
                  <c:v>98.245336272968615</c:v>
                </c:pt>
                <c:pt idx="12">
                  <c:v>99.707601993706007</c:v>
                </c:pt>
                <c:pt idx="13">
                  <c:v>100.35275426378067</c:v>
                </c:pt>
                <c:pt idx="14">
                  <c:v>92.418417145824463</c:v>
                </c:pt>
                <c:pt idx="15">
                  <c:v>74.30802486165814</c:v>
                </c:pt>
                <c:pt idx="16">
                  <c:v>80.110771947671807</c:v>
                </c:pt>
                <c:pt idx="17">
                  <c:v>88.116896581669693</c:v>
                </c:pt>
                <c:pt idx="18">
                  <c:v>96.068720276020088</c:v>
                </c:pt>
                <c:pt idx="19">
                  <c:v>99.136098142228491</c:v>
                </c:pt>
                <c:pt idx="20">
                  <c:v>101.83912310333167</c:v>
                </c:pt>
                <c:pt idx="21">
                  <c:v>103.35921464792214</c:v>
                </c:pt>
                <c:pt idx="22">
                  <c:v>103.7843865746416</c:v>
                </c:pt>
                <c:pt idx="23">
                  <c:v>103.25066199885353</c:v>
                </c:pt>
                <c:pt idx="24">
                  <c:v>104.10433381559263</c:v>
                </c:pt>
                <c:pt idx="25">
                  <c:v>102.53332837092653</c:v>
                </c:pt>
                <c:pt idx="26">
                  <c:v>100.16092376384378</c:v>
                </c:pt>
                <c:pt idx="27">
                  <c:v>98.509397360984181</c:v>
                </c:pt>
                <c:pt idx="28">
                  <c:v>99.635824323709613</c:v>
                </c:pt>
                <c:pt idx="29">
                  <c:v>99.245871700910243</c:v>
                </c:pt>
                <c:pt idx="30">
                  <c:v>97.80883154814687</c:v>
                </c:pt>
                <c:pt idx="31">
                  <c:v>97.925418570153369</c:v>
                </c:pt>
                <c:pt idx="32">
                  <c:v>97.707318821444133</c:v>
                </c:pt>
                <c:pt idx="33">
                  <c:v>97.160449775224635</c:v>
                </c:pt>
                <c:pt idx="34">
                  <c:v>97.13686849681018</c:v>
                </c:pt>
                <c:pt idx="35">
                  <c:v>98.455460725011562</c:v>
                </c:pt>
                <c:pt idx="36">
                  <c:v>98.558942660767713</c:v>
                </c:pt>
                <c:pt idx="37">
                  <c:v>99.318693051704926</c:v>
                </c:pt>
                <c:pt idx="38">
                  <c:v>98.491566173005651</c:v>
                </c:pt>
                <c:pt idx="39">
                  <c:v>99.173375269609338</c:v>
                </c:pt>
                <c:pt idx="40">
                  <c:v>98.68647848511111</c:v>
                </c:pt>
                <c:pt idx="41">
                  <c:v>98.641511596376745</c:v>
                </c:pt>
                <c:pt idx="42">
                  <c:v>99.637793532763013</c:v>
                </c:pt>
                <c:pt idx="43">
                  <c:v>98.321771122376305</c:v>
                </c:pt>
                <c:pt idx="44">
                  <c:v>96.958714153749142</c:v>
                </c:pt>
                <c:pt idx="45">
                  <c:v>98.364611265332996</c:v>
                </c:pt>
                <c:pt idx="46">
                  <c:v>98.21001850859588</c:v>
                </c:pt>
                <c:pt idx="47">
                  <c:v>97.853867359198105</c:v>
                </c:pt>
                <c:pt idx="48">
                  <c:v>98.123698229740128</c:v>
                </c:pt>
                <c:pt idx="49">
                  <c:v>97.942028848518788</c:v>
                </c:pt>
                <c:pt idx="50">
                  <c:v>98.789566579056554</c:v>
                </c:pt>
                <c:pt idx="51">
                  <c:v>98.464164629027607</c:v>
                </c:pt>
                <c:pt idx="52">
                  <c:v>99.018467439423674</c:v>
                </c:pt>
                <c:pt idx="53">
                  <c:v>98.512390558745338</c:v>
                </c:pt>
                <c:pt idx="54">
                  <c:v>98.024489477629885</c:v>
                </c:pt>
                <c:pt idx="55">
                  <c:v>98.793357306484353</c:v>
                </c:pt>
                <c:pt idx="56">
                  <c:v>98.458778842266554</c:v>
                </c:pt>
                <c:pt idx="57">
                  <c:v>98.873681343772503</c:v>
                </c:pt>
                <c:pt idx="58">
                  <c:v>99.635745555347484</c:v>
                </c:pt>
                <c:pt idx="59">
                  <c:v>100.50907007843949</c:v>
                </c:pt>
                <c:pt idx="60">
                  <c:v>99.78575005499016</c:v>
                </c:pt>
                <c:pt idx="61">
                  <c:v>99.978742388268543</c:v>
                </c:pt>
                <c:pt idx="62">
                  <c:v>100.84899494523727</c:v>
                </c:pt>
                <c:pt idx="63">
                  <c:v>100.50914884680165</c:v>
                </c:pt>
                <c:pt idx="64">
                  <c:v>99.051304000389109</c:v>
                </c:pt>
                <c:pt idx="65">
                  <c:v>103.36874561974061</c:v>
                </c:pt>
                <c:pt idx="66">
                  <c:v>101.94297918880797</c:v>
                </c:pt>
                <c:pt idx="67">
                  <c:v>102.16296937820846</c:v>
                </c:pt>
                <c:pt idx="68">
                  <c:v>103.20653202396686</c:v>
                </c:pt>
              </c:numCache>
            </c:numRef>
          </c:val>
          <c:smooth val="1"/>
          <c:extLst>
            <c:ext xmlns:c16="http://schemas.microsoft.com/office/drawing/2014/chart" uri="{C3380CC4-5D6E-409C-BE32-E72D297353CC}">
              <c16:uniqueId val="{00000001-1024-4AEB-81D2-2BD3AF99C3E9}"/>
            </c:ext>
          </c:extLst>
        </c:ser>
        <c:ser>
          <c:idx val="1"/>
          <c:order val="1"/>
          <c:tx>
            <c:strRef>
              <c:f>Tabela!$E$5</c:f>
              <c:strCache>
                <c:ptCount val="1"/>
                <c:pt idx="0">
                  <c:v>Santa Catarina</c:v>
                </c:pt>
              </c:strCache>
            </c:strRef>
          </c:tx>
          <c:spPr>
            <a:ln w="28575" cap="rnd">
              <a:solidFill>
                <a:srgbClr val="00FFFF"/>
              </a:solidFill>
              <a:round/>
            </a:ln>
            <a:effectLst/>
          </c:spPr>
          <c:marker>
            <c:symbol val="circle"/>
            <c:size val="5"/>
            <c:spPr>
              <a:solidFill>
                <a:srgbClr val="00FFFF"/>
              </a:solidFill>
              <a:ln w="9525">
                <a:solidFill>
                  <a:srgbClr val="00FFFF"/>
                </a:solidFill>
              </a:ln>
              <a:effectLst/>
            </c:spPr>
          </c:marker>
          <c:dLbls>
            <c:dLbl>
              <c:idx val="68"/>
              <c:layout>
                <c:manualLayout>
                  <c:x val="-3.2998271825940402E-2"/>
                  <c:y val="-2.716063640267966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FFFF"/>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24-4AEB-81D2-2BD3AF99C3E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Tabela!$A$6:$A$74</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Tabela!$E$6:$E$74</c:f>
              <c:numCache>
                <c:formatCode>General</c:formatCode>
                <c:ptCount val="69"/>
                <c:pt idx="0">
                  <c:v>100</c:v>
                </c:pt>
                <c:pt idx="1">
                  <c:v>101.17496273676791</c:v>
                </c:pt>
                <c:pt idx="2">
                  <c:v>103.68179997796263</c:v>
                </c:pt>
                <c:pt idx="3">
                  <c:v>104.85368441449457</c:v>
                </c:pt>
                <c:pt idx="4">
                  <c:v>104.69280755149859</c:v>
                </c:pt>
                <c:pt idx="5">
                  <c:v>102.30172255361518</c:v>
                </c:pt>
                <c:pt idx="6">
                  <c:v>99.987768343433117</c:v>
                </c:pt>
                <c:pt idx="7">
                  <c:v>98.79221565144428</c:v>
                </c:pt>
                <c:pt idx="8">
                  <c:v>100.4900613203523</c:v>
                </c:pt>
                <c:pt idx="9">
                  <c:v>100.77119575349502</c:v>
                </c:pt>
                <c:pt idx="10">
                  <c:v>99.401076936202443</c:v>
                </c:pt>
                <c:pt idx="11">
                  <c:v>99.418649749470191</c:v>
                </c:pt>
                <c:pt idx="12">
                  <c:v>99.6584004112283</c:v>
                </c:pt>
                <c:pt idx="13">
                  <c:v>101.23562156029253</c:v>
                </c:pt>
                <c:pt idx="14">
                  <c:v>83.685487822417556</c:v>
                </c:pt>
                <c:pt idx="15">
                  <c:v>73.619079101001788</c:v>
                </c:pt>
                <c:pt idx="16">
                  <c:v>77.9207794337742</c:v>
                </c:pt>
                <c:pt idx="17">
                  <c:v>85.650788855207665</c:v>
                </c:pt>
                <c:pt idx="18">
                  <c:v>94.299028735117275</c:v>
                </c:pt>
                <c:pt idx="19">
                  <c:v>100.09267518458844</c:v>
                </c:pt>
                <c:pt idx="20">
                  <c:v>105.63410487565044</c:v>
                </c:pt>
                <c:pt idx="21">
                  <c:v>110.32076601972416</c:v>
                </c:pt>
                <c:pt idx="22">
                  <c:v>111.91205357384032</c:v>
                </c:pt>
                <c:pt idx="23">
                  <c:v>111.64725859526152</c:v>
                </c:pt>
                <c:pt idx="24">
                  <c:v>113.09497708042386</c:v>
                </c:pt>
                <c:pt idx="25">
                  <c:v>111.08176872608011</c:v>
                </c:pt>
                <c:pt idx="26">
                  <c:v>112.27965562586381</c:v>
                </c:pt>
                <c:pt idx="27">
                  <c:v>107.77061852123553</c:v>
                </c:pt>
                <c:pt idx="28">
                  <c:v>108.10297301625211</c:v>
                </c:pt>
                <c:pt idx="29">
                  <c:v>106.08546319601567</c:v>
                </c:pt>
                <c:pt idx="30">
                  <c:v>102.13257912938943</c:v>
                </c:pt>
                <c:pt idx="31">
                  <c:v>105.34318511725419</c:v>
                </c:pt>
                <c:pt idx="32">
                  <c:v>105.94770416393111</c:v>
                </c:pt>
                <c:pt idx="33">
                  <c:v>100.28039034070157</c:v>
                </c:pt>
                <c:pt idx="34">
                  <c:v>105.98834384287458</c:v>
                </c:pt>
                <c:pt idx="35">
                  <c:v>100.6613554775244</c:v>
                </c:pt>
                <c:pt idx="36">
                  <c:v>105.61062009504201</c:v>
                </c:pt>
                <c:pt idx="37">
                  <c:v>105.88786078417762</c:v>
                </c:pt>
                <c:pt idx="38">
                  <c:v>102.59027752507517</c:v>
                </c:pt>
                <c:pt idx="39">
                  <c:v>103.74243841539297</c:v>
                </c:pt>
                <c:pt idx="40">
                  <c:v>104.85146233021823</c:v>
                </c:pt>
                <c:pt idx="41">
                  <c:v>103.293883182991</c:v>
                </c:pt>
                <c:pt idx="42">
                  <c:v>104.27514744497512</c:v>
                </c:pt>
                <c:pt idx="43">
                  <c:v>102.14729788945824</c:v>
                </c:pt>
                <c:pt idx="44">
                  <c:v>98.162652287946656</c:v>
                </c:pt>
                <c:pt idx="45">
                  <c:v>97.188839143421163</c:v>
                </c:pt>
                <c:pt idx="46">
                  <c:v>97.552190694787654</c:v>
                </c:pt>
                <c:pt idx="47">
                  <c:v>99.907752923391413</c:v>
                </c:pt>
                <c:pt idx="48">
                  <c:v>99.442919394708326</c:v>
                </c:pt>
                <c:pt idx="49">
                  <c:v>101.72352195465135</c:v>
                </c:pt>
                <c:pt idx="50">
                  <c:v>100.05517496416378</c:v>
                </c:pt>
                <c:pt idx="51">
                  <c:v>100.59457063266919</c:v>
                </c:pt>
                <c:pt idx="52">
                  <c:v>98.958576373801051</c:v>
                </c:pt>
                <c:pt idx="53">
                  <c:v>101.74793430254942</c:v>
                </c:pt>
                <c:pt idx="54">
                  <c:v>99.871190463303563</c:v>
                </c:pt>
                <c:pt idx="55">
                  <c:v>102.24481477143775</c:v>
                </c:pt>
                <c:pt idx="56">
                  <c:v>101.21375747417922</c:v>
                </c:pt>
                <c:pt idx="57">
                  <c:v>100.98452603706865</c:v>
                </c:pt>
                <c:pt idx="58">
                  <c:v>100.47486348706794</c:v>
                </c:pt>
                <c:pt idx="59">
                  <c:v>106.51631310553708</c:v>
                </c:pt>
                <c:pt idx="60">
                  <c:v>104.03117686170145</c:v>
                </c:pt>
                <c:pt idx="61">
                  <c:v>103.28716596492636</c:v>
                </c:pt>
                <c:pt idx="62">
                  <c:v>106.15519383149406</c:v>
                </c:pt>
                <c:pt idx="63">
                  <c:v>107.43507360246444</c:v>
                </c:pt>
                <c:pt idx="64">
                  <c:v>107.20055197388869</c:v>
                </c:pt>
                <c:pt idx="65">
                  <c:v>107.91488071739481</c:v>
                </c:pt>
                <c:pt idx="66">
                  <c:v>109.00597506230247</c:v>
                </c:pt>
                <c:pt idx="67">
                  <c:v>107.57070228769695</c:v>
                </c:pt>
                <c:pt idx="68">
                  <c:v>110.06980300611309</c:v>
                </c:pt>
              </c:numCache>
            </c:numRef>
          </c:val>
          <c:smooth val="1"/>
          <c:extLst>
            <c:ext xmlns:c16="http://schemas.microsoft.com/office/drawing/2014/chart" uri="{C3380CC4-5D6E-409C-BE32-E72D297353CC}">
              <c16:uniqueId val="{00000003-1024-4AEB-81D2-2BD3AF99C3E9}"/>
            </c:ext>
          </c:extLst>
        </c:ser>
        <c:dLbls>
          <c:showLegendKey val="0"/>
          <c:showVal val="0"/>
          <c:showCatName val="0"/>
          <c:showSerName val="0"/>
          <c:showPercent val="0"/>
          <c:showBubbleSize val="0"/>
        </c:dLbls>
        <c:marker val="1"/>
        <c:smooth val="0"/>
        <c:axId val="599304559"/>
        <c:axId val="599301679"/>
      </c:lineChart>
      <c:dateAx>
        <c:axId val="599304559"/>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bg1"/>
                </a:solidFill>
                <a:latin typeface="+mn-lt"/>
                <a:ea typeface="+mn-ea"/>
                <a:cs typeface="+mn-cs"/>
              </a:defRPr>
            </a:pPr>
            <a:endParaRPr lang="pt-BR"/>
          </a:p>
        </c:txPr>
        <c:crossAx val="599301679"/>
        <c:crosses val="autoZero"/>
        <c:auto val="1"/>
        <c:lblOffset val="100"/>
        <c:baseTimeUnit val="months"/>
      </c:dateAx>
      <c:valAx>
        <c:axId val="599301679"/>
        <c:scaling>
          <c:orientation val="minMax"/>
          <c:min val="70"/>
        </c:scaling>
        <c:delete val="0"/>
        <c:axPos val="l"/>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t-BR"/>
          </a:p>
        </c:txPr>
        <c:crossAx val="599304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bg1"/>
          </a:solidFill>
        </a:defRPr>
      </a:pPr>
      <a:endParaRPr lang="pt-B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Planilha1!$B$5</c:f>
              <c:strCache>
                <c:ptCount val="1"/>
                <c:pt idx="0">
                  <c:v>BR</c:v>
                </c:pt>
              </c:strCache>
            </c:strRef>
          </c:tx>
          <c:spPr>
            <a:solidFill>
              <a:schemeClr val="bg1"/>
            </a:solidFill>
            <a:ln>
              <a:noFill/>
            </a:ln>
            <a:effectLst/>
          </c:spPr>
          <c:invertIfNegative val="0"/>
          <c:dLbls>
            <c:delete val="1"/>
          </c:dLbls>
          <c:cat>
            <c:strRef>
              <c:f>Planilha1!$C$4:$L$4</c:f>
              <c:strCache>
                <c:ptCount val="10"/>
                <c:pt idx="0">
                  <c:v>Indústria de Transformação</c:v>
                </c:pt>
                <c:pt idx="1">
                  <c:v>Alimentícios</c:v>
                </c:pt>
                <c:pt idx="2">
                  <c:v>Têxteis</c:v>
                </c:pt>
                <c:pt idx="3">
                  <c:v>Confecções</c:v>
                </c:pt>
                <c:pt idx="4">
                  <c:v>Borracha e Plástico</c:v>
                </c:pt>
                <c:pt idx="5">
                  <c:v>Minerais não metálicos</c:v>
                </c:pt>
                <c:pt idx="6">
                  <c:v>Metalurgia</c:v>
                </c:pt>
                <c:pt idx="7">
                  <c:v>Materiais Elétricos</c:v>
                </c:pt>
                <c:pt idx="8">
                  <c:v>Máquinas e Equipamentos</c:v>
                </c:pt>
                <c:pt idx="9">
                  <c:v>Veículos</c:v>
                </c:pt>
              </c:strCache>
            </c:strRef>
          </c:cat>
          <c:val>
            <c:numRef>
              <c:f>Planilha1!$C$5:$L$5</c:f>
              <c:numCache>
                <c:formatCode>0.0%</c:formatCode>
                <c:ptCount val="10"/>
                <c:pt idx="0">
                  <c:v>3.3000000000000002E-2</c:v>
                </c:pt>
                <c:pt idx="1">
                  <c:v>2.7000000000000003E-2</c:v>
                </c:pt>
                <c:pt idx="2">
                  <c:v>3.6000000000000004E-2</c:v>
                </c:pt>
                <c:pt idx="3">
                  <c:v>1.7000000000000001E-2</c:v>
                </c:pt>
                <c:pt idx="4">
                  <c:v>5.2999999999999999E-2</c:v>
                </c:pt>
                <c:pt idx="5">
                  <c:v>3.1E-2</c:v>
                </c:pt>
                <c:pt idx="6">
                  <c:v>0.01</c:v>
                </c:pt>
                <c:pt idx="7">
                  <c:v>0.111</c:v>
                </c:pt>
                <c:pt idx="8">
                  <c:v>4.0000000000000001E-3</c:v>
                </c:pt>
                <c:pt idx="9">
                  <c:v>0.1</c:v>
                </c:pt>
              </c:numCache>
            </c:numRef>
          </c:val>
          <c:extLst>
            <c:ext xmlns:c16="http://schemas.microsoft.com/office/drawing/2014/chart" uri="{C3380CC4-5D6E-409C-BE32-E72D297353CC}">
              <c16:uniqueId val="{00000000-7E10-4794-BDB8-2C0AF3A34F7F}"/>
            </c:ext>
          </c:extLst>
        </c:ser>
        <c:ser>
          <c:idx val="1"/>
          <c:order val="1"/>
          <c:tx>
            <c:strRef>
              <c:f>Planilha1!$B$6</c:f>
              <c:strCache>
                <c:ptCount val="1"/>
                <c:pt idx="0">
                  <c:v>SC</c:v>
                </c:pt>
              </c:strCache>
            </c:strRef>
          </c:tx>
          <c:spPr>
            <a:solidFill>
              <a:srgbClr val="00FFFF"/>
            </a:solidFill>
            <a:ln>
              <a:noFill/>
            </a:ln>
            <a:effectLst/>
          </c:spPr>
          <c:invertIfNegative val="0"/>
          <c:dLbls>
            <c:delete val="1"/>
          </c:dLbls>
          <c:cat>
            <c:strRef>
              <c:f>Planilha1!$C$4:$L$4</c:f>
              <c:strCache>
                <c:ptCount val="10"/>
                <c:pt idx="0">
                  <c:v>Indústria de Transformação</c:v>
                </c:pt>
                <c:pt idx="1">
                  <c:v>Alimentícios</c:v>
                </c:pt>
                <c:pt idx="2">
                  <c:v>Têxteis</c:v>
                </c:pt>
                <c:pt idx="3">
                  <c:v>Confecções</c:v>
                </c:pt>
                <c:pt idx="4">
                  <c:v>Borracha e Plástico</c:v>
                </c:pt>
                <c:pt idx="5">
                  <c:v>Minerais não metálicos</c:v>
                </c:pt>
                <c:pt idx="6">
                  <c:v>Metalurgia</c:v>
                </c:pt>
                <c:pt idx="7">
                  <c:v>Materiais Elétricos</c:v>
                </c:pt>
                <c:pt idx="8">
                  <c:v>Máquinas e Equipamentos</c:v>
                </c:pt>
                <c:pt idx="9">
                  <c:v>Veículos</c:v>
                </c:pt>
              </c:strCache>
            </c:strRef>
          </c:cat>
          <c:val>
            <c:numRef>
              <c:f>Planilha1!$C$6:$L$6</c:f>
              <c:numCache>
                <c:formatCode>0.0%</c:formatCode>
                <c:ptCount val="10"/>
                <c:pt idx="0">
                  <c:v>6.8000000000000005E-2</c:v>
                </c:pt>
                <c:pt idx="1">
                  <c:v>4.2000000000000003E-2</c:v>
                </c:pt>
                <c:pt idx="2">
                  <c:v>7.400000000000001E-2</c:v>
                </c:pt>
                <c:pt idx="3">
                  <c:v>6.5000000000000002E-2</c:v>
                </c:pt>
                <c:pt idx="4">
                  <c:v>0.09</c:v>
                </c:pt>
                <c:pt idx="5">
                  <c:v>5.7999999999999996E-2</c:v>
                </c:pt>
                <c:pt idx="6">
                  <c:v>0.11</c:v>
                </c:pt>
                <c:pt idx="7">
                  <c:v>0.159</c:v>
                </c:pt>
                <c:pt idx="8">
                  <c:v>0.11599999999999999</c:v>
                </c:pt>
                <c:pt idx="9">
                  <c:v>4.9000000000000002E-2</c:v>
                </c:pt>
              </c:numCache>
            </c:numRef>
          </c:val>
          <c:extLst>
            <c:ext xmlns:c16="http://schemas.microsoft.com/office/drawing/2014/chart" uri="{C3380CC4-5D6E-409C-BE32-E72D297353CC}">
              <c16:uniqueId val="{00000001-7E10-4794-BDB8-2C0AF3A34F7F}"/>
            </c:ext>
          </c:extLst>
        </c:ser>
        <c:dLbls>
          <c:dLblPos val="outEnd"/>
          <c:showLegendKey val="0"/>
          <c:showVal val="1"/>
          <c:showCatName val="0"/>
          <c:showSerName val="0"/>
          <c:showPercent val="0"/>
          <c:showBubbleSize val="0"/>
        </c:dLbls>
        <c:gapWidth val="219"/>
        <c:overlap val="-27"/>
        <c:axId val="1319441552"/>
        <c:axId val="1319439632"/>
      </c:barChart>
      <c:catAx>
        <c:axId val="131944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t-BR"/>
          </a:p>
        </c:txPr>
        <c:crossAx val="1319439632"/>
        <c:crosses val="autoZero"/>
        <c:auto val="1"/>
        <c:lblAlgn val="ctr"/>
        <c:lblOffset val="100"/>
        <c:noMultiLvlLbl val="0"/>
      </c:catAx>
      <c:valAx>
        <c:axId val="131943963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pt-BR"/>
          </a:p>
        </c:txPr>
        <c:crossAx val="13194415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bg1"/>
                </a:solidFill>
                <a:latin typeface="+mn-lt"/>
                <a:ea typeface="+mn-ea"/>
                <a:cs typeface="+mn-cs"/>
              </a:defRPr>
            </a:pPr>
            <a:endParaRPr lang="pt-BR"/>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bg1"/>
          </a:solidFill>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gráfico!$C$4</c:f>
              <c:strCache>
                <c:ptCount val="1"/>
                <c:pt idx="0">
                  <c:v>Saldo</c:v>
                </c:pt>
              </c:strCache>
            </c:strRef>
          </c:tx>
          <c:spPr>
            <a:solidFill>
              <a:schemeClr val="accent1"/>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50-465B-8846-11E579B7D48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gráfico!$B$5:$B$14</c:f>
              <c:numCache>
                <c:formatCode>mmm\-yy</c:formatCode>
                <c:ptCount val="10"/>
                <c:pt idx="0">
                  <c:v>45292</c:v>
                </c:pt>
                <c:pt idx="1">
                  <c:v>45323</c:v>
                </c:pt>
                <c:pt idx="2">
                  <c:v>45352</c:v>
                </c:pt>
                <c:pt idx="3">
                  <c:v>45383</c:v>
                </c:pt>
                <c:pt idx="4">
                  <c:v>45413</c:v>
                </c:pt>
                <c:pt idx="5">
                  <c:v>45444</c:v>
                </c:pt>
                <c:pt idx="6">
                  <c:v>45474</c:v>
                </c:pt>
                <c:pt idx="7">
                  <c:v>45505</c:v>
                </c:pt>
                <c:pt idx="8">
                  <c:v>45536</c:v>
                </c:pt>
                <c:pt idx="9">
                  <c:v>45566</c:v>
                </c:pt>
              </c:numCache>
            </c:numRef>
          </c:cat>
          <c:val>
            <c:numRef>
              <c:f>gráfico!$C$5:$C$14</c:f>
              <c:numCache>
                <c:formatCode>_-* #,##0_-;\-* #,##0_-;_-* "-"??_-;_-@_-</c:formatCode>
                <c:ptCount val="10"/>
                <c:pt idx="0">
                  <c:v>18020</c:v>
                </c:pt>
                <c:pt idx="1">
                  <c:v>28920</c:v>
                </c:pt>
                <c:pt idx="2">
                  <c:v>35063</c:v>
                </c:pt>
                <c:pt idx="3">
                  <c:v>41150</c:v>
                </c:pt>
                <c:pt idx="4">
                  <c:v>43180</c:v>
                </c:pt>
                <c:pt idx="5">
                  <c:v>47161</c:v>
                </c:pt>
                <c:pt idx="6">
                  <c:v>51345</c:v>
                </c:pt>
                <c:pt idx="7">
                  <c:v>54880</c:v>
                </c:pt>
                <c:pt idx="8">
                  <c:v>58174</c:v>
                </c:pt>
                <c:pt idx="9">
                  <c:v>59494</c:v>
                </c:pt>
              </c:numCache>
            </c:numRef>
          </c:val>
          <c:extLst>
            <c:ext xmlns:c16="http://schemas.microsoft.com/office/drawing/2014/chart" uri="{C3380CC4-5D6E-409C-BE32-E72D297353CC}">
              <c16:uniqueId val="{00000000-A91D-44CE-9CDE-15AFF4BC2047}"/>
            </c:ext>
          </c:extLst>
        </c:ser>
        <c:dLbls>
          <c:showLegendKey val="0"/>
          <c:showVal val="0"/>
          <c:showCatName val="0"/>
          <c:showSerName val="0"/>
          <c:showPercent val="0"/>
          <c:showBubbleSize val="0"/>
        </c:dLbls>
        <c:gapWidth val="50"/>
        <c:overlap val="5"/>
        <c:axId val="159785664"/>
        <c:axId val="159782304"/>
      </c:barChart>
      <c:dateAx>
        <c:axId val="1597856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pt-BR"/>
          </a:p>
        </c:txPr>
        <c:crossAx val="159782304"/>
        <c:crosses val="autoZero"/>
        <c:auto val="1"/>
        <c:lblOffset val="100"/>
        <c:baseTimeUnit val="months"/>
      </c:dateAx>
      <c:valAx>
        <c:axId val="159782304"/>
        <c:scaling>
          <c:orientation val="minMax"/>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pt-BR"/>
          </a:p>
        </c:txPr>
        <c:crossAx val="159785664"/>
        <c:crosses val="autoZero"/>
        <c:crossBetween val="between"/>
        <c:dispUnits>
          <c:builtInUnit val="thousands"/>
          <c:dispUnitsLbl>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pt-B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1"/>
          </a:solidFill>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498261105664187E-2"/>
          <c:y val="3.1929042103595914E-2"/>
          <c:w val="0.909468109429447"/>
          <c:h val="0.77684753619558033"/>
        </c:manualLayout>
      </c:layout>
      <c:lineChart>
        <c:grouping val="standard"/>
        <c:varyColors val="0"/>
        <c:ser>
          <c:idx val="1"/>
          <c:order val="0"/>
          <c:tx>
            <c:strRef>
              <c:f>gráficos!$K$3</c:f>
              <c:strCache>
                <c:ptCount val="1"/>
                <c:pt idx="0">
                  <c:v>Brasil</c:v>
                </c:pt>
              </c:strCache>
            </c:strRef>
          </c:tx>
          <c:spPr>
            <a:ln w="28575" cap="rnd">
              <a:solidFill>
                <a:schemeClr val="bg1"/>
              </a:solidFill>
              <a:round/>
            </a:ln>
            <a:effectLst/>
          </c:spPr>
          <c:marker>
            <c:symbol val="none"/>
          </c:marker>
          <c:dPt>
            <c:idx val="50"/>
            <c:marker>
              <c:symbol val="circle"/>
              <c:size val="7"/>
              <c:spPr>
                <a:solidFill>
                  <a:schemeClr val="bg1"/>
                </a:solidFill>
                <a:ln w="9525">
                  <a:solidFill>
                    <a:schemeClr val="bg1"/>
                  </a:solidFill>
                </a:ln>
                <a:effectLst/>
              </c:spPr>
            </c:marker>
            <c:bubble3D val="0"/>
            <c:extLst>
              <c:ext xmlns:c16="http://schemas.microsoft.com/office/drawing/2014/chart" uri="{C3380CC4-5D6E-409C-BE32-E72D297353CC}">
                <c16:uniqueId val="{00000000-4FB0-4C3F-85F9-C48493F2553B}"/>
              </c:ext>
            </c:extLst>
          </c:dPt>
          <c:dLbls>
            <c:dLbl>
              <c:idx val="50"/>
              <c:layout>
                <c:manualLayout>
                  <c:x val="0"/>
                  <c:y val="-9.45753311695331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B0-4C3F-85F9-C48493F2553B}"/>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gráficos!$I$4:$J$54</c:f>
              <c:multiLvlStrCache>
                <c:ptCount val="51"/>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pt idx="49">
                    <c:v>2</c:v>
                  </c:pt>
                  <c:pt idx="50">
                    <c:v>3</c:v>
                  </c:pt>
                </c:lvl>
                <c:lvl>
                  <c:pt idx="0">
                    <c:v>2012</c:v>
                  </c:pt>
                  <c:pt idx="4">
                    <c:v>2013</c:v>
                  </c:pt>
                  <c:pt idx="8">
                    <c:v>2014</c:v>
                  </c:pt>
                  <c:pt idx="12">
                    <c:v>2015</c:v>
                  </c:pt>
                  <c:pt idx="16">
                    <c:v>2016</c:v>
                  </c:pt>
                  <c:pt idx="20">
                    <c:v>2017</c:v>
                  </c:pt>
                  <c:pt idx="24">
                    <c:v>2018</c:v>
                  </c:pt>
                  <c:pt idx="28">
                    <c:v>2019</c:v>
                  </c:pt>
                  <c:pt idx="32">
                    <c:v>2020</c:v>
                  </c:pt>
                  <c:pt idx="36">
                    <c:v>2021</c:v>
                  </c:pt>
                  <c:pt idx="40">
                    <c:v>2022</c:v>
                  </c:pt>
                  <c:pt idx="44">
                    <c:v>2023</c:v>
                  </c:pt>
                  <c:pt idx="48">
                    <c:v>2024*</c:v>
                  </c:pt>
                </c:lvl>
              </c:multiLvlStrCache>
            </c:multiLvlStrRef>
          </c:cat>
          <c:val>
            <c:numRef>
              <c:f>gráficos!$K$4:$K$54</c:f>
              <c:numCache>
                <c:formatCode>0.0%</c:formatCode>
                <c:ptCount val="51"/>
                <c:pt idx="0">
                  <c:v>0.08</c:v>
                </c:pt>
                <c:pt idx="1">
                  <c:v>7.5999999999999998E-2</c:v>
                </c:pt>
                <c:pt idx="2">
                  <c:v>7.0999999999999994E-2</c:v>
                </c:pt>
                <c:pt idx="3">
                  <c:v>6.9000000000000006E-2</c:v>
                </c:pt>
                <c:pt idx="4">
                  <c:v>8.1000000000000003E-2</c:v>
                </c:pt>
                <c:pt idx="5">
                  <c:v>7.4999999999999997E-2</c:v>
                </c:pt>
                <c:pt idx="6">
                  <c:v>7.0000000000000007E-2</c:v>
                </c:pt>
                <c:pt idx="7">
                  <c:v>6.3E-2</c:v>
                </c:pt>
                <c:pt idx="8">
                  <c:v>7.2000000000000008E-2</c:v>
                </c:pt>
                <c:pt idx="9">
                  <c:v>6.9000000000000006E-2</c:v>
                </c:pt>
                <c:pt idx="10">
                  <c:v>6.9000000000000006E-2</c:v>
                </c:pt>
                <c:pt idx="11">
                  <c:v>6.6000000000000003E-2</c:v>
                </c:pt>
                <c:pt idx="12">
                  <c:v>0.08</c:v>
                </c:pt>
                <c:pt idx="13">
                  <c:v>8.4000000000000005E-2</c:v>
                </c:pt>
                <c:pt idx="14">
                  <c:v>0.09</c:v>
                </c:pt>
                <c:pt idx="15">
                  <c:v>9.0999999999999998E-2</c:v>
                </c:pt>
                <c:pt idx="16">
                  <c:v>0.111</c:v>
                </c:pt>
                <c:pt idx="17">
                  <c:v>0.114</c:v>
                </c:pt>
                <c:pt idx="18">
                  <c:v>0.11900000000000001</c:v>
                </c:pt>
                <c:pt idx="19">
                  <c:v>0.122</c:v>
                </c:pt>
                <c:pt idx="20">
                  <c:v>0.13900000000000001</c:v>
                </c:pt>
                <c:pt idx="21">
                  <c:v>0.13100000000000001</c:v>
                </c:pt>
                <c:pt idx="22">
                  <c:v>0.125</c:v>
                </c:pt>
                <c:pt idx="23">
                  <c:v>0.11900000000000001</c:v>
                </c:pt>
                <c:pt idx="24">
                  <c:v>0.13200000000000001</c:v>
                </c:pt>
                <c:pt idx="25">
                  <c:v>0.126</c:v>
                </c:pt>
                <c:pt idx="26">
                  <c:v>0.12</c:v>
                </c:pt>
                <c:pt idx="27">
                  <c:v>0.11699999999999999</c:v>
                </c:pt>
                <c:pt idx="28">
                  <c:v>0.128</c:v>
                </c:pt>
                <c:pt idx="29">
                  <c:v>0.121</c:v>
                </c:pt>
                <c:pt idx="30">
                  <c:v>0.11900000000000001</c:v>
                </c:pt>
                <c:pt idx="31">
                  <c:v>0.111</c:v>
                </c:pt>
                <c:pt idx="32">
                  <c:v>0.124</c:v>
                </c:pt>
                <c:pt idx="33">
                  <c:v>0.13600000000000001</c:v>
                </c:pt>
                <c:pt idx="34">
                  <c:v>0.14899999999999999</c:v>
                </c:pt>
                <c:pt idx="35">
                  <c:v>0.14199999999999999</c:v>
                </c:pt>
                <c:pt idx="36">
                  <c:v>0.14899999999999999</c:v>
                </c:pt>
                <c:pt idx="37">
                  <c:v>0.14199999999999999</c:v>
                </c:pt>
                <c:pt idx="38">
                  <c:v>0.126</c:v>
                </c:pt>
                <c:pt idx="39">
                  <c:v>0.111</c:v>
                </c:pt>
                <c:pt idx="40">
                  <c:v>0.111</c:v>
                </c:pt>
                <c:pt idx="41">
                  <c:v>9.3000000000000013E-2</c:v>
                </c:pt>
                <c:pt idx="42">
                  <c:v>8.6999999999999994E-2</c:v>
                </c:pt>
                <c:pt idx="43">
                  <c:v>7.9000000000000001E-2</c:v>
                </c:pt>
                <c:pt idx="44">
                  <c:v>8.8000000000000009E-2</c:v>
                </c:pt>
                <c:pt idx="45">
                  <c:v>0.08</c:v>
                </c:pt>
                <c:pt idx="46">
                  <c:v>7.6999999999999999E-2</c:v>
                </c:pt>
                <c:pt idx="47">
                  <c:v>7.400000000000001E-2</c:v>
                </c:pt>
                <c:pt idx="48">
                  <c:v>7.9000000000000001E-2</c:v>
                </c:pt>
                <c:pt idx="49">
                  <c:v>6.9000000000000006E-2</c:v>
                </c:pt>
                <c:pt idx="50">
                  <c:v>6.4000000000000001E-2</c:v>
                </c:pt>
              </c:numCache>
            </c:numRef>
          </c:val>
          <c:smooth val="1"/>
          <c:extLst>
            <c:ext xmlns:c16="http://schemas.microsoft.com/office/drawing/2014/chart" uri="{C3380CC4-5D6E-409C-BE32-E72D297353CC}">
              <c16:uniqueId val="{00000001-4FB0-4C3F-85F9-C48493F2553B}"/>
            </c:ext>
          </c:extLst>
        </c:ser>
        <c:ser>
          <c:idx val="2"/>
          <c:order val="1"/>
          <c:tx>
            <c:strRef>
              <c:f>gráficos!$L$3</c:f>
              <c:strCache>
                <c:ptCount val="1"/>
                <c:pt idx="0">
                  <c:v>Santa Catarina</c:v>
                </c:pt>
              </c:strCache>
            </c:strRef>
          </c:tx>
          <c:spPr>
            <a:ln w="28575" cap="rnd">
              <a:solidFill>
                <a:srgbClr val="00FFFF"/>
              </a:solidFill>
              <a:round/>
            </a:ln>
            <a:effectLst/>
          </c:spPr>
          <c:marker>
            <c:symbol val="none"/>
          </c:marker>
          <c:dPt>
            <c:idx val="50"/>
            <c:marker>
              <c:symbol val="circle"/>
              <c:size val="7"/>
              <c:spPr>
                <a:solidFill>
                  <a:srgbClr val="00FFFF"/>
                </a:solidFill>
                <a:ln w="9525">
                  <a:solidFill>
                    <a:srgbClr val="00FFFF"/>
                  </a:solidFill>
                </a:ln>
                <a:effectLst/>
              </c:spPr>
            </c:marker>
            <c:bubble3D val="0"/>
            <c:extLst>
              <c:ext xmlns:c16="http://schemas.microsoft.com/office/drawing/2014/chart" uri="{C3380CC4-5D6E-409C-BE32-E72D297353CC}">
                <c16:uniqueId val="{00000002-4FB0-4C3F-85F9-C48493F2553B}"/>
              </c:ext>
            </c:extLst>
          </c:dPt>
          <c:dLbls>
            <c:dLbl>
              <c:idx val="50"/>
              <c:layout>
                <c:manualLayout>
                  <c:x val="-1.8563797889939448E-2"/>
                  <c:y val="-8.8770050787061169E-2"/>
                </c:manualLayout>
              </c:layout>
              <c:tx>
                <c:rich>
                  <a:bodyPr/>
                  <a:lstStyle/>
                  <a:p>
                    <a:fld id="{6FECA758-B0BE-4F34-B82C-717619ABB887}" type="VALUE">
                      <a:rPr lang="en-US" sz="1400" b="1">
                        <a:solidFill>
                          <a:srgbClr val="00FFFF"/>
                        </a:solidFill>
                      </a:rPr>
                      <a:pPr/>
                      <a:t>[VALOR]</a:t>
                    </a:fld>
                    <a:endParaRPr lang="pt-B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FB0-4C3F-85F9-C48493F255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gráficos!$I$4:$J$54</c:f>
              <c:multiLvlStrCache>
                <c:ptCount val="51"/>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pt idx="49">
                    <c:v>2</c:v>
                  </c:pt>
                  <c:pt idx="50">
                    <c:v>3</c:v>
                  </c:pt>
                </c:lvl>
                <c:lvl>
                  <c:pt idx="0">
                    <c:v>2012</c:v>
                  </c:pt>
                  <c:pt idx="4">
                    <c:v>2013</c:v>
                  </c:pt>
                  <c:pt idx="8">
                    <c:v>2014</c:v>
                  </c:pt>
                  <c:pt idx="12">
                    <c:v>2015</c:v>
                  </c:pt>
                  <c:pt idx="16">
                    <c:v>2016</c:v>
                  </c:pt>
                  <c:pt idx="20">
                    <c:v>2017</c:v>
                  </c:pt>
                  <c:pt idx="24">
                    <c:v>2018</c:v>
                  </c:pt>
                  <c:pt idx="28">
                    <c:v>2019</c:v>
                  </c:pt>
                  <c:pt idx="32">
                    <c:v>2020</c:v>
                  </c:pt>
                  <c:pt idx="36">
                    <c:v>2021</c:v>
                  </c:pt>
                  <c:pt idx="40">
                    <c:v>2022</c:v>
                  </c:pt>
                  <c:pt idx="44">
                    <c:v>2023</c:v>
                  </c:pt>
                  <c:pt idx="48">
                    <c:v>2024*</c:v>
                  </c:pt>
                </c:lvl>
              </c:multiLvlStrCache>
            </c:multiLvlStrRef>
          </c:cat>
          <c:val>
            <c:numRef>
              <c:f>gráficos!$L$4:$L$54</c:f>
              <c:numCache>
                <c:formatCode>0.0%</c:formatCode>
                <c:ptCount val="51"/>
                <c:pt idx="0">
                  <c:v>4.0999999999999995E-2</c:v>
                </c:pt>
                <c:pt idx="1">
                  <c:v>3.7999999999999999E-2</c:v>
                </c:pt>
                <c:pt idx="2">
                  <c:v>3.2000000000000001E-2</c:v>
                </c:pt>
                <c:pt idx="3">
                  <c:v>2.7000000000000003E-2</c:v>
                </c:pt>
                <c:pt idx="4">
                  <c:v>3.7000000000000005E-2</c:v>
                </c:pt>
                <c:pt idx="5">
                  <c:v>3.5000000000000003E-2</c:v>
                </c:pt>
                <c:pt idx="6">
                  <c:v>2.7999999999999997E-2</c:v>
                </c:pt>
                <c:pt idx="7">
                  <c:v>2.6000000000000002E-2</c:v>
                </c:pt>
                <c:pt idx="8">
                  <c:v>3.1E-2</c:v>
                </c:pt>
                <c:pt idx="9">
                  <c:v>2.7999999999999997E-2</c:v>
                </c:pt>
                <c:pt idx="10">
                  <c:v>0.03</c:v>
                </c:pt>
                <c:pt idx="11">
                  <c:v>2.7000000000000003E-2</c:v>
                </c:pt>
                <c:pt idx="12">
                  <c:v>0.04</c:v>
                </c:pt>
                <c:pt idx="13">
                  <c:v>0.04</c:v>
                </c:pt>
                <c:pt idx="14">
                  <c:v>4.4000000000000004E-2</c:v>
                </c:pt>
                <c:pt idx="15">
                  <c:v>4.2999999999999997E-2</c:v>
                </c:pt>
                <c:pt idx="16">
                  <c:v>6.0999999999999999E-2</c:v>
                </c:pt>
                <c:pt idx="17">
                  <c:v>6.8000000000000005E-2</c:v>
                </c:pt>
                <c:pt idx="18">
                  <c:v>6.4000000000000001E-2</c:v>
                </c:pt>
                <c:pt idx="19">
                  <c:v>6.2E-2</c:v>
                </c:pt>
                <c:pt idx="20">
                  <c:v>7.9000000000000001E-2</c:v>
                </c:pt>
                <c:pt idx="21">
                  <c:v>7.4999999999999997E-2</c:v>
                </c:pt>
                <c:pt idx="22">
                  <c:v>6.8000000000000005E-2</c:v>
                </c:pt>
                <c:pt idx="23">
                  <c:v>6.4000000000000001E-2</c:v>
                </c:pt>
                <c:pt idx="24">
                  <c:v>6.6000000000000003E-2</c:v>
                </c:pt>
                <c:pt idx="25">
                  <c:v>6.6000000000000003E-2</c:v>
                </c:pt>
                <c:pt idx="26">
                  <c:v>6.2E-2</c:v>
                </c:pt>
                <c:pt idx="27">
                  <c:v>6.3E-2</c:v>
                </c:pt>
                <c:pt idx="28">
                  <c:v>7.2999999999999995E-2</c:v>
                </c:pt>
                <c:pt idx="29">
                  <c:v>6.0999999999999999E-2</c:v>
                </c:pt>
                <c:pt idx="30">
                  <c:v>5.7999999999999996E-2</c:v>
                </c:pt>
                <c:pt idx="31">
                  <c:v>5.4000000000000006E-2</c:v>
                </c:pt>
                <c:pt idx="32">
                  <c:v>5.7000000000000002E-2</c:v>
                </c:pt>
                <c:pt idx="33">
                  <c:v>7.2000000000000008E-2</c:v>
                </c:pt>
                <c:pt idx="34">
                  <c:v>6.7000000000000004E-2</c:v>
                </c:pt>
                <c:pt idx="35">
                  <c:v>5.4000000000000006E-2</c:v>
                </c:pt>
                <c:pt idx="36">
                  <c:v>6.4000000000000001E-2</c:v>
                </c:pt>
                <c:pt idx="37">
                  <c:v>5.7999999999999996E-2</c:v>
                </c:pt>
                <c:pt idx="38">
                  <c:v>5.2999999999999999E-2</c:v>
                </c:pt>
                <c:pt idx="39">
                  <c:v>4.2999999999999997E-2</c:v>
                </c:pt>
                <c:pt idx="40">
                  <c:v>4.4999999999999998E-2</c:v>
                </c:pt>
                <c:pt idx="41">
                  <c:v>3.9E-2</c:v>
                </c:pt>
                <c:pt idx="42">
                  <c:v>3.7999999999999999E-2</c:v>
                </c:pt>
                <c:pt idx="43">
                  <c:v>3.2000000000000001E-2</c:v>
                </c:pt>
                <c:pt idx="44">
                  <c:v>3.7999999999999999E-2</c:v>
                </c:pt>
                <c:pt idx="45">
                  <c:v>3.5000000000000003E-2</c:v>
                </c:pt>
                <c:pt idx="46">
                  <c:v>3.6000000000000004E-2</c:v>
                </c:pt>
                <c:pt idx="47">
                  <c:v>3.2000000000000001E-2</c:v>
                </c:pt>
                <c:pt idx="48">
                  <c:v>3.7999999999999999E-2</c:v>
                </c:pt>
                <c:pt idx="49">
                  <c:v>3.2000000000000001E-2</c:v>
                </c:pt>
                <c:pt idx="50">
                  <c:v>2.7999999999999997E-2</c:v>
                </c:pt>
              </c:numCache>
            </c:numRef>
          </c:val>
          <c:smooth val="1"/>
          <c:extLst>
            <c:ext xmlns:c16="http://schemas.microsoft.com/office/drawing/2014/chart" uri="{C3380CC4-5D6E-409C-BE32-E72D297353CC}">
              <c16:uniqueId val="{00000003-4FB0-4C3F-85F9-C48493F2553B}"/>
            </c:ext>
          </c:extLst>
        </c:ser>
        <c:dLbls>
          <c:showLegendKey val="0"/>
          <c:showVal val="0"/>
          <c:showCatName val="0"/>
          <c:showSerName val="0"/>
          <c:showPercent val="0"/>
          <c:showBubbleSize val="0"/>
        </c:dLbls>
        <c:smooth val="0"/>
        <c:axId val="1326355088"/>
        <c:axId val="1326354608"/>
      </c:lineChart>
      <c:catAx>
        <c:axId val="132635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pt-BR"/>
          </a:p>
        </c:txPr>
        <c:crossAx val="1326354608"/>
        <c:crosses val="autoZero"/>
        <c:auto val="1"/>
        <c:lblAlgn val="ctr"/>
        <c:lblOffset val="100"/>
        <c:noMultiLvlLbl val="0"/>
      </c:catAx>
      <c:valAx>
        <c:axId val="132635460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pt-BR"/>
          </a:p>
        </c:txPr>
        <c:crossAx val="1326355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bg1"/>
          </a:solidFill>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0F0"/>
            </a:solidFill>
            <a:ln>
              <a:noFill/>
            </a:ln>
            <a:effectLst/>
          </c:spPr>
          <c:invertIfNegative val="0"/>
          <c:dPt>
            <c:idx val="26"/>
            <c:invertIfNegative val="0"/>
            <c:bubble3D val="0"/>
            <c:spPr>
              <a:solidFill>
                <a:srgbClr val="2DFAFF"/>
              </a:solidFill>
              <a:ln>
                <a:noFill/>
              </a:ln>
              <a:effectLst/>
            </c:spPr>
            <c:extLst>
              <c:ext xmlns:c16="http://schemas.microsoft.com/office/drawing/2014/chart" uri="{C3380CC4-5D6E-409C-BE32-E72D297353CC}">
                <c16:uniqueId val="{00000001-53AC-4B09-ADEE-41066F8A27BC}"/>
              </c:ext>
            </c:extLst>
          </c:dPt>
          <c:dLbls>
            <c:dLbl>
              <c:idx val="24"/>
              <c:tx>
                <c:rich>
                  <a:bodyPr rot="0" spcFirstLastPara="1" vertOverflow="ellipsis" vert="horz" wrap="square" anchor="ctr" anchorCtr="1"/>
                  <a:lstStyle/>
                  <a:p>
                    <a:pPr>
                      <a:defRPr sz="1300" b="1" i="0" u="none" strike="noStrike" kern="1200" baseline="0">
                        <a:solidFill>
                          <a:schemeClr val="bg1"/>
                        </a:solidFill>
                        <a:latin typeface="Arial" panose="020B0604020202020204" pitchFamily="34" charset="0"/>
                        <a:ea typeface="+mn-ea"/>
                        <a:cs typeface="Arial" panose="020B0604020202020204" pitchFamily="34" charset="0"/>
                      </a:defRPr>
                    </a:pPr>
                    <a:fld id="{00B8DDE2-C732-4E5A-9235-94D64780DD3E}" type="VALUE">
                      <a:rPr lang="en-US" sz="900" b="0">
                        <a:solidFill>
                          <a:schemeClr val="bg1"/>
                        </a:solidFill>
                      </a:rPr>
                      <a:pPr>
                        <a:defRPr sz="1300" b="1"/>
                      </a:pPr>
                      <a:t>[VALOR]</a:t>
                    </a:fld>
                    <a:endParaRPr lang="pt-BR"/>
                  </a:p>
                </c:rich>
              </c:tx>
              <c:spPr>
                <a:noFill/>
                <a:ln>
                  <a:noFill/>
                </a:ln>
                <a:effectLst/>
              </c:spPr>
              <c:txPr>
                <a:bodyPr rot="0" spcFirstLastPara="1" vertOverflow="ellipsis" vert="horz" wrap="square" anchor="ctr" anchorCtr="1"/>
                <a:lstStyle/>
                <a:p>
                  <a:pPr>
                    <a:defRPr sz="1300" b="1" i="0" u="none" strike="noStrike" kern="1200" baseline="0">
                      <a:solidFill>
                        <a:schemeClr val="bg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D3E-446B-BDFC-F6AAA75692B6}"/>
                </c:ext>
              </c:extLst>
            </c:dLbl>
            <c:dLbl>
              <c:idx val="26"/>
              <c:tx>
                <c:rich>
                  <a:bodyPr/>
                  <a:lstStyle/>
                  <a:p>
                    <a:fld id="{ED59C699-CDB8-43AF-A15A-98785D4FFDCD}" type="VALUE">
                      <a:rPr lang="en-US" sz="1300" b="1">
                        <a:solidFill>
                          <a:srgbClr val="2DFAFF"/>
                        </a:solidFill>
                      </a:rPr>
                      <a:pPr/>
                      <a:t>[VALOR]</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3AC-4B09-ADEE-41066F8A27BC}"/>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Gráfico!$A$2:$A$28</c:f>
              <c:strCache>
                <c:ptCount val="27"/>
                <c:pt idx="0">
                  <c:v>Maranhão</c:v>
                </c:pt>
                <c:pt idx="1">
                  <c:v>Piauí</c:v>
                </c:pt>
                <c:pt idx="2">
                  <c:v>Pará</c:v>
                </c:pt>
                <c:pt idx="3">
                  <c:v>Acre</c:v>
                </c:pt>
                <c:pt idx="4">
                  <c:v>Amapá</c:v>
                </c:pt>
                <c:pt idx="5">
                  <c:v>Amazonas</c:v>
                </c:pt>
                <c:pt idx="6">
                  <c:v>Paraíba</c:v>
                </c:pt>
                <c:pt idx="7">
                  <c:v>Roraima</c:v>
                </c:pt>
                <c:pt idx="8">
                  <c:v>Alagoas</c:v>
                </c:pt>
                <c:pt idx="9">
                  <c:v>Bahia</c:v>
                </c:pt>
                <c:pt idx="10">
                  <c:v>Sergipe</c:v>
                </c:pt>
                <c:pt idx="11">
                  <c:v>Ceará</c:v>
                </c:pt>
                <c:pt idx="12">
                  <c:v>Pernambuco</c:v>
                </c:pt>
                <c:pt idx="13">
                  <c:v>Rio Grande do Norte</c:v>
                </c:pt>
                <c:pt idx="14">
                  <c:v>Tocantins</c:v>
                </c:pt>
                <c:pt idx="15">
                  <c:v>Rondônia</c:v>
                </c:pt>
                <c:pt idx="16">
                  <c:v>Rio de Janeiro</c:v>
                </c:pt>
                <c:pt idx="17">
                  <c:v>Espírito Santo</c:v>
                </c:pt>
                <c:pt idx="18">
                  <c:v>Goiás</c:v>
                </c:pt>
                <c:pt idx="19">
                  <c:v>Mato Grosso do Sul</c:v>
                </c:pt>
                <c:pt idx="20">
                  <c:v>Minas Gerais</c:v>
                </c:pt>
                <c:pt idx="21">
                  <c:v>Mato Grosso</c:v>
                </c:pt>
                <c:pt idx="22">
                  <c:v>Rio Grande do Sul</c:v>
                </c:pt>
                <c:pt idx="23">
                  <c:v>Paraná</c:v>
                </c:pt>
                <c:pt idx="24">
                  <c:v>Distrito Federal</c:v>
                </c:pt>
                <c:pt idx="25">
                  <c:v>São Paulo</c:v>
                </c:pt>
                <c:pt idx="26">
                  <c:v>Santa Catarina</c:v>
                </c:pt>
              </c:strCache>
            </c:strRef>
          </c:cat>
          <c:val>
            <c:numRef>
              <c:f>Gráfico!$D$2:$D$28</c:f>
              <c:numCache>
                <c:formatCode>_(* #,##0.00_);_(* \(#,##0.00\);_(* "-"??_);_(@_)</c:formatCode>
                <c:ptCount val="27"/>
                <c:pt idx="0">
                  <c:v>5.1022698022521906</c:v>
                </c:pt>
                <c:pt idx="1">
                  <c:v>4.1742869619804033</c:v>
                </c:pt>
                <c:pt idx="2">
                  <c:v>3.8279898759767037</c:v>
                </c:pt>
                <c:pt idx="3">
                  <c:v>3.7094573949927208</c:v>
                </c:pt>
                <c:pt idx="4">
                  <c:v>3.6813167296964124</c:v>
                </c:pt>
                <c:pt idx="5">
                  <c:v>3.5344528659746053</c:v>
                </c:pt>
                <c:pt idx="6">
                  <c:v>3.3002512538326445</c:v>
                </c:pt>
                <c:pt idx="7">
                  <c:v>3.093489535664165</c:v>
                </c:pt>
                <c:pt idx="8">
                  <c:v>2.9678638739199354</c:v>
                </c:pt>
                <c:pt idx="9">
                  <c:v>2.8375277594563686</c:v>
                </c:pt>
                <c:pt idx="10">
                  <c:v>2.6692585789673169</c:v>
                </c:pt>
                <c:pt idx="11">
                  <c:v>2.6467804982772218</c:v>
                </c:pt>
                <c:pt idx="12">
                  <c:v>2.511871044625678</c:v>
                </c:pt>
                <c:pt idx="13">
                  <c:v>2.3684001536126948</c:v>
                </c:pt>
                <c:pt idx="14">
                  <c:v>1.791783726680497</c:v>
                </c:pt>
                <c:pt idx="15">
                  <c:v>1.2920353684210526</c:v>
                </c:pt>
                <c:pt idx="16">
                  <c:v>0.99912682421724097</c:v>
                </c:pt>
                <c:pt idx="17">
                  <c:v>0.91314062784831129</c:v>
                </c:pt>
                <c:pt idx="18">
                  <c:v>0.87585115053256435</c:v>
                </c:pt>
                <c:pt idx="19">
                  <c:v>0.8592118691208096</c:v>
                </c:pt>
                <c:pt idx="20">
                  <c:v>0.84939988205728101</c:v>
                </c:pt>
                <c:pt idx="21">
                  <c:v>0.76007040042816632</c:v>
                </c:pt>
                <c:pt idx="22">
                  <c:v>0.61625391688967035</c:v>
                </c:pt>
                <c:pt idx="23">
                  <c:v>0.51910998778039863</c:v>
                </c:pt>
                <c:pt idx="24">
                  <c:v>0.47508662238367816</c:v>
                </c:pt>
                <c:pt idx="25">
                  <c:v>0.45336161185940133</c:v>
                </c:pt>
                <c:pt idx="26">
                  <c:v>0.25800939802162692</c:v>
                </c:pt>
              </c:numCache>
            </c:numRef>
          </c:val>
          <c:extLst>
            <c:ext xmlns:c16="http://schemas.microsoft.com/office/drawing/2014/chart" uri="{C3380CC4-5D6E-409C-BE32-E72D297353CC}">
              <c16:uniqueId val="{00000000-53AC-4B09-ADEE-41066F8A27BC}"/>
            </c:ext>
          </c:extLst>
        </c:ser>
        <c:dLbls>
          <c:dLblPos val="outEnd"/>
          <c:showLegendKey val="0"/>
          <c:showVal val="1"/>
          <c:showCatName val="0"/>
          <c:showSerName val="0"/>
          <c:showPercent val="0"/>
          <c:showBubbleSize val="0"/>
        </c:dLbls>
        <c:gapWidth val="35"/>
        <c:axId val="1233315647"/>
        <c:axId val="1233292607"/>
      </c:barChart>
      <c:catAx>
        <c:axId val="12333156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pt-BR"/>
          </a:p>
        </c:txPr>
        <c:crossAx val="1233292607"/>
        <c:crosses val="autoZero"/>
        <c:auto val="1"/>
        <c:lblAlgn val="ctr"/>
        <c:lblOffset val="100"/>
        <c:noMultiLvlLbl val="0"/>
      </c:catAx>
      <c:valAx>
        <c:axId val="1233292607"/>
        <c:scaling>
          <c:orientation val="minMax"/>
        </c:scaling>
        <c:delete val="1"/>
        <c:axPos val="b"/>
        <c:numFmt formatCode="_(* #,##0.00_);_(* \(#,##0.00\);_(* &quot;-&quot;??_);_(@_)" sourceLinked="1"/>
        <c:majorTickMark val="none"/>
        <c:minorTickMark val="none"/>
        <c:tickLblPos val="nextTo"/>
        <c:crossAx val="1233315647"/>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60501318946663E-2"/>
          <c:y val="6.8413663248807849E-2"/>
          <c:w val="0.90245534664381943"/>
          <c:h val="0.72971384704288611"/>
        </c:manualLayout>
      </c:layout>
      <c:lineChart>
        <c:grouping val="standard"/>
        <c:varyColors val="0"/>
        <c:ser>
          <c:idx val="3"/>
          <c:order val="0"/>
          <c:tx>
            <c:strRef>
              <c:f>'Intenção de investimento'!$F$2</c:f>
              <c:strCache>
                <c:ptCount val="1"/>
                <c:pt idx="0">
                  <c:v>Brasil</c:v>
                </c:pt>
              </c:strCache>
            </c:strRef>
          </c:tx>
          <c:spPr>
            <a:ln w="31750" cap="rnd">
              <a:solidFill>
                <a:schemeClr val="bg1"/>
              </a:solidFill>
              <a:round/>
            </a:ln>
            <a:effectLst/>
          </c:spPr>
          <c:marker>
            <c:symbol val="circle"/>
            <c:size val="7"/>
            <c:spPr>
              <a:solidFill>
                <a:schemeClr val="bg1"/>
              </a:solidFill>
              <a:ln w="9525">
                <a:solidFill>
                  <a:schemeClr val="bg1"/>
                </a:solidFill>
              </a:ln>
              <a:effectLst/>
            </c:spPr>
          </c:marker>
          <c:cat>
            <c:numRef>
              <c:f>'Intenção de investimento'!$A$87:$A$136</c:f>
              <c:numCache>
                <c:formatCode>mmm\-yy</c:formatCode>
                <c:ptCount val="50"/>
                <c:pt idx="0">
                  <c:v>44105</c:v>
                </c:pt>
                <c:pt idx="1">
                  <c:v>44136</c:v>
                </c:pt>
                <c:pt idx="2">
                  <c:v>44166</c:v>
                </c:pt>
                <c:pt idx="3">
                  <c:v>44197</c:v>
                </c:pt>
                <c:pt idx="4">
                  <c:v>44228</c:v>
                </c:pt>
                <c:pt idx="5">
                  <c:v>44256</c:v>
                </c:pt>
                <c:pt idx="6">
                  <c:v>44287</c:v>
                </c:pt>
                <c:pt idx="7">
                  <c:v>44317</c:v>
                </c:pt>
                <c:pt idx="8">
                  <c:v>44348</c:v>
                </c:pt>
                <c:pt idx="9">
                  <c:v>44378</c:v>
                </c:pt>
                <c:pt idx="10">
                  <c:v>44409</c:v>
                </c:pt>
                <c:pt idx="11">
                  <c:v>44440</c:v>
                </c:pt>
                <c:pt idx="12">
                  <c:v>44470</c:v>
                </c:pt>
                <c:pt idx="13">
                  <c:v>44501</c:v>
                </c:pt>
                <c:pt idx="14">
                  <c:v>44531</c:v>
                </c:pt>
                <c:pt idx="15">
                  <c:v>44562</c:v>
                </c:pt>
                <c:pt idx="16">
                  <c:v>44593</c:v>
                </c:pt>
                <c:pt idx="17">
                  <c:v>44621</c:v>
                </c:pt>
                <c:pt idx="18">
                  <c:v>44652</c:v>
                </c:pt>
                <c:pt idx="19">
                  <c:v>44682</c:v>
                </c:pt>
                <c:pt idx="20">
                  <c:v>44713</c:v>
                </c:pt>
                <c:pt idx="21">
                  <c:v>44743</c:v>
                </c:pt>
                <c:pt idx="22">
                  <c:v>44774</c:v>
                </c:pt>
                <c:pt idx="23">
                  <c:v>44805</c:v>
                </c:pt>
                <c:pt idx="24">
                  <c:v>44835</c:v>
                </c:pt>
                <c:pt idx="25">
                  <c:v>44866</c:v>
                </c:pt>
                <c:pt idx="26">
                  <c:v>44896</c:v>
                </c:pt>
                <c:pt idx="27">
                  <c:v>44927</c:v>
                </c:pt>
                <c:pt idx="28">
                  <c:v>44958</c:v>
                </c:pt>
                <c:pt idx="29">
                  <c:v>44986</c:v>
                </c:pt>
                <c:pt idx="30">
                  <c:v>45017</c:v>
                </c:pt>
                <c:pt idx="31">
                  <c:v>45047</c:v>
                </c:pt>
                <c:pt idx="32">
                  <c:v>45078</c:v>
                </c:pt>
                <c:pt idx="33">
                  <c:v>45108</c:v>
                </c:pt>
                <c:pt idx="34">
                  <c:v>45139</c:v>
                </c:pt>
                <c:pt idx="35">
                  <c:v>45170</c:v>
                </c:pt>
                <c:pt idx="36">
                  <c:v>45200</c:v>
                </c:pt>
                <c:pt idx="37">
                  <c:v>45231</c:v>
                </c:pt>
                <c:pt idx="38">
                  <c:v>45261</c:v>
                </c:pt>
                <c:pt idx="39">
                  <c:v>45292</c:v>
                </c:pt>
                <c:pt idx="40">
                  <c:v>45323</c:v>
                </c:pt>
                <c:pt idx="41">
                  <c:v>45352</c:v>
                </c:pt>
                <c:pt idx="42">
                  <c:v>45383</c:v>
                </c:pt>
                <c:pt idx="43">
                  <c:v>45413</c:v>
                </c:pt>
                <c:pt idx="44">
                  <c:v>45444</c:v>
                </c:pt>
                <c:pt idx="45">
                  <c:v>45474</c:v>
                </c:pt>
                <c:pt idx="46">
                  <c:v>45505</c:v>
                </c:pt>
                <c:pt idx="47">
                  <c:v>45536</c:v>
                </c:pt>
                <c:pt idx="48">
                  <c:v>45566</c:v>
                </c:pt>
                <c:pt idx="49">
                  <c:v>45597</c:v>
                </c:pt>
              </c:numCache>
            </c:numRef>
          </c:cat>
          <c:val>
            <c:numRef>
              <c:f>'Intenção de investimento'!$F$87:$F$136</c:f>
              <c:numCache>
                <c:formatCode>0.0</c:formatCode>
                <c:ptCount val="50"/>
                <c:pt idx="0">
                  <c:v>57.2</c:v>
                </c:pt>
                <c:pt idx="1">
                  <c:v>59.3</c:v>
                </c:pt>
                <c:pt idx="2">
                  <c:v>59.1</c:v>
                </c:pt>
                <c:pt idx="3">
                  <c:v>59.9</c:v>
                </c:pt>
                <c:pt idx="4">
                  <c:v>58.3</c:v>
                </c:pt>
                <c:pt idx="5">
                  <c:v>55.8</c:v>
                </c:pt>
                <c:pt idx="6">
                  <c:v>55.7</c:v>
                </c:pt>
                <c:pt idx="7">
                  <c:v>55.8</c:v>
                </c:pt>
                <c:pt idx="8">
                  <c:v>57</c:v>
                </c:pt>
                <c:pt idx="9">
                  <c:v>58.6</c:v>
                </c:pt>
                <c:pt idx="10">
                  <c:v>59</c:v>
                </c:pt>
                <c:pt idx="11">
                  <c:v>58.5</c:v>
                </c:pt>
                <c:pt idx="12">
                  <c:v>57.9</c:v>
                </c:pt>
                <c:pt idx="13">
                  <c:v>58.4</c:v>
                </c:pt>
                <c:pt idx="14">
                  <c:v>58.4</c:v>
                </c:pt>
                <c:pt idx="15">
                  <c:v>57.9</c:v>
                </c:pt>
                <c:pt idx="16">
                  <c:v>58.2</c:v>
                </c:pt>
                <c:pt idx="17">
                  <c:v>56.6</c:v>
                </c:pt>
                <c:pt idx="18">
                  <c:v>56.6</c:v>
                </c:pt>
                <c:pt idx="19">
                  <c:v>56.1</c:v>
                </c:pt>
                <c:pt idx="20">
                  <c:v>56.4</c:v>
                </c:pt>
                <c:pt idx="21">
                  <c:v>55.9</c:v>
                </c:pt>
                <c:pt idx="22">
                  <c:v>56.9</c:v>
                </c:pt>
                <c:pt idx="23">
                  <c:v>59</c:v>
                </c:pt>
                <c:pt idx="24">
                  <c:v>59</c:v>
                </c:pt>
                <c:pt idx="25">
                  <c:v>53.5</c:v>
                </c:pt>
                <c:pt idx="26">
                  <c:v>53.8</c:v>
                </c:pt>
                <c:pt idx="27">
                  <c:v>53.7</c:v>
                </c:pt>
                <c:pt idx="28">
                  <c:v>54</c:v>
                </c:pt>
                <c:pt idx="29">
                  <c:v>53.6</c:v>
                </c:pt>
                <c:pt idx="30">
                  <c:v>53.6</c:v>
                </c:pt>
                <c:pt idx="31">
                  <c:v>52.9</c:v>
                </c:pt>
                <c:pt idx="32">
                  <c:v>54</c:v>
                </c:pt>
                <c:pt idx="33">
                  <c:v>54.1</c:v>
                </c:pt>
                <c:pt idx="34">
                  <c:v>53.5</c:v>
                </c:pt>
                <c:pt idx="35">
                  <c:v>54.6</c:v>
                </c:pt>
                <c:pt idx="36">
                  <c:v>54.5</c:v>
                </c:pt>
                <c:pt idx="37">
                  <c:v>55.6</c:v>
                </c:pt>
                <c:pt idx="38">
                  <c:v>56.3</c:v>
                </c:pt>
                <c:pt idx="39">
                  <c:v>57.2</c:v>
                </c:pt>
                <c:pt idx="40">
                  <c:v>57.7</c:v>
                </c:pt>
                <c:pt idx="41">
                  <c:v>56.5</c:v>
                </c:pt>
                <c:pt idx="42">
                  <c:v>57</c:v>
                </c:pt>
                <c:pt idx="43">
                  <c:v>56.9</c:v>
                </c:pt>
                <c:pt idx="44">
                  <c:v>57.4</c:v>
                </c:pt>
                <c:pt idx="45">
                  <c:v>57.3</c:v>
                </c:pt>
                <c:pt idx="46">
                  <c:v>57.8</c:v>
                </c:pt>
                <c:pt idx="47">
                  <c:v>58.1</c:v>
                </c:pt>
                <c:pt idx="48">
                  <c:v>58.3</c:v>
                </c:pt>
                <c:pt idx="49">
                  <c:v>58.7</c:v>
                </c:pt>
              </c:numCache>
            </c:numRef>
          </c:val>
          <c:smooth val="1"/>
          <c:extLst>
            <c:ext xmlns:c16="http://schemas.microsoft.com/office/drawing/2014/chart" uri="{C3380CC4-5D6E-409C-BE32-E72D297353CC}">
              <c16:uniqueId val="{00000000-B6D8-4C81-BAB9-627483A35DD0}"/>
            </c:ext>
          </c:extLst>
        </c:ser>
        <c:ser>
          <c:idx val="0"/>
          <c:order val="1"/>
          <c:tx>
            <c:strRef>
              <c:f>'Intenção de investimento'!$B$2:$E$2</c:f>
              <c:strCache>
                <c:ptCount val="1"/>
                <c:pt idx="0">
                  <c:v>Santa Catarina</c:v>
                </c:pt>
              </c:strCache>
            </c:strRef>
          </c:tx>
          <c:spPr>
            <a:ln w="38100" cap="rnd">
              <a:solidFill>
                <a:srgbClr val="66FFCC"/>
              </a:solidFill>
              <a:round/>
            </a:ln>
            <a:effectLst/>
          </c:spPr>
          <c:marker>
            <c:symbol val="circle"/>
            <c:size val="7"/>
            <c:spPr>
              <a:solidFill>
                <a:srgbClr val="66FFCC"/>
              </a:solidFill>
              <a:ln w="9525">
                <a:solidFill>
                  <a:srgbClr val="66FFCC"/>
                </a:solidFill>
              </a:ln>
              <a:effectLst/>
            </c:spPr>
          </c:marker>
          <c:cat>
            <c:numRef>
              <c:f>'Intenção de investimento'!$A$87:$A$136</c:f>
              <c:numCache>
                <c:formatCode>mmm\-yy</c:formatCode>
                <c:ptCount val="50"/>
                <c:pt idx="0">
                  <c:v>44105</c:v>
                </c:pt>
                <c:pt idx="1">
                  <c:v>44136</c:v>
                </c:pt>
                <c:pt idx="2">
                  <c:v>44166</c:v>
                </c:pt>
                <c:pt idx="3">
                  <c:v>44197</c:v>
                </c:pt>
                <c:pt idx="4">
                  <c:v>44228</c:v>
                </c:pt>
                <c:pt idx="5">
                  <c:v>44256</c:v>
                </c:pt>
                <c:pt idx="6">
                  <c:v>44287</c:v>
                </c:pt>
                <c:pt idx="7">
                  <c:v>44317</c:v>
                </c:pt>
                <c:pt idx="8">
                  <c:v>44348</c:v>
                </c:pt>
                <c:pt idx="9">
                  <c:v>44378</c:v>
                </c:pt>
                <c:pt idx="10">
                  <c:v>44409</c:v>
                </c:pt>
                <c:pt idx="11">
                  <c:v>44440</c:v>
                </c:pt>
                <c:pt idx="12">
                  <c:v>44470</c:v>
                </c:pt>
                <c:pt idx="13">
                  <c:v>44501</c:v>
                </c:pt>
                <c:pt idx="14">
                  <c:v>44531</c:v>
                </c:pt>
                <c:pt idx="15">
                  <c:v>44562</c:v>
                </c:pt>
                <c:pt idx="16">
                  <c:v>44593</c:v>
                </c:pt>
                <c:pt idx="17">
                  <c:v>44621</c:v>
                </c:pt>
                <c:pt idx="18">
                  <c:v>44652</c:v>
                </c:pt>
                <c:pt idx="19">
                  <c:v>44682</c:v>
                </c:pt>
                <c:pt idx="20">
                  <c:v>44713</c:v>
                </c:pt>
                <c:pt idx="21">
                  <c:v>44743</c:v>
                </c:pt>
                <c:pt idx="22">
                  <c:v>44774</c:v>
                </c:pt>
                <c:pt idx="23">
                  <c:v>44805</c:v>
                </c:pt>
                <c:pt idx="24">
                  <c:v>44835</c:v>
                </c:pt>
                <c:pt idx="25">
                  <c:v>44866</c:v>
                </c:pt>
                <c:pt idx="26">
                  <c:v>44896</c:v>
                </c:pt>
                <c:pt idx="27">
                  <c:v>44927</c:v>
                </c:pt>
                <c:pt idx="28">
                  <c:v>44958</c:v>
                </c:pt>
                <c:pt idx="29">
                  <c:v>44986</c:v>
                </c:pt>
                <c:pt idx="30">
                  <c:v>45017</c:v>
                </c:pt>
                <c:pt idx="31">
                  <c:v>45047</c:v>
                </c:pt>
                <c:pt idx="32">
                  <c:v>45078</c:v>
                </c:pt>
                <c:pt idx="33">
                  <c:v>45108</c:v>
                </c:pt>
                <c:pt idx="34">
                  <c:v>45139</c:v>
                </c:pt>
                <c:pt idx="35">
                  <c:v>45170</c:v>
                </c:pt>
                <c:pt idx="36">
                  <c:v>45200</c:v>
                </c:pt>
                <c:pt idx="37">
                  <c:v>45231</c:v>
                </c:pt>
                <c:pt idx="38">
                  <c:v>45261</c:v>
                </c:pt>
                <c:pt idx="39">
                  <c:v>45292</c:v>
                </c:pt>
                <c:pt idx="40">
                  <c:v>45323</c:v>
                </c:pt>
                <c:pt idx="41">
                  <c:v>45352</c:v>
                </c:pt>
                <c:pt idx="42">
                  <c:v>45383</c:v>
                </c:pt>
                <c:pt idx="43">
                  <c:v>45413</c:v>
                </c:pt>
                <c:pt idx="44">
                  <c:v>45444</c:v>
                </c:pt>
                <c:pt idx="45">
                  <c:v>45474</c:v>
                </c:pt>
                <c:pt idx="46">
                  <c:v>45505</c:v>
                </c:pt>
                <c:pt idx="47">
                  <c:v>45536</c:v>
                </c:pt>
                <c:pt idx="48">
                  <c:v>45566</c:v>
                </c:pt>
                <c:pt idx="49">
                  <c:v>45597</c:v>
                </c:pt>
              </c:numCache>
            </c:numRef>
          </c:cat>
          <c:val>
            <c:numRef>
              <c:f>'Intenção de investimento'!$B$87:$B$136</c:f>
              <c:numCache>
                <c:formatCode>0.0</c:formatCode>
                <c:ptCount val="50"/>
                <c:pt idx="0">
                  <c:v>73.2</c:v>
                </c:pt>
                <c:pt idx="1">
                  <c:v>74</c:v>
                </c:pt>
                <c:pt idx="2">
                  <c:v>71.400000000000006</c:v>
                </c:pt>
                <c:pt idx="3">
                  <c:v>72</c:v>
                </c:pt>
                <c:pt idx="4">
                  <c:v>73</c:v>
                </c:pt>
                <c:pt idx="5">
                  <c:v>70.3</c:v>
                </c:pt>
                <c:pt idx="6">
                  <c:v>71.900000000000006</c:v>
                </c:pt>
                <c:pt idx="7">
                  <c:v>71.900000000000006</c:v>
                </c:pt>
                <c:pt idx="8">
                  <c:v>68.099999999999994</c:v>
                </c:pt>
                <c:pt idx="9">
                  <c:v>70.900000000000006</c:v>
                </c:pt>
                <c:pt idx="10">
                  <c:v>71.2</c:v>
                </c:pt>
                <c:pt idx="11">
                  <c:v>70.5</c:v>
                </c:pt>
                <c:pt idx="12">
                  <c:v>66.5</c:v>
                </c:pt>
                <c:pt idx="13">
                  <c:v>67.7</c:v>
                </c:pt>
                <c:pt idx="14">
                  <c:v>70.5</c:v>
                </c:pt>
                <c:pt idx="15">
                  <c:v>66.2</c:v>
                </c:pt>
                <c:pt idx="16">
                  <c:v>70.5</c:v>
                </c:pt>
                <c:pt idx="17">
                  <c:v>70.900000000000006</c:v>
                </c:pt>
                <c:pt idx="18">
                  <c:v>65.7</c:v>
                </c:pt>
                <c:pt idx="19">
                  <c:v>68.2</c:v>
                </c:pt>
                <c:pt idx="20">
                  <c:v>65.7</c:v>
                </c:pt>
                <c:pt idx="21">
                  <c:v>68.5</c:v>
                </c:pt>
                <c:pt idx="22">
                  <c:v>66.2</c:v>
                </c:pt>
                <c:pt idx="23">
                  <c:v>66.3</c:v>
                </c:pt>
                <c:pt idx="24">
                  <c:v>64.900000000000006</c:v>
                </c:pt>
                <c:pt idx="25">
                  <c:v>58</c:v>
                </c:pt>
                <c:pt idx="26">
                  <c:v>57.5</c:v>
                </c:pt>
                <c:pt idx="27">
                  <c:v>56.7</c:v>
                </c:pt>
                <c:pt idx="28">
                  <c:v>62.8</c:v>
                </c:pt>
                <c:pt idx="29">
                  <c:v>56.3</c:v>
                </c:pt>
                <c:pt idx="30">
                  <c:v>55.4</c:v>
                </c:pt>
                <c:pt idx="31">
                  <c:v>58.9</c:v>
                </c:pt>
                <c:pt idx="32">
                  <c:v>54.6</c:v>
                </c:pt>
                <c:pt idx="33">
                  <c:v>53.2</c:v>
                </c:pt>
                <c:pt idx="34">
                  <c:v>54.3</c:v>
                </c:pt>
                <c:pt idx="35">
                  <c:v>55.5</c:v>
                </c:pt>
                <c:pt idx="36">
                  <c:v>56.2</c:v>
                </c:pt>
                <c:pt idx="37">
                  <c:v>57.1</c:v>
                </c:pt>
                <c:pt idx="38">
                  <c:v>59.1</c:v>
                </c:pt>
                <c:pt idx="39">
                  <c:v>60.2</c:v>
                </c:pt>
                <c:pt idx="40">
                  <c:v>59.7</c:v>
                </c:pt>
                <c:pt idx="41">
                  <c:v>60</c:v>
                </c:pt>
                <c:pt idx="42">
                  <c:v>62.8</c:v>
                </c:pt>
                <c:pt idx="43">
                  <c:v>62</c:v>
                </c:pt>
                <c:pt idx="44">
                  <c:v>57.9</c:v>
                </c:pt>
                <c:pt idx="45">
                  <c:v>61.1</c:v>
                </c:pt>
                <c:pt idx="46">
                  <c:v>60</c:v>
                </c:pt>
                <c:pt idx="47">
                  <c:v>62.1</c:v>
                </c:pt>
                <c:pt idx="48">
                  <c:v>65.400000000000006</c:v>
                </c:pt>
                <c:pt idx="49">
                  <c:v>65.7</c:v>
                </c:pt>
              </c:numCache>
            </c:numRef>
          </c:val>
          <c:smooth val="1"/>
          <c:extLst>
            <c:ext xmlns:c16="http://schemas.microsoft.com/office/drawing/2014/chart" uri="{C3380CC4-5D6E-409C-BE32-E72D297353CC}">
              <c16:uniqueId val="{00000001-B6D8-4C81-BAB9-627483A35DD0}"/>
            </c:ext>
          </c:extLst>
        </c:ser>
        <c:dLbls>
          <c:showLegendKey val="0"/>
          <c:showVal val="0"/>
          <c:showCatName val="0"/>
          <c:showSerName val="0"/>
          <c:showPercent val="0"/>
          <c:showBubbleSize val="0"/>
        </c:dLbls>
        <c:marker val="1"/>
        <c:smooth val="0"/>
        <c:axId val="584794240"/>
        <c:axId val="584794896"/>
      </c:lineChart>
      <c:dateAx>
        <c:axId val="584794240"/>
        <c:scaling>
          <c:orientation val="minMax"/>
        </c:scaling>
        <c:delete val="0"/>
        <c:axPos val="b"/>
        <c:numFmt formatCode="mmm\-yy" sourceLinked="1"/>
        <c:majorTickMark val="in"/>
        <c:minorTickMark val="none"/>
        <c:tickLblPos val="low"/>
        <c:spPr>
          <a:noFill/>
          <a:ln w="12700" cap="flat" cmpd="sng" algn="ctr">
            <a:solidFill>
              <a:schemeClr val="bg1">
                <a:alpha val="96000"/>
              </a:schemeClr>
            </a:solidFill>
            <a:round/>
          </a:ln>
          <a:effectLst/>
        </c:spPr>
        <c:txPr>
          <a:bodyPr rot="-5400000" spcFirstLastPara="1" vertOverflow="ellipsis" wrap="square" anchor="ctr" anchorCtr="1"/>
          <a:lstStyle/>
          <a:p>
            <a:pPr>
              <a:defRPr sz="1000" b="0" i="0" u="none" strike="noStrike" kern="1200" baseline="0">
                <a:solidFill>
                  <a:schemeClr val="bg1"/>
                </a:solidFill>
                <a:latin typeface="Century Gothic" panose="020B0502020202020204" pitchFamily="34" charset="0"/>
                <a:ea typeface="+mn-ea"/>
                <a:cs typeface="+mn-cs"/>
              </a:defRPr>
            </a:pPr>
            <a:endParaRPr lang="pt-BR"/>
          </a:p>
        </c:txPr>
        <c:crossAx val="584794896"/>
        <c:crosses val="autoZero"/>
        <c:auto val="1"/>
        <c:lblOffset val="100"/>
        <c:baseTimeUnit val="months"/>
        <c:majorUnit val="1"/>
        <c:majorTimeUnit val="months"/>
      </c:dateAx>
      <c:valAx>
        <c:axId val="584794896"/>
        <c:scaling>
          <c:orientation val="minMax"/>
          <c:max val="80"/>
          <c:min val="30"/>
        </c:scaling>
        <c:delete val="0"/>
        <c:axPos val="l"/>
        <c:numFmt formatCode="0" sourceLinked="0"/>
        <c:majorTickMark val="in"/>
        <c:minorTickMark val="none"/>
        <c:tickLblPos val="nextTo"/>
        <c:spPr>
          <a:noFill/>
          <a:ln w="12700">
            <a:solidFill>
              <a:schemeClr val="bg1"/>
            </a:solidFill>
          </a:ln>
          <a:effectLst/>
        </c:spPr>
        <c:txPr>
          <a:bodyPr rot="-60000000" spcFirstLastPara="1" vertOverflow="ellipsis" vert="horz" wrap="square" anchor="ctr" anchorCtr="1"/>
          <a:lstStyle/>
          <a:p>
            <a:pPr>
              <a:defRPr sz="1000" b="0" i="0" u="none" strike="noStrike" kern="1200" baseline="0">
                <a:solidFill>
                  <a:schemeClr val="bg1"/>
                </a:solidFill>
                <a:latin typeface="Century Gothic" panose="020B0502020202020204" pitchFamily="34" charset="0"/>
                <a:ea typeface="+mn-ea"/>
                <a:cs typeface="+mn-cs"/>
              </a:defRPr>
            </a:pPr>
            <a:endParaRPr lang="pt-BR"/>
          </a:p>
        </c:txPr>
        <c:crossAx val="584794240"/>
        <c:crosses val="autoZero"/>
        <c:crossBetween val="between"/>
        <c:majorUnit val="5"/>
        <c:minorUnit val="1"/>
      </c:valAx>
      <c:spPr>
        <a:noFill/>
        <a:ln>
          <a:noFill/>
        </a:ln>
        <a:effectLst/>
      </c:spPr>
    </c:plotArea>
    <c:legend>
      <c:legendPos val="b"/>
      <c:layout>
        <c:manualLayout>
          <c:xMode val="edge"/>
          <c:yMode val="edge"/>
          <c:x val="0.31614904730883486"/>
          <c:y val="0.92997980550998405"/>
          <c:w val="0.36770173953538976"/>
          <c:h val="6.2944183365635051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Century Gothic" panose="020B0502020202020204" pitchFamily="34" charset="0"/>
              <a:ea typeface="+mn-ea"/>
              <a:cs typeface="+mn-cs"/>
            </a:defRPr>
          </a:pPr>
          <a:endParaRPr lang="pt-BR"/>
        </a:p>
      </c:txPr>
    </c:legend>
    <c:plotVisOnly val="1"/>
    <c:dispBlanksAs val="gap"/>
    <c:showDLblsOverMax val="0"/>
  </c:chart>
  <c:spPr>
    <a:noFill/>
    <a:ln w="9525" cap="flat" cmpd="sng" algn="ctr">
      <a:noFill/>
      <a:round/>
    </a:ln>
    <a:effectLst/>
  </c:spPr>
  <c:txPr>
    <a:bodyPr/>
    <a:lstStyle/>
    <a:p>
      <a:pPr>
        <a:defRPr sz="1000">
          <a:solidFill>
            <a:schemeClr val="bg1"/>
          </a:solidFill>
          <a:latin typeface="Century Gothic" panose="020B0502020202020204" pitchFamily="34" charset="0"/>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0.88512</cdr:x>
      <cdr:y>0.2362</cdr:y>
    </cdr:from>
    <cdr:to>
      <cdr:x>0.9193</cdr:x>
      <cdr:y>0.31562</cdr:y>
    </cdr:to>
    <cdr:pic>
      <cdr:nvPicPr>
        <cdr:cNvPr id="6" name="Google Shape;1597;p8">
          <a:extLst xmlns:a="http://schemas.openxmlformats.org/drawingml/2006/main">
            <a:ext uri="{FF2B5EF4-FFF2-40B4-BE49-F238E27FC236}">
              <a16:creationId xmlns:a16="http://schemas.microsoft.com/office/drawing/2014/main" id="{2F6FAB8C-930F-0811-24FB-5BBD325E5387}"/>
            </a:ext>
          </a:extLst>
        </cdr:cNvPr>
        <cdr:cNvPicPr preferRelativeResize="0"/>
      </cdr:nvPicPr>
      <cdr:blipFill rotWithShape="1">
        <a:blip xmlns:a="http://schemas.openxmlformats.org/drawingml/2006/main" xmlns:r="http://schemas.openxmlformats.org/officeDocument/2006/relationships" r:embed="rId1">
          <a:alphaModFix/>
        </a:blip>
        <a:srcRect xmlns:a="http://schemas.openxmlformats.org/drawingml/2006/main"/>
        <a:stretch xmlns:a="http://schemas.openxmlformats.org/drawingml/2006/main"/>
      </cdr:blipFill>
      <cdr:spPr>
        <a:xfrm xmlns:a="http://schemas.openxmlformats.org/drawingml/2006/main" rot="882031">
          <a:off x="8516345" y="1214884"/>
          <a:ext cx="328870" cy="408495"/>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0.88766</cdr:x>
      <cdr:y>0.12128</cdr:y>
    </cdr:from>
    <cdr:to>
      <cdr:x>0.92155</cdr:x>
      <cdr:y>0.19617</cdr:y>
    </cdr:to>
    <cdr:pic>
      <cdr:nvPicPr>
        <cdr:cNvPr id="7" name="Google Shape;1593;p8">
          <a:extLst xmlns:a="http://schemas.openxmlformats.org/drawingml/2006/main">
            <a:ext uri="{FF2B5EF4-FFF2-40B4-BE49-F238E27FC236}">
              <a16:creationId xmlns:a16="http://schemas.microsoft.com/office/drawing/2014/main" id="{C96276E7-2D23-3612-08C2-E784B45BFC47}"/>
            </a:ext>
          </a:extLst>
        </cdr:cNvPr>
        <cdr:cNvPicPr preferRelativeResize="0"/>
      </cdr:nvPicPr>
      <cdr:blipFill rotWithShape="1">
        <a:blip xmlns:a="http://schemas.openxmlformats.org/drawingml/2006/main" xmlns:r="http://schemas.openxmlformats.org/officeDocument/2006/relationships" r:embed="rId2">
          <a:alphaModFix/>
        </a:blip>
        <a:srcRect xmlns:a="http://schemas.openxmlformats.org/drawingml/2006/main"/>
        <a:stretch xmlns:a="http://schemas.openxmlformats.org/drawingml/2006/main"/>
      </cdr:blipFill>
      <cdr:spPr>
        <a:xfrm xmlns:a="http://schemas.openxmlformats.org/drawingml/2006/main" rot="679192">
          <a:off x="8540792" y="623797"/>
          <a:ext cx="326080" cy="385194"/>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1D1CA2B8-2675-850B-3604-2093247678E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3117AFF9-096C-B3F9-ED23-4C22247B36E2}"/>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62518B4-1615-4DBF-B95A-FBC53E759412}" type="datetimeFigureOut">
              <a:rPr lang="pt-BR" smtClean="0"/>
              <a:t>10/12/2024</a:t>
            </a:fld>
            <a:endParaRPr lang="pt-BR"/>
          </a:p>
        </p:txBody>
      </p:sp>
      <p:sp>
        <p:nvSpPr>
          <p:cNvPr id="4" name="Espaço Reservado para Rodapé 3">
            <a:extLst>
              <a:ext uri="{FF2B5EF4-FFF2-40B4-BE49-F238E27FC236}">
                <a16:creationId xmlns:a16="http://schemas.microsoft.com/office/drawing/2014/main" id="{58081869-FAB5-9080-75AF-A9543A50657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81CD23DD-B2A6-6E8F-20CF-0C3151341E02}"/>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4230676-7C85-4C3D-BE8D-DDECF68092B3}" type="slidenum">
              <a:rPr lang="pt-BR" smtClean="0"/>
              <a:t>‹nº›</a:t>
            </a:fld>
            <a:endParaRPr lang="pt-BR"/>
          </a:p>
        </p:txBody>
      </p:sp>
    </p:spTree>
    <p:extLst>
      <p:ext uri="{BB962C8B-B14F-4D97-AF65-F5344CB8AC3E}">
        <p14:creationId xmlns:p14="http://schemas.microsoft.com/office/powerpoint/2010/main" val="685630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2" name="Google Shape;1222;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92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pt-B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6619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30667-23D0-B7DB-943F-F42A4FFEC87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EF3F5A0-267E-40CC-3C04-29B38BD15A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F72F3A-AB2E-150E-5F82-93A40CD0BBA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E634B09-3294-88DA-1A4F-A6C09FA6DAD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pt-B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19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9B95B-342E-D882-D3F6-6C8AFA18C04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D0E9BA6-A597-7151-7648-4F5FC9357BF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9F679D-A9A7-47C1-E8B3-9BEB612F757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9339F4B-E2FB-4D97-45D1-D98D65D2B23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pt-B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6936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Calibri"/>
                <a:ea typeface="Calibri"/>
                <a:cs typeface="Calibri"/>
                <a:sym typeface="Calibri"/>
              </a:rPr>
              <a:t>4</a:t>
            </a:fld>
            <a:endParaRPr lang="pt-B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131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Calibri"/>
                <a:ea typeface="Calibri"/>
                <a:cs typeface="Calibri"/>
                <a:sym typeface="Calibri"/>
              </a:rPr>
              <a:t>5</a:t>
            </a:fld>
            <a:endParaRPr lang="pt-B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462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4113A-9A91-65D5-FB20-4FA81D071D0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8481B00-EF66-273E-6599-6AA05CCBA6B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DA3E443-BE6B-528C-1FFF-F2A1528AB5C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EF50959-B404-45EA-4DF1-6B2F9C38C9A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pt-B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205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D495A-656A-CD3C-6E3D-121C937692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9A647D0-CF56-8360-81D9-1D86E740FCA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88DFA18-1F79-1AAC-7C1D-D3FD9593914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C5D2918-0BB1-FE88-28AA-473756C1DA7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pt-B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9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7BD94-2891-B247-F5F0-9D615849C5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1086729-7F8E-7AB2-1EFB-E55B7CD08FF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2E71F90-EC37-B03A-97B9-15B5B62C485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89EC50C-EDB2-E53D-3E9B-49A3FE2E5C0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Calibri"/>
                <a:ea typeface="Calibri"/>
                <a:cs typeface="Calibri"/>
                <a:sym typeface="Calibri"/>
              </a:rPr>
              <a:t>9</a:t>
            </a:fld>
            <a:endParaRPr lang="pt-B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41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EC539-9DDC-8A81-5BC7-D665F5BEAD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B440569-2F85-9D60-8F5B-AC6288CF21F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7FCAC41-A287-AAF4-47B7-1B532D7DB1B3}"/>
              </a:ext>
            </a:extLst>
          </p:cNvPr>
          <p:cNvSpPr>
            <a:spLocks noGrp="1"/>
          </p:cNvSpPr>
          <p:nvPr>
            <p:ph type="body" idx="1"/>
          </p:nvPr>
        </p:nvSpPr>
        <p:spPr/>
        <p:txBody>
          <a:bodyPr/>
          <a:lstStyle/>
          <a:p>
            <a:r>
              <a:rPr lang="en-US" sz="700" b="1" dirty="0">
                <a:solidFill>
                  <a:schemeClr val="bg1"/>
                </a:solidFill>
                <a:ea typeface="Verdana" panose="020B0604030504040204" pitchFamily="34" charset="0"/>
                <a:cs typeface="NeoSans"/>
              </a:rPr>
              <a:t>https://www.portaldaindustria.com.br/industria-de-a-z/neoindustrializacao/</a:t>
            </a:r>
          </a:p>
          <a:p>
            <a:pPr algn="l"/>
            <a:r>
              <a:rPr lang="pt-BR" sz="700" b="1" i="0" dirty="0">
                <a:solidFill>
                  <a:srgbClr val="5C5C5C"/>
                </a:solidFill>
                <a:effectLst/>
                <a:latin typeface="Roboto" panose="02000000000000000000" pitchFamily="2" charset="0"/>
              </a:rPr>
              <a:t>1 - Tecnologia</a:t>
            </a:r>
            <a:r>
              <a:rPr lang="pt-BR" sz="700" b="0" i="0" dirty="0">
                <a:solidFill>
                  <a:srgbClr val="5C5C5C"/>
                </a:solidFill>
                <a:effectLst/>
                <a:latin typeface="Roboto" panose="02000000000000000000" pitchFamily="2" charset="0"/>
              </a:rPr>
              <a:t>: investimentos em tecnologia e inovação para aumentar a eficiência da produção, além da adoção de tecnologias habilitadoras da Indústria 4.0, como a Internet das Coisas (</a:t>
            </a:r>
            <a:r>
              <a:rPr lang="pt-BR" sz="700" b="0" i="0" dirty="0" err="1">
                <a:solidFill>
                  <a:srgbClr val="5C5C5C"/>
                </a:solidFill>
                <a:effectLst/>
                <a:latin typeface="Roboto" panose="02000000000000000000" pitchFamily="2" charset="0"/>
              </a:rPr>
              <a:t>IoT</a:t>
            </a:r>
            <a:r>
              <a:rPr lang="pt-BR" sz="700" b="0" i="0" dirty="0">
                <a:solidFill>
                  <a:srgbClr val="5C5C5C"/>
                </a:solidFill>
                <a:effectLst/>
                <a:latin typeface="Roboto" panose="02000000000000000000" pitchFamily="2" charset="0"/>
              </a:rPr>
              <a:t>), a inteligência artificial (IA) e a automação, para melhorar a eficiência e a competitividade da indústria brasileira em escala global.</a:t>
            </a:r>
          </a:p>
          <a:p>
            <a:pPr algn="l"/>
            <a:r>
              <a:rPr lang="pt-BR" sz="700" b="1" i="0" dirty="0">
                <a:solidFill>
                  <a:srgbClr val="5C5C5C"/>
                </a:solidFill>
                <a:effectLst/>
                <a:latin typeface="Roboto" panose="02000000000000000000" pitchFamily="2" charset="0"/>
              </a:rPr>
              <a:t>2- Estrutura Industrial:</a:t>
            </a:r>
            <a:r>
              <a:rPr lang="pt-BR" sz="700" b="0" i="0" dirty="0">
                <a:solidFill>
                  <a:srgbClr val="5C5C5C"/>
                </a:solidFill>
                <a:effectLst/>
                <a:latin typeface="Roboto" panose="02000000000000000000" pitchFamily="2" charset="0"/>
              </a:rPr>
              <a:t> busca pela maior participação de setores de maior complexidade, mais intensivos em tecnologia, em geral, produtores de bens de capital ou de consumo duráveis, que respondam aos desafios atuais da sociedade.</a:t>
            </a:r>
          </a:p>
          <a:p>
            <a:pPr algn="l"/>
            <a:r>
              <a:rPr lang="pt-BR" sz="700" b="1" i="0" dirty="0">
                <a:solidFill>
                  <a:srgbClr val="5C5C5C"/>
                </a:solidFill>
                <a:effectLst/>
                <a:latin typeface="Roboto" panose="02000000000000000000" pitchFamily="2" charset="0"/>
              </a:rPr>
              <a:t>3- Qualificação da força de trabalho:</a:t>
            </a:r>
            <a:r>
              <a:rPr lang="pt-BR" sz="700" b="0" i="0" dirty="0">
                <a:solidFill>
                  <a:srgbClr val="5C5C5C"/>
                </a:solidFill>
                <a:effectLst/>
                <a:latin typeface="Roboto" panose="02000000000000000000" pitchFamily="2" charset="0"/>
              </a:rPr>
              <a:t> investimentos em educação, treinamento e requalificação. A mão de obra brasileira precisa estar apta para trabalhar em indústrias modernas e tecnologicamente avançadas.</a:t>
            </a:r>
          </a:p>
          <a:p>
            <a:pPr algn="l"/>
            <a:r>
              <a:rPr lang="pt-BR" sz="700" b="1" i="0" dirty="0">
                <a:solidFill>
                  <a:srgbClr val="5C5C5C"/>
                </a:solidFill>
                <a:effectLst/>
                <a:latin typeface="Roboto" panose="02000000000000000000" pitchFamily="2" charset="0"/>
              </a:rPr>
              <a:t>4 -</a:t>
            </a:r>
            <a:r>
              <a:rPr lang="pt-BR" sz="700" b="0" i="0" dirty="0">
                <a:solidFill>
                  <a:srgbClr val="5C5C5C"/>
                </a:solidFill>
                <a:effectLst/>
                <a:latin typeface="Roboto" panose="02000000000000000000" pitchFamily="2" charset="0"/>
              </a:rPr>
              <a:t> </a:t>
            </a:r>
            <a:r>
              <a:rPr lang="pt-BR" sz="700" b="1" i="0" dirty="0">
                <a:solidFill>
                  <a:srgbClr val="5C5C5C"/>
                </a:solidFill>
                <a:effectLst/>
                <a:latin typeface="Roboto" panose="02000000000000000000" pitchFamily="2" charset="0"/>
              </a:rPr>
              <a:t>Políticas industriais:</a:t>
            </a:r>
            <a:r>
              <a:rPr lang="pt-BR" sz="700" b="0" i="0" dirty="0">
                <a:solidFill>
                  <a:srgbClr val="5C5C5C"/>
                </a:solidFill>
                <a:effectLst/>
                <a:latin typeface="Roboto" panose="02000000000000000000" pitchFamily="2" charset="0"/>
              </a:rPr>
              <a:t> implementação de políticas públicas que busquem promover o desenvolvimento industrial a fim de atender aos desafios da sociedade, focadas em ciência, tecnologia e inovação para aumentar a integração ao mercado internacional e responder às megatendências mundiais.</a:t>
            </a:r>
          </a:p>
          <a:p>
            <a:pPr algn="l"/>
            <a:r>
              <a:rPr lang="pt-BR" sz="700" b="1" i="0" dirty="0">
                <a:solidFill>
                  <a:srgbClr val="5C5C5C"/>
                </a:solidFill>
                <a:effectLst/>
                <a:latin typeface="Roboto" panose="02000000000000000000" pitchFamily="2" charset="0"/>
              </a:rPr>
              <a:t>5 – Sustentabilidade e responsabilidade social:</a:t>
            </a:r>
            <a:r>
              <a:rPr lang="pt-BR" sz="700" b="0" i="0" dirty="0">
                <a:solidFill>
                  <a:srgbClr val="5C5C5C"/>
                </a:solidFill>
                <a:effectLst/>
                <a:latin typeface="Roboto" panose="02000000000000000000" pitchFamily="2" charset="0"/>
              </a:rPr>
              <a:t> no mundo há crescente ênfase na sustentabilidade e na responsabilidade social das indústrias. Empresas estão adotando práticas mais sustentáveis e éticas em suas operações, alinhadas com uma economia de baixo carbono.</a:t>
            </a:r>
          </a:p>
          <a:p>
            <a:pPr algn="l"/>
            <a:r>
              <a:rPr lang="pt-BR" b="1" i="0" dirty="0">
                <a:solidFill>
                  <a:srgbClr val="5C5C5C"/>
                </a:solidFill>
                <a:effectLst/>
                <a:latin typeface="Roboto" panose="02000000000000000000" pitchFamily="2" charset="0"/>
              </a:rPr>
              <a:t>6 - Integração global:</a:t>
            </a:r>
            <a:r>
              <a:rPr lang="pt-BR" b="0" i="0" dirty="0">
                <a:solidFill>
                  <a:srgbClr val="5C5C5C"/>
                </a:solidFill>
                <a:effectLst/>
                <a:latin typeface="Roboto" panose="02000000000000000000" pitchFamily="2" charset="0"/>
              </a:rPr>
              <a:t> fomentar a integração da indústria brasileira nas cadeias de valor globais, facilitando a exportação de produtos e a importação de tecnologias avançadas.</a:t>
            </a:r>
          </a:p>
          <a:p>
            <a:endParaRPr lang="en-US" sz="1200" b="1" dirty="0">
              <a:solidFill>
                <a:schemeClr val="bg1"/>
              </a:solidFill>
              <a:ea typeface="Verdana" panose="020B0604030504040204" pitchFamily="34" charset="0"/>
              <a:cs typeface="NeoSans"/>
            </a:endParaRPr>
          </a:p>
        </p:txBody>
      </p:sp>
      <p:sp>
        <p:nvSpPr>
          <p:cNvPr id="4" name="Espaço Reservado para Número de Slide 3">
            <a:extLst>
              <a:ext uri="{FF2B5EF4-FFF2-40B4-BE49-F238E27FC236}">
                <a16:creationId xmlns:a16="http://schemas.microsoft.com/office/drawing/2014/main" id="{F38B5D90-8AE5-E67E-14D3-4F14AA67BB3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5EFD187-7D74-4BFC-B925-AD91EFADB35C}"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564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6524D-2B4B-105A-912F-EBE11CCC6F4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8B0DB42-948B-96C1-8766-F9A9EB84106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37FF467-B411-3B22-97BD-A15EC282662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8637071-97AC-71E0-409B-835085758F3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pt-B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2486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269"/>
        <p:cNvGrpSpPr/>
        <p:nvPr/>
      </p:nvGrpSpPr>
      <p:grpSpPr>
        <a:xfrm>
          <a:off x="0" y="0"/>
          <a:ext cx="0" cy="0"/>
          <a:chOff x="0" y="0"/>
          <a:chExt cx="0" cy="0"/>
        </a:xfrm>
      </p:grpSpPr>
      <p:sp>
        <p:nvSpPr>
          <p:cNvPr id="270" name="Google Shape;270;p62"/>
          <p:cNvSpPr txBox="1">
            <a:spLocks noGrp="1"/>
          </p:cNvSpPr>
          <p:nvPr>
            <p:ph type="title"/>
          </p:nvPr>
        </p:nvSpPr>
        <p:spPr>
          <a:xfrm>
            <a:off x="831850" y="1709738"/>
            <a:ext cx="10515600" cy="2852737"/>
          </a:xfrm>
          <a:prstGeom prst="rect">
            <a:avLst/>
          </a:prstGeom>
          <a:noFill/>
          <a:ln>
            <a:noFill/>
          </a:ln>
        </p:spPr>
        <p:txBody>
          <a:bodyPr spcFirstLastPara="1" wrap="square" lIns="0" tIns="192000" rIns="0" bIns="0" anchor="b" anchorCtr="0">
            <a:noAutofit/>
          </a:bodyPr>
          <a:lstStyle>
            <a:lvl1pPr lvl="0" algn="l">
              <a:lnSpc>
                <a:spcPct val="90000"/>
              </a:lnSpc>
              <a:spcBef>
                <a:spcPts val="0"/>
              </a:spcBef>
              <a:spcAft>
                <a:spcPts val="0"/>
              </a:spcAft>
              <a:buClr>
                <a:srgbClr val="0070C0"/>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62"/>
          <p:cNvSpPr txBox="1">
            <a:spLocks noGrp="1"/>
          </p:cNvSpPr>
          <p:nvPr>
            <p:ph type="body" idx="1"/>
          </p:nvPr>
        </p:nvSpPr>
        <p:spPr>
          <a:xfrm>
            <a:off x="831850" y="4589463"/>
            <a:ext cx="10515600" cy="15001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888A9C"/>
              </a:buClr>
              <a:buSzPts val="2400"/>
              <a:buNone/>
              <a:defRPr sz="2400">
                <a:solidFill>
                  <a:srgbClr val="888A9C"/>
                </a:solidFill>
              </a:defRPr>
            </a:lvl1pPr>
            <a:lvl2pPr marL="914400" lvl="1" indent="-228600" algn="l">
              <a:lnSpc>
                <a:spcPct val="90000"/>
              </a:lnSpc>
              <a:spcBef>
                <a:spcPts val="500"/>
              </a:spcBef>
              <a:spcAft>
                <a:spcPts val="0"/>
              </a:spcAft>
              <a:buClr>
                <a:srgbClr val="888A9C"/>
              </a:buClr>
              <a:buSzPts val="2000"/>
              <a:buNone/>
              <a:defRPr sz="2000">
                <a:solidFill>
                  <a:srgbClr val="888A9C"/>
                </a:solidFill>
              </a:defRPr>
            </a:lvl2pPr>
            <a:lvl3pPr marL="1371600" lvl="2" indent="-228600" algn="l">
              <a:lnSpc>
                <a:spcPct val="90000"/>
              </a:lnSpc>
              <a:spcBef>
                <a:spcPts val="500"/>
              </a:spcBef>
              <a:spcAft>
                <a:spcPts val="0"/>
              </a:spcAft>
              <a:buClr>
                <a:srgbClr val="888A9C"/>
              </a:buClr>
              <a:buSzPts val="1800"/>
              <a:buNone/>
              <a:defRPr sz="1800">
                <a:solidFill>
                  <a:srgbClr val="888A9C"/>
                </a:solidFill>
              </a:defRPr>
            </a:lvl3pPr>
            <a:lvl4pPr marL="1828800" lvl="3" indent="-228600" algn="l">
              <a:lnSpc>
                <a:spcPct val="90000"/>
              </a:lnSpc>
              <a:spcBef>
                <a:spcPts val="500"/>
              </a:spcBef>
              <a:spcAft>
                <a:spcPts val="0"/>
              </a:spcAft>
              <a:buClr>
                <a:srgbClr val="888A9C"/>
              </a:buClr>
              <a:buSzPts val="1600"/>
              <a:buNone/>
              <a:defRPr sz="1600">
                <a:solidFill>
                  <a:srgbClr val="888A9C"/>
                </a:solidFill>
              </a:defRPr>
            </a:lvl4pPr>
            <a:lvl5pPr marL="2286000" lvl="4" indent="-228600" algn="l">
              <a:lnSpc>
                <a:spcPct val="90000"/>
              </a:lnSpc>
              <a:spcBef>
                <a:spcPts val="500"/>
              </a:spcBef>
              <a:spcAft>
                <a:spcPts val="0"/>
              </a:spcAft>
              <a:buClr>
                <a:srgbClr val="888A9C"/>
              </a:buClr>
              <a:buSzPts val="1600"/>
              <a:buNone/>
              <a:defRPr sz="1600">
                <a:solidFill>
                  <a:srgbClr val="888A9C"/>
                </a:solidFill>
              </a:defRPr>
            </a:lvl5pPr>
            <a:lvl6pPr marL="2743200" lvl="5" indent="-228600" algn="l">
              <a:lnSpc>
                <a:spcPct val="90000"/>
              </a:lnSpc>
              <a:spcBef>
                <a:spcPts val="500"/>
              </a:spcBef>
              <a:spcAft>
                <a:spcPts val="0"/>
              </a:spcAft>
              <a:buClr>
                <a:srgbClr val="888A9C"/>
              </a:buClr>
              <a:buSzPts val="1600"/>
              <a:buNone/>
              <a:defRPr sz="1600">
                <a:solidFill>
                  <a:srgbClr val="888A9C"/>
                </a:solidFill>
              </a:defRPr>
            </a:lvl6pPr>
            <a:lvl7pPr marL="3200400" lvl="6" indent="-228600" algn="l">
              <a:lnSpc>
                <a:spcPct val="90000"/>
              </a:lnSpc>
              <a:spcBef>
                <a:spcPts val="500"/>
              </a:spcBef>
              <a:spcAft>
                <a:spcPts val="0"/>
              </a:spcAft>
              <a:buClr>
                <a:srgbClr val="888A9C"/>
              </a:buClr>
              <a:buSzPts val="1600"/>
              <a:buNone/>
              <a:defRPr sz="1600">
                <a:solidFill>
                  <a:srgbClr val="888A9C"/>
                </a:solidFill>
              </a:defRPr>
            </a:lvl7pPr>
            <a:lvl8pPr marL="3657600" lvl="7" indent="-228600" algn="l">
              <a:lnSpc>
                <a:spcPct val="90000"/>
              </a:lnSpc>
              <a:spcBef>
                <a:spcPts val="500"/>
              </a:spcBef>
              <a:spcAft>
                <a:spcPts val="0"/>
              </a:spcAft>
              <a:buClr>
                <a:srgbClr val="888A9C"/>
              </a:buClr>
              <a:buSzPts val="1600"/>
              <a:buNone/>
              <a:defRPr sz="1600">
                <a:solidFill>
                  <a:srgbClr val="888A9C"/>
                </a:solidFill>
              </a:defRPr>
            </a:lvl8pPr>
            <a:lvl9pPr marL="4114800" lvl="8" indent="-228600" algn="l">
              <a:lnSpc>
                <a:spcPct val="90000"/>
              </a:lnSpc>
              <a:spcBef>
                <a:spcPts val="500"/>
              </a:spcBef>
              <a:spcAft>
                <a:spcPts val="0"/>
              </a:spcAft>
              <a:buClr>
                <a:srgbClr val="888A9C"/>
              </a:buClr>
              <a:buSzPts val="1600"/>
              <a:buNone/>
              <a:defRPr sz="1600">
                <a:solidFill>
                  <a:srgbClr val="888A9C"/>
                </a:solidFill>
              </a:defRPr>
            </a:lvl9pPr>
          </a:lstStyle>
          <a:p>
            <a:endParaRPr/>
          </a:p>
        </p:txBody>
      </p:sp>
      <p:sp>
        <p:nvSpPr>
          <p:cNvPr id="272" name="Google Shape;272;p62"/>
          <p:cNvSpPr/>
          <p:nvPr/>
        </p:nvSpPr>
        <p:spPr>
          <a:xfrm>
            <a:off x="0" y="0"/>
            <a:ext cx="12194741" cy="6858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cxnSp>
        <p:nvCxnSpPr>
          <p:cNvPr id="273" name="Google Shape;273;p62"/>
          <p:cNvCxnSpPr/>
          <p:nvPr/>
        </p:nvCxnSpPr>
        <p:spPr>
          <a:xfrm>
            <a:off x="300038" y="457200"/>
            <a:ext cx="11894703" cy="0"/>
          </a:xfrm>
          <a:prstGeom prst="straightConnector1">
            <a:avLst/>
          </a:prstGeom>
          <a:noFill/>
          <a:ln w="9525" cap="flat" cmpd="sng">
            <a:solidFill>
              <a:srgbClr val="00B0F0"/>
            </a:solidFill>
            <a:prstDash val="solid"/>
            <a:miter lim="800000"/>
            <a:headEnd type="oval" w="med" len="med"/>
            <a:tailEnd type="none" w="sm" len="sm"/>
          </a:ln>
        </p:spPr>
      </p:cxnSp>
      <p:grpSp>
        <p:nvGrpSpPr>
          <p:cNvPr id="274" name="Google Shape;274;p62"/>
          <p:cNvGrpSpPr/>
          <p:nvPr/>
        </p:nvGrpSpPr>
        <p:grpSpPr>
          <a:xfrm>
            <a:off x="300038" y="161944"/>
            <a:ext cx="1357655" cy="218851"/>
            <a:chOff x="0" y="1541"/>
            <a:chExt cx="7680" cy="1238"/>
          </a:xfrm>
        </p:grpSpPr>
        <p:sp>
          <p:nvSpPr>
            <p:cNvPr id="275" name="Google Shape;275;p62"/>
            <p:cNvSpPr/>
            <p:nvPr/>
          </p:nvSpPr>
          <p:spPr>
            <a:xfrm>
              <a:off x="0" y="1891"/>
              <a:ext cx="92" cy="92"/>
            </a:xfrm>
            <a:custGeom>
              <a:avLst/>
              <a:gdLst/>
              <a:ahLst/>
              <a:cxnLst/>
              <a:rect l="l" t="t" r="r" b="b"/>
              <a:pathLst>
                <a:path w="183" h="183" extrusionOk="0">
                  <a:moveTo>
                    <a:pt x="183" y="92"/>
                  </a:moveTo>
                  <a:lnTo>
                    <a:pt x="183" y="92"/>
                  </a:lnTo>
                  <a:lnTo>
                    <a:pt x="183" y="102"/>
                  </a:lnTo>
                  <a:lnTo>
                    <a:pt x="182" y="111"/>
                  </a:lnTo>
                  <a:lnTo>
                    <a:pt x="176" y="128"/>
                  </a:lnTo>
                  <a:lnTo>
                    <a:pt x="168" y="143"/>
                  </a:lnTo>
                  <a:lnTo>
                    <a:pt x="157" y="157"/>
                  </a:lnTo>
                  <a:lnTo>
                    <a:pt x="143" y="168"/>
                  </a:lnTo>
                  <a:lnTo>
                    <a:pt x="128" y="176"/>
                  </a:lnTo>
                  <a:lnTo>
                    <a:pt x="111" y="182"/>
                  </a:lnTo>
                  <a:lnTo>
                    <a:pt x="102" y="183"/>
                  </a:lnTo>
                  <a:lnTo>
                    <a:pt x="93" y="183"/>
                  </a:lnTo>
                  <a:lnTo>
                    <a:pt x="93" y="183"/>
                  </a:lnTo>
                  <a:lnTo>
                    <a:pt x="83" y="183"/>
                  </a:lnTo>
                  <a:lnTo>
                    <a:pt x="74" y="182"/>
                  </a:lnTo>
                  <a:lnTo>
                    <a:pt x="57" y="176"/>
                  </a:lnTo>
                  <a:lnTo>
                    <a:pt x="42" y="168"/>
                  </a:lnTo>
                  <a:lnTo>
                    <a:pt x="28" y="157"/>
                  </a:lnTo>
                  <a:lnTo>
                    <a:pt x="17" y="143"/>
                  </a:lnTo>
                  <a:lnTo>
                    <a:pt x="8" y="128"/>
                  </a:lnTo>
                  <a:lnTo>
                    <a:pt x="3" y="111"/>
                  </a:lnTo>
                  <a:lnTo>
                    <a:pt x="2" y="102"/>
                  </a:lnTo>
                  <a:lnTo>
                    <a:pt x="0" y="92"/>
                  </a:lnTo>
                  <a:lnTo>
                    <a:pt x="0" y="92"/>
                  </a:lnTo>
                  <a:lnTo>
                    <a:pt x="2" y="83"/>
                  </a:lnTo>
                  <a:lnTo>
                    <a:pt x="3" y="74"/>
                  </a:lnTo>
                  <a:lnTo>
                    <a:pt x="8" y="57"/>
                  </a:lnTo>
                  <a:lnTo>
                    <a:pt x="17" y="42"/>
                  </a:lnTo>
                  <a:lnTo>
                    <a:pt x="28" y="28"/>
                  </a:lnTo>
                  <a:lnTo>
                    <a:pt x="42" y="17"/>
                  </a:lnTo>
                  <a:lnTo>
                    <a:pt x="57" y="8"/>
                  </a:lnTo>
                  <a:lnTo>
                    <a:pt x="74" y="3"/>
                  </a:lnTo>
                  <a:lnTo>
                    <a:pt x="83" y="1"/>
                  </a:lnTo>
                  <a:lnTo>
                    <a:pt x="93" y="0"/>
                  </a:lnTo>
                  <a:lnTo>
                    <a:pt x="93" y="0"/>
                  </a:lnTo>
                  <a:lnTo>
                    <a:pt x="102" y="1"/>
                  </a:lnTo>
                  <a:lnTo>
                    <a:pt x="111" y="3"/>
                  </a:lnTo>
                  <a:lnTo>
                    <a:pt x="128" y="8"/>
                  </a:lnTo>
                  <a:lnTo>
                    <a:pt x="143" y="17"/>
                  </a:lnTo>
                  <a:lnTo>
                    <a:pt x="157" y="28"/>
                  </a:lnTo>
                  <a:lnTo>
                    <a:pt x="168" y="42"/>
                  </a:lnTo>
                  <a:lnTo>
                    <a:pt x="176" y="57"/>
                  </a:lnTo>
                  <a:lnTo>
                    <a:pt x="182" y="74"/>
                  </a:lnTo>
                  <a:lnTo>
                    <a:pt x="183" y="83"/>
                  </a:lnTo>
                  <a:lnTo>
                    <a:pt x="183" y="92"/>
                  </a:lnTo>
                  <a:lnTo>
                    <a:pt x="183" y="9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6" name="Google Shape;276;p62"/>
            <p:cNvSpPr/>
            <p:nvPr/>
          </p:nvSpPr>
          <p:spPr>
            <a:xfrm>
              <a:off x="1676" y="1774"/>
              <a:ext cx="97" cy="97"/>
            </a:xfrm>
            <a:custGeom>
              <a:avLst/>
              <a:gdLst/>
              <a:ahLst/>
              <a:cxnLst/>
              <a:rect l="l" t="t" r="r" b="b"/>
              <a:pathLst>
                <a:path w="194" h="194" extrusionOk="0">
                  <a:moveTo>
                    <a:pt x="194" y="97"/>
                  </a:moveTo>
                  <a:lnTo>
                    <a:pt x="194" y="97"/>
                  </a:lnTo>
                  <a:lnTo>
                    <a:pt x="194" y="108"/>
                  </a:lnTo>
                  <a:lnTo>
                    <a:pt x="192" y="117"/>
                  </a:lnTo>
                  <a:lnTo>
                    <a:pt x="189" y="126"/>
                  </a:lnTo>
                  <a:lnTo>
                    <a:pt x="186" y="135"/>
                  </a:lnTo>
                  <a:lnTo>
                    <a:pt x="179" y="152"/>
                  </a:lnTo>
                  <a:lnTo>
                    <a:pt x="166" y="166"/>
                  </a:lnTo>
                  <a:lnTo>
                    <a:pt x="151" y="178"/>
                  </a:lnTo>
                  <a:lnTo>
                    <a:pt x="135" y="186"/>
                  </a:lnTo>
                  <a:lnTo>
                    <a:pt x="126" y="189"/>
                  </a:lnTo>
                  <a:lnTo>
                    <a:pt x="117" y="192"/>
                  </a:lnTo>
                  <a:lnTo>
                    <a:pt x="108" y="194"/>
                  </a:lnTo>
                  <a:lnTo>
                    <a:pt x="97" y="194"/>
                  </a:lnTo>
                  <a:lnTo>
                    <a:pt x="97" y="194"/>
                  </a:lnTo>
                  <a:lnTo>
                    <a:pt x="88" y="194"/>
                  </a:lnTo>
                  <a:lnTo>
                    <a:pt x="78" y="192"/>
                  </a:lnTo>
                  <a:lnTo>
                    <a:pt x="69" y="189"/>
                  </a:lnTo>
                  <a:lnTo>
                    <a:pt x="60" y="186"/>
                  </a:lnTo>
                  <a:lnTo>
                    <a:pt x="43" y="178"/>
                  </a:lnTo>
                  <a:lnTo>
                    <a:pt x="29" y="166"/>
                  </a:lnTo>
                  <a:lnTo>
                    <a:pt x="17" y="152"/>
                  </a:lnTo>
                  <a:lnTo>
                    <a:pt x="7" y="135"/>
                  </a:lnTo>
                  <a:lnTo>
                    <a:pt x="4" y="126"/>
                  </a:lnTo>
                  <a:lnTo>
                    <a:pt x="3" y="117"/>
                  </a:lnTo>
                  <a:lnTo>
                    <a:pt x="1" y="108"/>
                  </a:lnTo>
                  <a:lnTo>
                    <a:pt x="0" y="97"/>
                  </a:lnTo>
                  <a:lnTo>
                    <a:pt x="0" y="97"/>
                  </a:lnTo>
                  <a:lnTo>
                    <a:pt x="1" y="87"/>
                  </a:lnTo>
                  <a:lnTo>
                    <a:pt x="3" y="78"/>
                  </a:lnTo>
                  <a:lnTo>
                    <a:pt x="4" y="69"/>
                  </a:lnTo>
                  <a:lnTo>
                    <a:pt x="7" y="60"/>
                  </a:lnTo>
                  <a:lnTo>
                    <a:pt x="17" y="43"/>
                  </a:lnTo>
                  <a:lnTo>
                    <a:pt x="29" y="29"/>
                  </a:lnTo>
                  <a:lnTo>
                    <a:pt x="43" y="17"/>
                  </a:lnTo>
                  <a:lnTo>
                    <a:pt x="60" y="7"/>
                  </a:lnTo>
                  <a:lnTo>
                    <a:pt x="69" y="4"/>
                  </a:lnTo>
                  <a:lnTo>
                    <a:pt x="78" y="3"/>
                  </a:lnTo>
                  <a:lnTo>
                    <a:pt x="88" y="1"/>
                  </a:lnTo>
                  <a:lnTo>
                    <a:pt x="97" y="0"/>
                  </a:lnTo>
                  <a:lnTo>
                    <a:pt x="97" y="0"/>
                  </a:lnTo>
                  <a:lnTo>
                    <a:pt x="108" y="1"/>
                  </a:lnTo>
                  <a:lnTo>
                    <a:pt x="117" y="3"/>
                  </a:lnTo>
                  <a:lnTo>
                    <a:pt x="126" y="4"/>
                  </a:lnTo>
                  <a:lnTo>
                    <a:pt x="135" y="7"/>
                  </a:lnTo>
                  <a:lnTo>
                    <a:pt x="151" y="17"/>
                  </a:lnTo>
                  <a:lnTo>
                    <a:pt x="166" y="29"/>
                  </a:lnTo>
                  <a:lnTo>
                    <a:pt x="179" y="43"/>
                  </a:lnTo>
                  <a:lnTo>
                    <a:pt x="186" y="60"/>
                  </a:lnTo>
                  <a:lnTo>
                    <a:pt x="189" y="69"/>
                  </a:lnTo>
                  <a:lnTo>
                    <a:pt x="192" y="78"/>
                  </a:lnTo>
                  <a:lnTo>
                    <a:pt x="194" y="87"/>
                  </a:lnTo>
                  <a:lnTo>
                    <a:pt x="194" y="97"/>
                  </a:lnTo>
                  <a:lnTo>
                    <a:pt x="194" y="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7" name="Google Shape;277;p62"/>
            <p:cNvSpPr/>
            <p:nvPr/>
          </p:nvSpPr>
          <p:spPr>
            <a:xfrm>
              <a:off x="849" y="1958"/>
              <a:ext cx="142" cy="142"/>
            </a:xfrm>
            <a:custGeom>
              <a:avLst/>
              <a:gdLst/>
              <a:ahLst/>
              <a:cxnLst/>
              <a:rect l="l" t="t" r="r" b="b"/>
              <a:pathLst>
                <a:path w="284" h="284" extrusionOk="0">
                  <a:moveTo>
                    <a:pt x="284" y="142"/>
                  </a:moveTo>
                  <a:lnTo>
                    <a:pt x="284" y="142"/>
                  </a:lnTo>
                  <a:lnTo>
                    <a:pt x="283" y="156"/>
                  </a:lnTo>
                  <a:lnTo>
                    <a:pt x="281" y="170"/>
                  </a:lnTo>
                  <a:lnTo>
                    <a:pt x="278" y="184"/>
                  </a:lnTo>
                  <a:lnTo>
                    <a:pt x="273" y="196"/>
                  </a:lnTo>
                  <a:lnTo>
                    <a:pt x="267" y="208"/>
                  </a:lnTo>
                  <a:lnTo>
                    <a:pt x="259" y="221"/>
                  </a:lnTo>
                  <a:lnTo>
                    <a:pt x="252" y="231"/>
                  </a:lnTo>
                  <a:lnTo>
                    <a:pt x="242" y="242"/>
                  </a:lnTo>
                  <a:lnTo>
                    <a:pt x="232" y="251"/>
                  </a:lnTo>
                  <a:lnTo>
                    <a:pt x="221" y="259"/>
                  </a:lnTo>
                  <a:lnTo>
                    <a:pt x="210" y="265"/>
                  </a:lnTo>
                  <a:lnTo>
                    <a:pt x="198" y="271"/>
                  </a:lnTo>
                  <a:lnTo>
                    <a:pt x="184" y="276"/>
                  </a:lnTo>
                  <a:lnTo>
                    <a:pt x="172" y="281"/>
                  </a:lnTo>
                  <a:lnTo>
                    <a:pt x="156" y="282"/>
                  </a:lnTo>
                  <a:lnTo>
                    <a:pt x="142" y="284"/>
                  </a:lnTo>
                  <a:lnTo>
                    <a:pt x="142" y="284"/>
                  </a:lnTo>
                  <a:lnTo>
                    <a:pt x="128" y="282"/>
                  </a:lnTo>
                  <a:lnTo>
                    <a:pt x="115" y="281"/>
                  </a:lnTo>
                  <a:lnTo>
                    <a:pt x="101" y="276"/>
                  </a:lnTo>
                  <a:lnTo>
                    <a:pt x="87" y="271"/>
                  </a:lnTo>
                  <a:lnTo>
                    <a:pt x="74" y="265"/>
                  </a:lnTo>
                  <a:lnTo>
                    <a:pt x="64" y="259"/>
                  </a:lnTo>
                  <a:lnTo>
                    <a:pt x="53" y="251"/>
                  </a:lnTo>
                  <a:lnTo>
                    <a:pt x="42" y="242"/>
                  </a:lnTo>
                  <a:lnTo>
                    <a:pt x="33" y="231"/>
                  </a:lnTo>
                  <a:lnTo>
                    <a:pt x="25" y="221"/>
                  </a:lnTo>
                  <a:lnTo>
                    <a:pt x="17" y="208"/>
                  </a:lnTo>
                  <a:lnTo>
                    <a:pt x="11" y="196"/>
                  </a:lnTo>
                  <a:lnTo>
                    <a:pt x="7" y="184"/>
                  </a:lnTo>
                  <a:lnTo>
                    <a:pt x="3" y="170"/>
                  </a:lnTo>
                  <a:lnTo>
                    <a:pt x="2" y="156"/>
                  </a:lnTo>
                  <a:lnTo>
                    <a:pt x="0" y="142"/>
                  </a:lnTo>
                  <a:lnTo>
                    <a:pt x="0" y="142"/>
                  </a:lnTo>
                  <a:lnTo>
                    <a:pt x="2" y="126"/>
                  </a:lnTo>
                  <a:lnTo>
                    <a:pt x="3" y="113"/>
                  </a:lnTo>
                  <a:lnTo>
                    <a:pt x="7" y="99"/>
                  </a:lnTo>
                  <a:lnTo>
                    <a:pt x="11" y="86"/>
                  </a:lnTo>
                  <a:lnTo>
                    <a:pt x="17" y="74"/>
                  </a:lnTo>
                  <a:lnTo>
                    <a:pt x="25" y="62"/>
                  </a:lnTo>
                  <a:lnTo>
                    <a:pt x="33" y="51"/>
                  </a:lnTo>
                  <a:lnTo>
                    <a:pt x="42" y="42"/>
                  </a:lnTo>
                  <a:lnTo>
                    <a:pt x="53" y="32"/>
                  </a:lnTo>
                  <a:lnTo>
                    <a:pt x="64" y="25"/>
                  </a:lnTo>
                  <a:lnTo>
                    <a:pt x="74" y="17"/>
                  </a:lnTo>
                  <a:lnTo>
                    <a:pt x="87" y="11"/>
                  </a:lnTo>
                  <a:lnTo>
                    <a:pt x="101" y="6"/>
                  </a:lnTo>
                  <a:lnTo>
                    <a:pt x="115" y="3"/>
                  </a:lnTo>
                  <a:lnTo>
                    <a:pt x="128" y="0"/>
                  </a:lnTo>
                  <a:lnTo>
                    <a:pt x="142" y="0"/>
                  </a:lnTo>
                  <a:lnTo>
                    <a:pt x="142" y="0"/>
                  </a:lnTo>
                  <a:lnTo>
                    <a:pt x="156" y="0"/>
                  </a:lnTo>
                  <a:lnTo>
                    <a:pt x="172" y="3"/>
                  </a:lnTo>
                  <a:lnTo>
                    <a:pt x="184" y="6"/>
                  </a:lnTo>
                  <a:lnTo>
                    <a:pt x="198" y="11"/>
                  </a:lnTo>
                  <a:lnTo>
                    <a:pt x="210" y="17"/>
                  </a:lnTo>
                  <a:lnTo>
                    <a:pt x="221" y="25"/>
                  </a:lnTo>
                  <a:lnTo>
                    <a:pt x="232" y="32"/>
                  </a:lnTo>
                  <a:lnTo>
                    <a:pt x="242" y="42"/>
                  </a:lnTo>
                  <a:lnTo>
                    <a:pt x="252" y="51"/>
                  </a:lnTo>
                  <a:lnTo>
                    <a:pt x="259" y="62"/>
                  </a:lnTo>
                  <a:lnTo>
                    <a:pt x="267" y="74"/>
                  </a:lnTo>
                  <a:lnTo>
                    <a:pt x="273" y="86"/>
                  </a:lnTo>
                  <a:lnTo>
                    <a:pt x="278" y="99"/>
                  </a:lnTo>
                  <a:lnTo>
                    <a:pt x="281" y="113"/>
                  </a:lnTo>
                  <a:lnTo>
                    <a:pt x="283" y="126"/>
                  </a:lnTo>
                  <a:lnTo>
                    <a:pt x="284" y="142"/>
                  </a:lnTo>
                  <a:lnTo>
                    <a:pt x="284" y="14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8" name="Google Shape;278;p62"/>
            <p:cNvSpPr/>
            <p:nvPr/>
          </p:nvSpPr>
          <p:spPr>
            <a:xfrm>
              <a:off x="720" y="2057"/>
              <a:ext cx="122" cy="122"/>
            </a:xfrm>
            <a:custGeom>
              <a:avLst/>
              <a:gdLst/>
              <a:ahLst/>
              <a:cxnLst/>
              <a:rect l="l" t="t" r="r" b="b"/>
              <a:pathLst>
                <a:path w="244" h="244" extrusionOk="0">
                  <a:moveTo>
                    <a:pt x="244" y="122"/>
                  </a:moveTo>
                  <a:lnTo>
                    <a:pt x="244" y="122"/>
                  </a:lnTo>
                  <a:lnTo>
                    <a:pt x="244" y="134"/>
                  </a:lnTo>
                  <a:lnTo>
                    <a:pt x="242" y="146"/>
                  </a:lnTo>
                  <a:lnTo>
                    <a:pt x="239" y="159"/>
                  </a:lnTo>
                  <a:lnTo>
                    <a:pt x="234" y="170"/>
                  </a:lnTo>
                  <a:lnTo>
                    <a:pt x="230" y="180"/>
                  </a:lnTo>
                  <a:lnTo>
                    <a:pt x="223" y="190"/>
                  </a:lnTo>
                  <a:lnTo>
                    <a:pt x="216" y="200"/>
                  </a:lnTo>
                  <a:lnTo>
                    <a:pt x="208" y="208"/>
                  </a:lnTo>
                  <a:lnTo>
                    <a:pt x="199" y="216"/>
                  </a:lnTo>
                  <a:lnTo>
                    <a:pt x="190" y="224"/>
                  </a:lnTo>
                  <a:lnTo>
                    <a:pt x="180" y="230"/>
                  </a:lnTo>
                  <a:lnTo>
                    <a:pt x="170" y="234"/>
                  </a:lnTo>
                  <a:lnTo>
                    <a:pt x="159" y="239"/>
                  </a:lnTo>
                  <a:lnTo>
                    <a:pt x="146" y="242"/>
                  </a:lnTo>
                  <a:lnTo>
                    <a:pt x="134" y="244"/>
                  </a:lnTo>
                  <a:lnTo>
                    <a:pt x="122" y="244"/>
                  </a:lnTo>
                  <a:lnTo>
                    <a:pt x="122" y="244"/>
                  </a:lnTo>
                  <a:lnTo>
                    <a:pt x="109" y="244"/>
                  </a:lnTo>
                  <a:lnTo>
                    <a:pt x="97" y="242"/>
                  </a:lnTo>
                  <a:lnTo>
                    <a:pt x="86" y="239"/>
                  </a:lnTo>
                  <a:lnTo>
                    <a:pt x="74" y="234"/>
                  </a:lnTo>
                  <a:lnTo>
                    <a:pt x="63" y="230"/>
                  </a:lnTo>
                  <a:lnTo>
                    <a:pt x="54" y="224"/>
                  </a:lnTo>
                  <a:lnTo>
                    <a:pt x="45" y="216"/>
                  </a:lnTo>
                  <a:lnTo>
                    <a:pt x="35" y="208"/>
                  </a:lnTo>
                  <a:lnTo>
                    <a:pt x="28" y="200"/>
                  </a:lnTo>
                  <a:lnTo>
                    <a:pt x="22" y="190"/>
                  </a:lnTo>
                  <a:lnTo>
                    <a:pt x="15" y="180"/>
                  </a:lnTo>
                  <a:lnTo>
                    <a:pt x="9" y="170"/>
                  </a:lnTo>
                  <a:lnTo>
                    <a:pt x="6" y="159"/>
                  </a:lnTo>
                  <a:lnTo>
                    <a:pt x="3" y="146"/>
                  </a:lnTo>
                  <a:lnTo>
                    <a:pt x="0" y="134"/>
                  </a:lnTo>
                  <a:lnTo>
                    <a:pt x="0" y="122"/>
                  </a:lnTo>
                  <a:lnTo>
                    <a:pt x="0" y="122"/>
                  </a:lnTo>
                  <a:lnTo>
                    <a:pt x="0" y="109"/>
                  </a:lnTo>
                  <a:lnTo>
                    <a:pt x="3" y="97"/>
                  </a:lnTo>
                  <a:lnTo>
                    <a:pt x="6" y="86"/>
                  </a:lnTo>
                  <a:lnTo>
                    <a:pt x="9" y="74"/>
                  </a:lnTo>
                  <a:lnTo>
                    <a:pt x="15" y="65"/>
                  </a:lnTo>
                  <a:lnTo>
                    <a:pt x="22" y="54"/>
                  </a:lnTo>
                  <a:lnTo>
                    <a:pt x="28" y="45"/>
                  </a:lnTo>
                  <a:lnTo>
                    <a:pt x="35" y="35"/>
                  </a:lnTo>
                  <a:lnTo>
                    <a:pt x="45" y="28"/>
                  </a:lnTo>
                  <a:lnTo>
                    <a:pt x="54" y="22"/>
                  </a:lnTo>
                  <a:lnTo>
                    <a:pt x="63" y="15"/>
                  </a:lnTo>
                  <a:lnTo>
                    <a:pt x="74" y="9"/>
                  </a:lnTo>
                  <a:lnTo>
                    <a:pt x="86" y="6"/>
                  </a:lnTo>
                  <a:lnTo>
                    <a:pt x="97" y="3"/>
                  </a:lnTo>
                  <a:lnTo>
                    <a:pt x="109" y="1"/>
                  </a:lnTo>
                  <a:lnTo>
                    <a:pt x="122" y="0"/>
                  </a:lnTo>
                  <a:lnTo>
                    <a:pt x="122" y="0"/>
                  </a:lnTo>
                  <a:lnTo>
                    <a:pt x="134" y="1"/>
                  </a:lnTo>
                  <a:lnTo>
                    <a:pt x="146" y="3"/>
                  </a:lnTo>
                  <a:lnTo>
                    <a:pt x="159" y="6"/>
                  </a:lnTo>
                  <a:lnTo>
                    <a:pt x="170" y="9"/>
                  </a:lnTo>
                  <a:lnTo>
                    <a:pt x="180" y="15"/>
                  </a:lnTo>
                  <a:lnTo>
                    <a:pt x="190" y="22"/>
                  </a:lnTo>
                  <a:lnTo>
                    <a:pt x="199" y="28"/>
                  </a:lnTo>
                  <a:lnTo>
                    <a:pt x="208" y="35"/>
                  </a:lnTo>
                  <a:lnTo>
                    <a:pt x="216" y="45"/>
                  </a:lnTo>
                  <a:lnTo>
                    <a:pt x="223" y="54"/>
                  </a:lnTo>
                  <a:lnTo>
                    <a:pt x="230" y="65"/>
                  </a:lnTo>
                  <a:lnTo>
                    <a:pt x="234" y="74"/>
                  </a:lnTo>
                  <a:lnTo>
                    <a:pt x="239" y="86"/>
                  </a:lnTo>
                  <a:lnTo>
                    <a:pt x="242" y="97"/>
                  </a:lnTo>
                  <a:lnTo>
                    <a:pt x="244" y="109"/>
                  </a:lnTo>
                  <a:lnTo>
                    <a:pt x="244" y="122"/>
                  </a:lnTo>
                  <a:lnTo>
                    <a:pt x="244" y="1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9" name="Google Shape;279;p62"/>
            <p:cNvSpPr/>
            <p:nvPr/>
          </p:nvSpPr>
          <p:spPr>
            <a:xfrm>
              <a:off x="1182" y="2344"/>
              <a:ext cx="147" cy="147"/>
            </a:xfrm>
            <a:custGeom>
              <a:avLst/>
              <a:gdLst/>
              <a:ahLst/>
              <a:cxnLst/>
              <a:rect l="l" t="t" r="r" b="b"/>
              <a:pathLst>
                <a:path w="293" h="293" extrusionOk="0">
                  <a:moveTo>
                    <a:pt x="293" y="147"/>
                  </a:moveTo>
                  <a:lnTo>
                    <a:pt x="293" y="147"/>
                  </a:lnTo>
                  <a:lnTo>
                    <a:pt x="291" y="162"/>
                  </a:lnTo>
                  <a:lnTo>
                    <a:pt x="290" y="176"/>
                  </a:lnTo>
                  <a:lnTo>
                    <a:pt x="287" y="190"/>
                  </a:lnTo>
                  <a:lnTo>
                    <a:pt x="282" y="204"/>
                  </a:lnTo>
                  <a:lnTo>
                    <a:pt x="276" y="218"/>
                  </a:lnTo>
                  <a:lnTo>
                    <a:pt x="268" y="229"/>
                  </a:lnTo>
                  <a:lnTo>
                    <a:pt x="259" y="241"/>
                  </a:lnTo>
                  <a:lnTo>
                    <a:pt x="250" y="250"/>
                  </a:lnTo>
                  <a:lnTo>
                    <a:pt x="239" y="261"/>
                  </a:lnTo>
                  <a:lnTo>
                    <a:pt x="228" y="269"/>
                  </a:lnTo>
                  <a:lnTo>
                    <a:pt x="216" y="276"/>
                  </a:lnTo>
                  <a:lnTo>
                    <a:pt x="203" y="283"/>
                  </a:lnTo>
                  <a:lnTo>
                    <a:pt x="190" y="287"/>
                  </a:lnTo>
                  <a:lnTo>
                    <a:pt x="176" y="290"/>
                  </a:lnTo>
                  <a:lnTo>
                    <a:pt x="162" y="293"/>
                  </a:lnTo>
                  <a:lnTo>
                    <a:pt x="146" y="293"/>
                  </a:lnTo>
                  <a:lnTo>
                    <a:pt x="146" y="293"/>
                  </a:lnTo>
                  <a:lnTo>
                    <a:pt x="131" y="293"/>
                  </a:lnTo>
                  <a:lnTo>
                    <a:pt x="117" y="290"/>
                  </a:lnTo>
                  <a:lnTo>
                    <a:pt x="103" y="287"/>
                  </a:lnTo>
                  <a:lnTo>
                    <a:pt x="89" y="283"/>
                  </a:lnTo>
                  <a:lnTo>
                    <a:pt x="77" y="276"/>
                  </a:lnTo>
                  <a:lnTo>
                    <a:pt x="65" y="269"/>
                  </a:lnTo>
                  <a:lnTo>
                    <a:pt x="52" y="261"/>
                  </a:lnTo>
                  <a:lnTo>
                    <a:pt x="43" y="250"/>
                  </a:lnTo>
                  <a:lnTo>
                    <a:pt x="34" y="241"/>
                  </a:lnTo>
                  <a:lnTo>
                    <a:pt x="25" y="229"/>
                  </a:lnTo>
                  <a:lnTo>
                    <a:pt x="17" y="218"/>
                  </a:lnTo>
                  <a:lnTo>
                    <a:pt x="11" y="204"/>
                  </a:lnTo>
                  <a:lnTo>
                    <a:pt x="6" y="190"/>
                  </a:lnTo>
                  <a:lnTo>
                    <a:pt x="3" y="176"/>
                  </a:lnTo>
                  <a:lnTo>
                    <a:pt x="0" y="162"/>
                  </a:lnTo>
                  <a:lnTo>
                    <a:pt x="0" y="147"/>
                  </a:lnTo>
                  <a:lnTo>
                    <a:pt x="0" y="147"/>
                  </a:lnTo>
                  <a:lnTo>
                    <a:pt x="0" y="132"/>
                  </a:lnTo>
                  <a:lnTo>
                    <a:pt x="3" y="118"/>
                  </a:lnTo>
                  <a:lnTo>
                    <a:pt x="6" y="104"/>
                  </a:lnTo>
                  <a:lnTo>
                    <a:pt x="11" y="90"/>
                  </a:lnTo>
                  <a:lnTo>
                    <a:pt x="17" y="78"/>
                  </a:lnTo>
                  <a:lnTo>
                    <a:pt x="25" y="65"/>
                  </a:lnTo>
                  <a:lnTo>
                    <a:pt x="34" y="54"/>
                  </a:lnTo>
                  <a:lnTo>
                    <a:pt x="43" y="44"/>
                  </a:lnTo>
                  <a:lnTo>
                    <a:pt x="52" y="34"/>
                  </a:lnTo>
                  <a:lnTo>
                    <a:pt x="65" y="25"/>
                  </a:lnTo>
                  <a:lnTo>
                    <a:pt x="77" y="19"/>
                  </a:lnTo>
                  <a:lnTo>
                    <a:pt x="89" y="13"/>
                  </a:lnTo>
                  <a:lnTo>
                    <a:pt x="103" y="7"/>
                  </a:lnTo>
                  <a:lnTo>
                    <a:pt x="117" y="4"/>
                  </a:lnTo>
                  <a:lnTo>
                    <a:pt x="131" y="2"/>
                  </a:lnTo>
                  <a:lnTo>
                    <a:pt x="146" y="0"/>
                  </a:lnTo>
                  <a:lnTo>
                    <a:pt x="146" y="0"/>
                  </a:lnTo>
                  <a:lnTo>
                    <a:pt x="162" y="2"/>
                  </a:lnTo>
                  <a:lnTo>
                    <a:pt x="176" y="4"/>
                  </a:lnTo>
                  <a:lnTo>
                    <a:pt x="190" y="7"/>
                  </a:lnTo>
                  <a:lnTo>
                    <a:pt x="203" y="13"/>
                  </a:lnTo>
                  <a:lnTo>
                    <a:pt x="216" y="19"/>
                  </a:lnTo>
                  <a:lnTo>
                    <a:pt x="228" y="25"/>
                  </a:lnTo>
                  <a:lnTo>
                    <a:pt x="239" y="34"/>
                  </a:lnTo>
                  <a:lnTo>
                    <a:pt x="250" y="44"/>
                  </a:lnTo>
                  <a:lnTo>
                    <a:pt x="259" y="54"/>
                  </a:lnTo>
                  <a:lnTo>
                    <a:pt x="268" y="65"/>
                  </a:lnTo>
                  <a:lnTo>
                    <a:pt x="276" y="78"/>
                  </a:lnTo>
                  <a:lnTo>
                    <a:pt x="282" y="90"/>
                  </a:lnTo>
                  <a:lnTo>
                    <a:pt x="287" y="104"/>
                  </a:lnTo>
                  <a:lnTo>
                    <a:pt x="290" y="118"/>
                  </a:lnTo>
                  <a:lnTo>
                    <a:pt x="291" y="132"/>
                  </a:lnTo>
                  <a:lnTo>
                    <a:pt x="293" y="147"/>
                  </a:lnTo>
                  <a:lnTo>
                    <a:pt x="293" y="1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0" name="Google Shape;280;p62"/>
            <p:cNvSpPr/>
            <p:nvPr/>
          </p:nvSpPr>
          <p:spPr>
            <a:xfrm>
              <a:off x="1472" y="2205"/>
              <a:ext cx="235" cy="236"/>
            </a:xfrm>
            <a:custGeom>
              <a:avLst/>
              <a:gdLst/>
              <a:ahLst/>
              <a:cxnLst/>
              <a:rect l="l" t="t" r="r" b="b"/>
              <a:pathLst>
                <a:path w="472" h="472" extrusionOk="0">
                  <a:moveTo>
                    <a:pt x="472" y="236"/>
                  </a:moveTo>
                  <a:lnTo>
                    <a:pt x="472" y="236"/>
                  </a:lnTo>
                  <a:lnTo>
                    <a:pt x="470" y="259"/>
                  </a:lnTo>
                  <a:lnTo>
                    <a:pt x="467" y="283"/>
                  </a:lnTo>
                  <a:lnTo>
                    <a:pt x="461" y="306"/>
                  </a:lnTo>
                  <a:lnTo>
                    <a:pt x="453" y="327"/>
                  </a:lnTo>
                  <a:lnTo>
                    <a:pt x="443" y="349"/>
                  </a:lnTo>
                  <a:lnTo>
                    <a:pt x="430" y="367"/>
                  </a:lnTo>
                  <a:lnTo>
                    <a:pt x="418" y="386"/>
                  </a:lnTo>
                  <a:lnTo>
                    <a:pt x="402" y="403"/>
                  </a:lnTo>
                  <a:lnTo>
                    <a:pt x="386" y="418"/>
                  </a:lnTo>
                  <a:lnTo>
                    <a:pt x="367" y="431"/>
                  </a:lnTo>
                  <a:lnTo>
                    <a:pt x="349" y="443"/>
                  </a:lnTo>
                  <a:lnTo>
                    <a:pt x="327" y="454"/>
                  </a:lnTo>
                  <a:lnTo>
                    <a:pt x="305" y="461"/>
                  </a:lnTo>
                  <a:lnTo>
                    <a:pt x="282" y="466"/>
                  </a:lnTo>
                  <a:lnTo>
                    <a:pt x="259" y="471"/>
                  </a:lnTo>
                  <a:lnTo>
                    <a:pt x="236" y="472"/>
                  </a:lnTo>
                  <a:lnTo>
                    <a:pt x="236" y="472"/>
                  </a:lnTo>
                  <a:lnTo>
                    <a:pt x="211" y="471"/>
                  </a:lnTo>
                  <a:lnTo>
                    <a:pt x="188" y="466"/>
                  </a:lnTo>
                  <a:lnTo>
                    <a:pt x="165" y="461"/>
                  </a:lnTo>
                  <a:lnTo>
                    <a:pt x="143" y="454"/>
                  </a:lnTo>
                  <a:lnTo>
                    <a:pt x="123" y="443"/>
                  </a:lnTo>
                  <a:lnTo>
                    <a:pt x="103" y="431"/>
                  </a:lnTo>
                  <a:lnTo>
                    <a:pt x="85" y="418"/>
                  </a:lnTo>
                  <a:lnTo>
                    <a:pt x="68" y="403"/>
                  </a:lnTo>
                  <a:lnTo>
                    <a:pt x="54" y="386"/>
                  </a:lnTo>
                  <a:lnTo>
                    <a:pt x="40" y="367"/>
                  </a:lnTo>
                  <a:lnTo>
                    <a:pt x="28" y="349"/>
                  </a:lnTo>
                  <a:lnTo>
                    <a:pt x="19" y="327"/>
                  </a:lnTo>
                  <a:lnTo>
                    <a:pt x="11" y="306"/>
                  </a:lnTo>
                  <a:lnTo>
                    <a:pt x="5" y="283"/>
                  </a:lnTo>
                  <a:lnTo>
                    <a:pt x="0" y="259"/>
                  </a:lnTo>
                  <a:lnTo>
                    <a:pt x="0" y="236"/>
                  </a:lnTo>
                  <a:lnTo>
                    <a:pt x="0" y="236"/>
                  </a:lnTo>
                  <a:lnTo>
                    <a:pt x="0" y="212"/>
                  </a:lnTo>
                  <a:lnTo>
                    <a:pt x="5" y="189"/>
                  </a:lnTo>
                  <a:lnTo>
                    <a:pt x="11" y="165"/>
                  </a:lnTo>
                  <a:lnTo>
                    <a:pt x="19" y="144"/>
                  </a:lnTo>
                  <a:lnTo>
                    <a:pt x="28" y="124"/>
                  </a:lnTo>
                  <a:lnTo>
                    <a:pt x="40" y="104"/>
                  </a:lnTo>
                  <a:lnTo>
                    <a:pt x="54" y="85"/>
                  </a:lnTo>
                  <a:lnTo>
                    <a:pt x="68" y="68"/>
                  </a:lnTo>
                  <a:lnTo>
                    <a:pt x="85" y="54"/>
                  </a:lnTo>
                  <a:lnTo>
                    <a:pt x="103" y="41"/>
                  </a:lnTo>
                  <a:lnTo>
                    <a:pt x="123" y="28"/>
                  </a:lnTo>
                  <a:lnTo>
                    <a:pt x="143" y="19"/>
                  </a:lnTo>
                  <a:lnTo>
                    <a:pt x="165" y="10"/>
                  </a:lnTo>
                  <a:lnTo>
                    <a:pt x="188" y="5"/>
                  </a:lnTo>
                  <a:lnTo>
                    <a:pt x="211" y="0"/>
                  </a:lnTo>
                  <a:lnTo>
                    <a:pt x="236" y="0"/>
                  </a:lnTo>
                  <a:lnTo>
                    <a:pt x="236" y="0"/>
                  </a:lnTo>
                  <a:lnTo>
                    <a:pt x="259" y="0"/>
                  </a:lnTo>
                  <a:lnTo>
                    <a:pt x="282" y="5"/>
                  </a:lnTo>
                  <a:lnTo>
                    <a:pt x="305" y="10"/>
                  </a:lnTo>
                  <a:lnTo>
                    <a:pt x="327" y="19"/>
                  </a:lnTo>
                  <a:lnTo>
                    <a:pt x="349" y="28"/>
                  </a:lnTo>
                  <a:lnTo>
                    <a:pt x="367" y="41"/>
                  </a:lnTo>
                  <a:lnTo>
                    <a:pt x="386" y="54"/>
                  </a:lnTo>
                  <a:lnTo>
                    <a:pt x="402" y="68"/>
                  </a:lnTo>
                  <a:lnTo>
                    <a:pt x="418" y="85"/>
                  </a:lnTo>
                  <a:lnTo>
                    <a:pt x="430" y="104"/>
                  </a:lnTo>
                  <a:lnTo>
                    <a:pt x="443" y="124"/>
                  </a:lnTo>
                  <a:lnTo>
                    <a:pt x="453" y="144"/>
                  </a:lnTo>
                  <a:lnTo>
                    <a:pt x="461" y="165"/>
                  </a:lnTo>
                  <a:lnTo>
                    <a:pt x="467" y="189"/>
                  </a:lnTo>
                  <a:lnTo>
                    <a:pt x="470" y="212"/>
                  </a:lnTo>
                  <a:lnTo>
                    <a:pt x="472" y="236"/>
                  </a:lnTo>
                  <a:lnTo>
                    <a:pt x="472" y="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1" name="Google Shape;281;p62"/>
            <p:cNvSpPr/>
            <p:nvPr/>
          </p:nvSpPr>
          <p:spPr>
            <a:xfrm>
              <a:off x="1309" y="2415"/>
              <a:ext cx="236" cy="236"/>
            </a:xfrm>
            <a:custGeom>
              <a:avLst/>
              <a:gdLst/>
              <a:ahLst/>
              <a:cxnLst/>
              <a:rect l="l" t="t" r="r" b="b"/>
              <a:pathLst>
                <a:path w="472" h="472" extrusionOk="0">
                  <a:moveTo>
                    <a:pt x="472" y="236"/>
                  </a:moveTo>
                  <a:lnTo>
                    <a:pt x="472" y="236"/>
                  </a:lnTo>
                  <a:lnTo>
                    <a:pt x="470" y="261"/>
                  </a:lnTo>
                  <a:lnTo>
                    <a:pt x="467" y="284"/>
                  </a:lnTo>
                  <a:lnTo>
                    <a:pt x="461" y="306"/>
                  </a:lnTo>
                  <a:lnTo>
                    <a:pt x="453" y="327"/>
                  </a:lnTo>
                  <a:lnTo>
                    <a:pt x="442" y="349"/>
                  </a:lnTo>
                  <a:lnTo>
                    <a:pt x="431" y="367"/>
                  </a:lnTo>
                  <a:lnTo>
                    <a:pt x="418" y="386"/>
                  </a:lnTo>
                  <a:lnTo>
                    <a:pt x="402" y="403"/>
                  </a:lnTo>
                  <a:lnTo>
                    <a:pt x="385" y="418"/>
                  </a:lnTo>
                  <a:lnTo>
                    <a:pt x="367" y="432"/>
                  </a:lnTo>
                  <a:lnTo>
                    <a:pt x="348" y="443"/>
                  </a:lnTo>
                  <a:lnTo>
                    <a:pt x="327" y="454"/>
                  </a:lnTo>
                  <a:lnTo>
                    <a:pt x="305" y="461"/>
                  </a:lnTo>
                  <a:lnTo>
                    <a:pt x="283" y="467"/>
                  </a:lnTo>
                  <a:lnTo>
                    <a:pt x="259" y="471"/>
                  </a:lnTo>
                  <a:lnTo>
                    <a:pt x="236" y="472"/>
                  </a:lnTo>
                  <a:lnTo>
                    <a:pt x="236" y="472"/>
                  </a:lnTo>
                  <a:lnTo>
                    <a:pt x="211" y="471"/>
                  </a:lnTo>
                  <a:lnTo>
                    <a:pt x="188" y="467"/>
                  </a:lnTo>
                  <a:lnTo>
                    <a:pt x="165" y="461"/>
                  </a:lnTo>
                  <a:lnTo>
                    <a:pt x="143" y="454"/>
                  </a:lnTo>
                  <a:lnTo>
                    <a:pt x="123" y="443"/>
                  </a:lnTo>
                  <a:lnTo>
                    <a:pt x="103" y="432"/>
                  </a:lnTo>
                  <a:lnTo>
                    <a:pt x="85" y="418"/>
                  </a:lnTo>
                  <a:lnTo>
                    <a:pt x="69" y="403"/>
                  </a:lnTo>
                  <a:lnTo>
                    <a:pt x="54" y="386"/>
                  </a:lnTo>
                  <a:lnTo>
                    <a:pt x="40" y="367"/>
                  </a:lnTo>
                  <a:lnTo>
                    <a:pt x="28" y="349"/>
                  </a:lnTo>
                  <a:lnTo>
                    <a:pt x="18" y="327"/>
                  </a:lnTo>
                  <a:lnTo>
                    <a:pt x="11" y="306"/>
                  </a:lnTo>
                  <a:lnTo>
                    <a:pt x="4" y="284"/>
                  </a:lnTo>
                  <a:lnTo>
                    <a:pt x="1" y="261"/>
                  </a:lnTo>
                  <a:lnTo>
                    <a:pt x="0" y="236"/>
                  </a:lnTo>
                  <a:lnTo>
                    <a:pt x="0" y="236"/>
                  </a:lnTo>
                  <a:lnTo>
                    <a:pt x="1" y="212"/>
                  </a:lnTo>
                  <a:lnTo>
                    <a:pt x="4" y="188"/>
                  </a:lnTo>
                  <a:lnTo>
                    <a:pt x="11" y="165"/>
                  </a:lnTo>
                  <a:lnTo>
                    <a:pt x="18" y="144"/>
                  </a:lnTo>
                  <a:lnTo>
                    <a:pt x="28" y="124"/>
                  </a:lnTo>
                  <a:lnTo>
                    <a:pt x="40" y="104"/>
                  </a:lnTo>
                  <a:lnTo>
                    <a:pt x="54" y="87"/>
                  </a:lnTo>
                  <a:lnTo>
                    <a:pt x="69" y="70"/>
                  </a:lnTo>
                  <a:lnTo>
                    <a:pt x="85" y="54"/>
                  </a:lnTo>
                  <a:lnTo>
                    <a:pt x="103" y="40"/>
                  </a:lnTo>
                  <a:lnTo>
                    <a:pt x="123" y="28"/>
                  </a:lnTo>
                  <a:lnTo>
                    <a:pt x="143" y="19"/>
                  </a:lnTo>
                  <a:lnTo>
                    <a:pt x="165" y="11"/>
                  </a:lnTo>
                  <a:lnTo>
                    <a:pt x="188" y="5"/>
                  </a:lnTo>
                  <a:lnTo>
                    <a:pt x="211" y="2"/>
                  </a:lnTo>
                  <a:lnTo>
                    <a:pt x="236" y="0"/>
                  </a:lnTo>
                  <a:lnTo>
                    <a:pt x="236" y="0"/>
                  </a:lnTo>
                  <a:lnTo>
                    <a:pt x="259" y="2"/>
                  </a:lnTo>
                  <a:lnTo>
                    <a:pt x="283" y="5"/>
                  </a:lnTo>
                  <a:lnTo>
                    <a:pt x="305" y="11"/>
                  </a:lnTo>
                  <a:lnTo>
                    <a:pt x="327" y="19"/>
                  </a:lnTo>
                  <a:lnTo>
                    <a:pt x="348" y="28"/>
                  </a:lnTo>
                  <a:lnTo>
                    <a:pt x="367" y="40"/>
                  </a:lnTo>
                  <a:lnTo>
                    <a:pt x="385" y="54"/>
                  </a:lnTo>
                  <a:lnTo>
                    <a:pt x="402" y="70"/>
                  </a:lnTo>
                  <a:lnTo>
                    <a:pt x="418" y="87"/>
                  </a:lnTo>
                  <a:lnTo>
                    <a:pt x="431" y="104"/>
                  </a:lnTo>
                  <a:lnTo>
                    <a:pt x="442" y="124"/>
                  </a:lnTo>
                  <a:lnTo>
                    <a:pt x="453" y="144"/>
                  </a:lnTo>
                  <a:lnTo>
                    <a:pt x="461" y="165"/>
                  </a:lnTo>
                  <a:lnTo>
                    <a:pt x="467" y="188"/>
                  </a:lnTo>
                  <a:lnTo>
                    <a:pt x="470" y="212"/>
                  </a:lnTo>
                  <a:lnTo>
                    <a:pt x="472" y="236"/>
                  </a:lnTo>
                  <a:lnTo>
                    <a:pt x="472" y="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2" name="Google Shape;282;p62"/>
            <p:cNvSpPr/>
            <p:nvPr/>
          </p:nvSpPr>
          <p:spPr>
            <a:xfrm>
              <a:off x="1156" y="2601"/>
              <a:ext cx="178" cy="178"/>
            </a:xfrm>
            <a:custGeom>
              <a:avLst/>
              <a:gdLst/>
              <a:ahLst/>
              <a:cxnLst/>
              <a:rect l="l" t="t" r="r" b="b"/>
              <a:pathLst>
                <a:path w="356" h="356" extrusionOk="0">
                  <a:moveTo>
                    <a:pt x="356" y="177"/>
                  </a:moveTo>
                  <a:lnTo>
                    <a:pt x="356" y="177"/>
                  </a:lnTo>
                  <a:lnTo>
                    <a:pt x="356" y="196"/>
                  </a:lnTo>
                  <a:lnTo>
                    <a:pt x="353" y="214"/>
                  </a:lnTo>
                  <a:lnTo>
                    <a:pt x="348" y="231"/>
                  </a:lnTo>
                  <a:lnTo>
                    <a:pt x="342" y="247"/>
                  </a:lnTo>
                  <a:lnTo>
                    <a:pt x="335" y="263"/>
                  </a:lnTo>
                  <a:lnTo>
                    <a:pt x="327" y="277"/>
                  </a:lnTo>
                  <a:lnTo>
                    <a:pt x="316" y="291"/>
                  </a:lnTo>
                  <a:lnTo>
                    <a:pt x="305" y="304"/>
                  </a:lnTo>
                  <a:lnTo>
                    <a:pt x="291" y="316"/>
                  </a:lnTo>
                  <a:lnTo>
                    <a:pt x="278" y="325"/>
                  </a:lnTo>
                  <a:lnTo>
                    <a:pt x="264" y="334"/>
                  </a:lnTo>
                  <a:lnTo>
                    <a:pt x="248" y="342"/>
                  </a:lnTo>
                  <a:lnTo>
                    <a:pt x="231" y="348"/>
                  </a:lnTo>
                  <a:lnTo>
                    <a:pt x="214" y="353"/>
                  </a:lnTo>
                  <a:lnTo>
                    <a:pt x="196" y="356"/>
                  </a:lnTo>
                  <a:lnTo>
                    <a:pt x="179" y="356"/>
                  </a:lnTo>
                  <a:lnTo>
                    <a:pt x="179" y="356"/>
                  </a:lnTo>
                  <a:lnTo>
                    <a:pt x="160" y="356"/>
                  </a:lnTo>
                  <a:lnTo>
                    <a:pt x="142" y="353"/>
                  </a:lnTo>
                  <a:lnTo>
                    <a:pt x="125" y="348"/>
                  </a:lnTo>
                  <a:lnTo>
                    <a:pt x="109" y="342"/>
                  </a:lnTo>
                  <a:lnTo>
                    <a:pt x="93" y="334"/>
                  </a:lnTo>
                  <a:lnTo>
                    <a:pt x="79" y="325"/>
                  </a:lnTo>
                  <a:lnTo>
                    <a:pt x="65" y="316"/>
                  </a:lnTo>
                  <a:lnTo>
                    <a:pt x="52" y="304"/>
                  </a:lnTo>
                  <a:lnTo>
                    <a:pt x="40" y="291"/>
                  </a:lnTo>
                  <a:lnTo>
                    <a:pt x="31" y="277"/>
                  </a:lnTo>
                  <a:lnTo>
                    <a:pt x="22" y="263"/>
                  </a:lnTo>
                  <a:lnTo>
                    <a:pt x="14" y="247"/>
                  </a:lnTo>
                  <a:lnTo>
                    <a:pt x="8" y="231"/>
                  </a:lnTo>
                  <a:lnTo>
                    <a:pt x="3" y="214"/>
                  </a:lnTo>
                  <a:lnTo>
                    <a:pt x="0" y="196"/>
                  </a:lnTo>
                  <a:lnTo>
                    <a:pt x="0" y="177"/>
                  </a:lnTo>
                  <a:lnTo>
                    <a:pt x="0" y="177"/>
                  </a:lnTo>
                  <a:lnTo>
                    <a:pt x="0" y="160"/>
                  </a:lnTo>
                  <a:lnTo>
                    <a:pt x="3" y="142"/>
                  </a:lnTo>
                  <a:lnTo>
                    <a:pt x="8" y="125"/>
                  </a:lnTo>
                  <a:lnTo>
                    <a:pt x="14" y="108"/>
                  </a:lnTo>
                  <a:lnTo>
                    <a:pt x="22" y="92"/>
                  </a:lnTo>
                  <a:lnTo>
                    <a:pt x="31" y="78"/>
                  </a:lnTo>
                  <a:lnTo>
                    <a:pt x="40" y="65"/>
                  </a:lnTo>
                  <a:lnTo>
                    <a:pt x="52" y="51"/>
                  </a:lnTo>
                  <a:lnTo>
                    <a:pt x="65" y="40"/>
                  </a:lnTo>
                  <a:lnTo>
                    <a:pt x="79" y="29"/>
                  </a:lnTo>
                  <a:lnTo>
                    <a:pt x="93" y="20"/>
                  </a:lnTo>
                  <a:lnTo>
                    <a:pt x="109" y="14"/>
                  </a:lnTo>
                  <a:lnTo>
                    <a:pt x="125" y="8"/>
                  </a:lnTo>
                  <a:lnTo>
                    <a:pt x="142" y="3"/>
                  </a:lnTo>
                  <a:lnTo>
                    <a:pt x="160" y="0"/>
                  </a:lnTo>
                  <a:lnTo>
                    <a:pt x="179" y="0"/>
                  </a:lnTo>
                  <a:lnTo>
                    <a:pt x="179" y="0"/>
                  </a:lnTo>
                  <a:lnTo>
                    <a:pt x="196" y="0"/>
                  </a:lnTo>
                  <a:lnTo>
                    <a:pt x="214" y="3"/>
                  </a:lnTo>
                  <a:lnTo>
                    <a:pt x="231" y="8"/>
                  </a:lnTo>
                  <a:lnTo>
                    <a:pt x="248" y="14"/>
                  </a:lnTo>
                  <a:lnTo>
                    <a:pt x="264" y="20"/>
                  </a:lnTo>
                  <a:lnTo>
                    <a:pt x="278" y="29"/>
                  </a:lnTo>
                  <a:lnTo>
                    <a:pt x="291" y="40"/>
                  </a:lnTo>
                  <a:lnTo>
                    <a:pt x="305" y="51"/>
                  </a:lnTo>
                  <a:lnTo>
                    <a:pt x="316" y="65"/>
                  </a:lnTo>
                  <a:lnTo>
                    <a:pt x="327" y="78"/>
                  </a:lnTo>
                  <a:lnTo>
                    <a:pt x="335" y="92"/>
                  </a:lnTo>
                  <a:lnTo>
                    <a:pt x="342" y="108"/>
                  </a:lnTo>
                  <a:lnTo>
                    <a:pt x="348" y="125"/>
                  </a:lnTo>
                  <a:lnTo>
                    <a:pt x="353" y="142"/>
                  </a:lnTo>
                  <a:lnTo>
                    <a:pt x="356" y="160"/>
                  </a:lnTo>
                  <a:lnTo>
                    <a:pt x="356" y="177"/>
                  </a:lnTo>
                  <a:lnTo>
                    <a:pt x="356" y="17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3" name="Google Shape;283;p62"/>
            <p:cNvSpPr/>
            <p:nvPr/>
          </p:nvSpPr>
          <p:spPr>
            <a:xfrm>
              <a:off x="855" y="1580"/>
              <a:ext cx="185" cy="185"/>
            </a:xfrm>
            <a:custGeom>
              <a:avLst/>
              <a:gdLst/>
              <a:ahLst/>
              <a:cxnLst/>
              <a:rect l="l" t="t" r="r" b="b"/>
              <a:pathLst>
                <a:path w="370" h="368" extrusionOk="0">
                  <a:moveTo>
                    <a:pt x="370" y="183"/>
                  </a:moveTo>
                  <a:lnTo>
                    <a:pt x="370" y="183"/>
                  </a:lnTo>
                  <a:lnTo>
                    <a:pt x="370" y="203"/>
                  </a:lnTo>
                  <a:lnTo>
                    <a:pt x="367" y="222"/>
                  </a:lnTo>
                  <a:lnTo>
                    <a:pt x="362" y="239"/>
                  </a:lnTo>
                  <a:lnTo>
                    <a:pt x="356" y="256"/>
                  </a:lnTo>
                  <a:lnTo>
                    <a:pt x="348" y="273"/>
                  </a:lnTo>
                  <a:lnTo>
                    <a:pt x="339" y="288"/>
                  </a:lnTo>
                  <a:lnTo>
                    <a:pt x="328" y="302"/>
                  </a:lnTo>
                  <a:lnTo>
                    <a:pt x="316" y="314"/>
                  </a:lnTo>
                  <a:lnTo>
                    <a:pt x="303" y="326"/>
                  </a:lnTo>
                  <a:lnTo>
                    <a:pt x="288" y="337"/>
                  </a:lnTo>
                  <a:lnTo>
                    <a:pt x="273" y="347"/>
                  </a:lnTo>
                  <a:lnTo>
                    <a:pt x="257" y="354"/>
                  </a:lnTo>
                  <a:lnTo>
                    <a:pt x="240" y="360"/>
                  </a:lnTo>
                  <a:lnTo>
                    <a:pt x="222" y="365"/>
                  </a:lnTo>
                  <a:lnTo>
                    <a:pt x="205" y="368"/>
                  </a:lnTo>
                  <a:lnTo>
                    <a:pt x="185" y="368"/>
                  </a:lnTo>
                  <a:lnTo>
                    <a:pt x="185" y="368"/>
                  </a:lnTo>
                  <a:lnTo>
                    <a:pt x="166" y="368"/>
                  </a:lnTo>
                  <a:lnTo>
                    <a:pt x="148" y="365"/>
                  </a:lnTo>
                  <a:lnTo>
                    <a:pt x="131" y="360"/>
                  </a:lnTo>
                  <a:lnTo>
                    <a:pt x="114" y="354"/>
                  </a:lnTo>
                  <a:lnTo>
                    <a:pt x="97" y="347"/>
                  </a:lnTo>
                  <a:lnTo>
                    <a:pt x="81" y="337"/>
                  </a:lnTo>
                  <a:lnTo>
                    <a:pt x="68" y="326"/>
                  </a:lnTo>
                  <a:lnTo>
                    <a:pt x="54" y="314"/>
                  </a:lnTo>
                  <a:lnTo>
                    <a:pt x="43" y="302"/>
                  </a:lnTo>
                  <a:lnTo>
                    <a:pt x="32" y="288"/>
                  </a:lnTo>
                  <a:lnTo>
                    <a:pt x="23" y="273"/>
                  </a:lnTo>
                  <a:lnTo>
                    <a:pt x="15" y="256"/>
                  </a:lnTo>
                  <a:lnTo>
                    <a:pt x="9" y="239"/>
                  </a:lnTo>
                  <a:lnTo>
                    <a:pt x="4" y="222"/>
                  </a:lnTo>
                  <a:lnTo>
                    <a:pt x="1" y="203"/>
                  </a:lnTo>
                  <a:lnTo>
                    <a:pt x="0" y="183"/>
                  </a:lnTo>
                  <a:lnTo>
                    <a:pt x="0" y="183"/>
                  </a:lnTo>
                  <a:lnTo>
                    <a:pt x="1" y="165"/>
                  </a:lnTo>
                  <a:lnTo>
                    <a:pt x="4" y="146"/>
                  </a:lnTo>
                  <a:lnTo>
                    <a:pt x="9" y="129"/>
                  </a:lnTo>
                  <a:lnTo>
                    <a:pt x="15" y="112"/>
                  </a:lnTo>
                  <a:lnTo>
                    <a:pt x="23" y="95"/>
                  </a:lnTo>
                  <a:lnTo>
                    <a:pt x="32" y="80"/>
                  </a:lnTo>
                  <a:lnTo>
                    <a:pt x="43" y="66"/>
                  </a:lnTo>
                  <a:lnTo>
                    <a:pt x="54" y="54"/>
                  </a:lnTo>
                  <a:lnTo>
                    <a:pt x="68" y="41"/>
                  </a:lnTo>
                  <a:lnTo>
                    <a:pt x="81" y="30"/>
                  </a:lnTo>
                  <a:lnTo>
                    <a:pt x="97" y="21"/>
                  </a:lnTo>
                  <a:lnTo>
                    <a:pt x="114" y="14"/>
                  </a:lnTo>
                  <a:lnTo>
                    <a:pt x="131" y="7"/>
                  </a:lnTo>
                  <a:lnTo>
                    <a:pt x="148" y="3"/>
                  </a:lnTo>
                  <a:lnTo>
                    <a:pt x="166" y="0"/>
                  </a:lnTo>
                  <a:lnTo>
                    <a:pt x="185" y="0"/>
                  </a:lnTo>
                  <a:lnTo>
                    <a:pt x="185" y="0"/>
                  </a:lnTo>
                  <a:lnTo>
                    <a:pt x="205" y="0"/>
                  </a:lnTo>
                  <a:lnTo>
                    <a:pt x="222" y="3"/>
                  </a:lnTo>
                  <a:lnTo>
                    <a:pt x="240" y="7"/>
                  </a:lnTo>
                  <a:lnTo>
                    <a:pt x="257" y="14"/>
                  </a:lnTo>
                  <a:lnTo>
                    <a:pt x="273" y="21"/>
                  </a:lnTo>
                  <a:lnTo>
                    <a:pt x="288" y="30"/>
                  </a:lnTo>
                  <a:lnTo>
                    <a:pt x="303" y="41"/>
                  </a:lnTo>
                  <a:lnTo>
                    <a:pt x="316" y="54"/>
                  </a:lnTo>
                  <a:lnTo>
                    <a:pt x="328" y="66"/>
                  </a:lnTo>
                  <a:lnTo>
                    <a:pt x="339" y="80"/>
                  </a:lnTo>
                  <a:lnTo>
                    <a:pt x="348" y="95"/>
                  </a:lnTo>
                  <a:lnTo>
                    <a:pt x="356" y="112"/>
                  </a:lnTo>
                  <a:lnTo>
                    <a:pt x="362" y="129"/>
                  </a:lnTo>
                  <a:lnTo>
                    <a:pt x="367" y="146"/>
                  </a:lnTo>
                  <a:lnTo>
                    <a:pt x="370" y="165"/>
                  </a:lnTo>
                  <a:lnTo>
                    <a:pt x="370" y="183"/>
                  </a:lnTo>
                  <a:lnTo>
                    <a:pt x="370" y="18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4" name="Google Shape;284;p62"/>
            <p:cNvSpPr/>
            <p:nvPr/>
          </p:nvSpPr>
          <p:spPr>
            <a:xfrm>
              <a:off x="1667" y="2091"/>
              <a:ext cx="162" cy="163"/>
            </a:xfrm>
            <a:custGeom>
              <a:avLst/>
              <a:gdLst/>
              <a:ahLst/>
              <a:cxnLst/>
              <a:rect l="l" t="t" r="r" b="b"/>
              <a:pathLst>
                <a:path w="325" h="325" extrusionOk="0">
                  <a:moveTo>
                    <a:pt x="325" y="163"/>
                  </a:moveTo>
                  <a:lnTo>
                    <a:pt x="325" y="163"/>
                  </a:lnTo>
                  <a:lnTo>
                    <a:pt x="324" y="179"/>
                  </a:lnTo>
                  <a:lnTo>
                    <a:pt x="322" y="196"/>
                  </a:lnTo>
                  <a:lnTo>
                    <a:pt x="318" y="211"/>
                  </a:lnTo>
                  <a:lnTo>
                    <a:pt x="313" y="226"/>
                  </a:lnTo>
                  <a:lnTo>
                    <a:pt x="305" y="240"/>
                  </a:lnTo>
                  <a:lnTo>
                    <a:pt x="298" y="254"/>
                  </a:lnTo>
                  <a:lnTo>
                    <a:pt x="288" y="267"/>
                  </a:lnTo>
                  <a:lnTo>
                    <a:pt x="278" y="277"/>
                  </a:lnTo>
                  <a:lnTo>
                    <a:pt x="267" y="288"/>
                  </a:lnTo>
                  <a:lnTo>
                    <a:pt x="253" y="297"/>
                  </a:lnTo>
                  <a:lnTo>
                    <a:pt x="241" y="305"/>
                  </a:lnTo>
                  <a:lnTo>
                    <a:pt x="227" y="313"/>
                  </a:lnTo>
                  <a:lnTo>
                    <a:pt x="211" y="317"/>
                  </a:lnTo>
                  <a:lnTo>
                    <a:pt x="196" y="322"/>
                  </a:lnTo>
                  <a:lnTo>
                    <a:pt x="179" y="324"/>
                  </a:lnTo>
                  <a:lnTo>
                    <a:pt x="162" y="325"/>
                  </a:lnTo>
                  <a:lnTo>
                    <a:pt x="162" y="325"/>
                  </a:lnTo>
                  <a:lnTo>
                    <a:pt x="147" y="324"/>
                  </a:lnTo>
                  <a:lnTo>
                    <a:pt x="130" y="322"/>
                  </a:lnTo>
                  <a:lnTo>
                    <a:pt x="114" y="317"/>
                  </a:lnTo>
                  <a:lnTo>
                    <a:pt x="99" y="313"/>
                  </a:lnTo>
                  <a:lnTo>
                    <a:pt x="85" y="305"/>
                  </a:lnTo>
                  <a:lnTo>
                    <a:pt x="71" y="297"/>
                  </a:lnTo>
                  <a:lnTo>
                    <a:pt x="59" y="288"/>
                  </a:lnTo>
                  <a:lnTo>
                    <a:pt x="48" y="277"/>
                  </a:lnTo>
                  <a:lnTo>
                    <a:pt x="37" y="267"/>
                  </a:lnTo>
                  <a:lnTo>
                    <a:pt x="28" y="254"/>
                  </a:lnTo>
                  <a:lnTo>
                    <a:pt x="20" y="240"/>
                  </a:lnTo>
                  <a:lnTo>
                    <a:pt x="12" y="226"/>
                  </a:lnTo>
                  <a:lnTo>
                    <a:pt x="8" y="211"/>
                  </a:lnTo>
                  <a:lnTo>
                    <a:pt x="3" y="196"/>
                  </a:lnTo>
                  <a:lnTo>
                    <a:pt x="2" y="179"/>
                  </a:lnTo>
                  <a:lnTo>
                    <a:pt x="0" y="163"/>
                  </a:lnTo>
                  <a:lnTo>
                    <a:pt x="0" y="163"/>
                  </a:lnTo>
                  <a:lnTo>
                    <a:pt x="2" y="146"/>
                  </a:lnTo>
                  <a:lnTo>
                    <a:pt x="3" y="129"/>
                  </a:lnTo>
                  <a:lnTo>
                    <a:pt x="8" y="114"/>
                  </a:lnTo>
                  <a:lnTo>
                    <a:pt x="12" y="100"/>
                  </a:lnTo>
                  <a:lnTo>
                    <a:pt x="20" y="85"/>
                  </a:lnTo>
                  <a:lnTo>
                    <a:pt x="28" y="72"/>
                  </a:lnTo>
                  <a:lnTo>
                    <a:pt x="37" y="58"/>
                  </a:lnTo>
                  <a:lnTo>
                    <a:pt x="48" y="48"/>
                  </a:lnTo>
                  <a:lnTo>
                    <a:pt x="59" y="37"/>
                  </a:lnTo>
                  <a:lnTo>
                    <a:pt x="71" y="28"/>
                  </a:lnTo>
                  <a:lnTo>
                    <a:pt x="85" y="20"/>
                  </a:lnTo>
                  <a:lnTo>
                    <a:pt x="99" y="12"/>
                  </a:lnTo>
                  <a:lnTo>
                    <a:pt x="114" y="7"/>
                  </a:lnTo>
                  <a:lnTo>
                    <a:pt x="130" y="3"/>
                  </a:lnTo>
                  <a:lnTo>
                    <a:pt x="147" y="1"/>
                  </a:lnTo>
                  <a:lnTo>
                    <a:pt x="162" y="0"/>
                  </a:lnTo>
                  <a:lnTo>
                    <a:pt x="162" y="0"/>
                  </a:lnTo>
                  <a:lnTo>
                    <a:pt x="179" y="1"/>
                  </a:lnTo>
                  <a:lnTo>
                    <a:pt x="196" y="3"/>
                  </a:lnTo>
                  <a:lnTo>
                    <a:pt x="211" y="7"/>
                  </a:lnTo>
                  <a:lnTo>
                    <a:pt x="227" y="12"/>
                  </a:lnTo>
                  <a:lnTo>
                    <a:pt x="241" y="20"/>
                  </a:lnTo>
                  <a:lnTo>
                    <a:pt x="253" y="28"/>
                  </a:lnTo>
                  <a:lnTo>
                    <a:pt x="267" y="37"/>
                  </a:lnTo>
                  <a:lnTo>
                    <a:pt x="278" y="48"/>
                  </a:lnTo>
                  <a:lnTo>
                    <a:pt x="288" y="58"/>
                  </a:lnTo>
                  <a:lnTo>
                    <a:pt x="298" y="72"/>
                  </a:lnTo>
                  <a:lnTo>
                    <a:pt x="305" y="85"/>
                  </a:lnTo>
                  <a:lnTo>
                    <a:pt x="313" y="100"/>
                  </a:lnTo>
                  <a:lnTo>
                    <a:pt x="318" y="114"/>
                  </a:lnTo>
                  <a:lnTo>
                    <a:pt x="322" y="129"/>
                  </a:lnTo>
                  <a:lnTo>
                    <a:pt x="324" y="146"/>
                  </a:lnTo>
                  <a:lnTo>
                    <a:pt x="325" y="163"/>
                  </a:lnTo>
                  <a:lnTo>
                    <a:pt x="325" y="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5" name="Google Shape;285;p62"/>
            <p:cNvSpPr/>
            <p:nvPr/>
          </p:nvSpPr>
          <p:spPr>
            <a:xfrm>
              <a:off x="20" y="1580"/>
              <a:ext cx="323" cy="323"/>
            </a:xfrm>
            <a:custGeom>
              <a:avLst/>
              <a:gdLst/>
              <a:ahLst/>
              <a:cxnLst/>
              <a:rect l="l" t="t" r="r" b="b"/>
              <a:pathLst>
                <a:path w="646" h="646" extrusionOk="0">
                  <a:moveTo>
                    <a:pt x="646" y="322"/>
                  </a:moveTo>
                  <a:lnTo>
                    <a:pt x="646" y="322"/>
                  </a:lnTo>
                  <a:lnTo>
                    <a:pt x="645" y="356"/>
                  </a:lnTo>
                  <a:lnTo>
                    <a:pt x="640" y="388"/>
                  </a:lnTo>
                  <a:lnTo>
                    <a:pt x="632" y="419"/>
                  </a:lnTo>
                  <a:lnTo>
                    <a:pt x="620" y="448"/>
                  </a:lnTo>
                  <a:lnTo>
                    <a:pt x="608" y="476"/>
                  </a:lnTo>
                  <a:lnTo>
                    <a:pt x="591" y="502"/>
                  </a:lnTo>
                  <a:lnTo>
                    <a:pt x="572" y="528"/>
                  </a:lnTo>
                  <a:lnTo>
                    <a:pt x="552" y="550"/>
                  </a:lnTo>
                  <a:lnTo>
                    <a:pt x="529" y="572"/>
                  </a:lnTo>
                  <a:lnTo>
                    <a:pt x="504" y="590"/>
                  </a:lnTo>
                  <a:lnTo>
                    <a:pt x="476" y="606"/>
                  </a:lnTo>
                  <a:lnTo>
                    <a:pt x="449" y="619"/>
                  </a:lnTo>
                  <a:lnTo>
                    <a:pt x="419" y="630"/>
                  </a:lnTo>
                  <a:lnTo>
                    <a:pt x="389" y="638"/>
                  </a:lnTo>
                  <a:lnTo>
                    <a:pt x="356" y="644"/>
                  </a:lnTo>
                  <a:lnTo>
                    <a:pt x="324" y="646"/>
                  </a:lnTo>
                  <a:lnTo>
                    <a:pt x="324" y="646"/>
                  </a:lnTo>
                  <a:lnTo>
                    <a:pt x="290" y="644"/>
                  </a:lnTo>
                  <a:lnTo>
                    <a:pt x="258" y="638"/>
                  </a:lnTo>
                  <a:lnTo>
                    <a:pt x="227" y="630"/>
                  </a:lnTo>
                  <a:lnTo>
                    <a:pt x="197" y="619"/>
                  </a:lnTo>
                  <a:lnTo>
                    <a:pt x="170" y="606"/>
                  </a:lnTo>
                  <a:lnTo>
                    <a:pt x="142" y="590"/>
                  </a:lnTo>
                  <a:lnTo>
                    <a:pt x="117" y="572"/>
                  </a:lnTo>
                  <a:lnTo>
                    <a:pt x="94" y="550"/>
                  </a:lnTo>
                  <a:lnTo>
                    <a:pt x="74" y="528"/>
                  </a:lnTo>
                  <a:lnTo>
                    <a:pt x="56" y="502"/>
                  </a:lnTo>
                  <a:lnTo>
                    <a:pt x="39" y="476"/>
                  </a:lnTo>
                  <a:lnTo>
                    <a:pt x="26" y="448"/>
                  </a:lnTo>
                  <a:lnTo>
                    <a:pt x="16" y="419"/>
                  </a:lnTo>
                  <a:lnTo>
                    <a:pt x="6" y="388"/>
                  </a:lnTo>
                  <a:lnTo>
                    <a:pt x="2" y="356"/>
                  </a:lnTo>
                  <a:lnTo>
                    <a:pt x="0" y="322"/>
                  </a:lnTo>
                  <a:lnTo>
                    <a:pt x="0" y="322"/>
                  </a:lnTo>
                  <a:lnTo>
                    <a:pt x="2" y="289"/>
                  </a:lnTo>
                  <a:lnTo>
                    <a:pt x="6" y="257"/>
                  </a:lnTo>
                  <a:lnTo>
                    <a:pt x="16" y="226"/>
                  </a:lnTo>
                  <a:lnTo>
                    <a:pt x="26" y="197"/>
                  </a:lnTo>
                  <a:lnTo>
                    <a:pt x="39" y="169"/>
                  </a:lnTo>
                  <a:lnTo>
                    <a:pt x="56" y="141"/>
                  </a:lnTo>
                  <a:lnTo>
                    <a:pt x="74" y="117"/>
                  </a:lnTo>
                  <a:lnTo>
                    <a:pt x="94" y="94"/>
                  </a:lnTo>
                  <a:lnTo>
                    <a:pt x="117" y="74"/>
                  </a:lnTo>
                  <a:lnTo>
                    <a:pt x="142" y="55"/>
                  </a:lnTo>
                  <a:lnTo>
                    <a:pt x="170" y="38"/>
                  </a:lnTo>
                  <a:lnTo>
                    <a:pt x="197" y="24"/>
                  </a:lnTo>
                  <a:lnTo>
                    <a:pt x="227" y="14"/>
                  </a:lnTo>
                  <a:lnTo>
                    <a:pt x="258" y="6"/>
                  </a:lnTo>
                  <a:lnTo>
                    <a:pt x="290" y="1"/>
                  </a:lnTo>
                  <a:lnTo>
                    <a:pt x="324" y="0"/>
                  </a:lnTo>
                  <a:lnTo>
                    <a:pt x="324" y="0"/>
                  </a:lnTo>
                  <a:lnTo>
                    <a:pt x="356" y="1"/>
                  </a:lnTo>
                  <a:lnTo>
                    <a:pt x="389" y="6"/>
                  </a:lnTo>
                  <a:lnTo>
                    <a:pt x="419" y="14"/>
                  </a:lnTo>
                  <a:lnTo>
                    <a:pt x="449" y="24"/>
                  </a:lnTo>
                  <a:lnTo>
                    <a:pt x="476" y="38"/>
                  </a:lnTo>
                  <a:lnTo>
                    <a:pt x="504" y="55"/>
                  </a:lnTo>
                  <a:lnTo>
                    <a:pt x="529" y="74"/>
                  </a:lnTo>
                  <a:lnTo>
                    <a:pt x="552" y="94"/>
                  </a:lnTo>
                  <a:lnTo>
                    <a:pt x="572" y="117"/>
                  </a:lnTo>
                  <a:lnTo>
                    <a:pt x="591" y="141"/>
                  </a:lnTo>
                  <a:lnTo>
                    <a:pt x="608" y="169"/>
                  </a:lnTo>
                  <a:lnTo>
                    <a:pt x="620" y="197"/>
                  </a:lnTo>
                  <a:lnTo>
                    <a:pt x="632" y="226"/>
                  </a:lnTo>
                  <a:lnTo>
                    <a:pt x="640" y="257"/>
                  </a:lnTo>
                  <a:lnTo>
                    <a:pt x="645" y="289"/>
                  </a:lnTo>
                  <a:lnTo>
                    <a:pt x="646" y="322"/>
                  </a:lnTo>
                  <a:lnTo>
                    <a:pt x="646" y="3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6" name="Google Shape;286;p62"/>
            <p:cNvSpPr/>
            <p:nvPr/>
          </p:nvSpPr>
          <p:spPr>
            <a:xfrm>
              <a:off x="393" y="1652"/>
              <a:ext cx="179" cy="179"/>
            </a:xfrm>
            <a:custGeom>
              <a:avLst/>
              <a:gdLst/>
              <a:ahLst/>
              <a:cxnLst/>
              <a:rect l="l" t="t" r="r" b="b"/>
              <a:pathLst>
                <a:path w="358" h="358" extrusionOk="0">
                  <a:moveTo>
                    <a:pt x="358" y="179"/>
                  </a:moveTo>
                  <a:lnTo>
                    <a:pt x="358" y="179"/>
                  </a:lnTo>
                  <a:lnTo>
                    <a:pt x="356" y="197"/>
                  </a:lnTo>
                  <a:lnTo>
                    <a:pt x="355" y="216"/>
                  </a:lnTo>
                  <a:lnTo>
                    <a:pt x="350" y="233"/>
                  </a:lnTo>
                  <a:lnTo>
                    <a:pt x="344" y="248"/>
                  </a:lnTo>
                  <a:lnTo>
                    <a:pt x="336" y="265"/>
                  </a:lnTo>
                  <a:lnTo>
                    <a:pt x="327" y="279"/>
                  </a:lnTo>
                  <a:lnTo>
                    <a:pt x="318" y="293"/>
                  </a:lnTo>
                  <a:lnTo>
                    <a:pt x="306" y="305"/>
                  </a:lnTo>
                  <a:lnTo>
                    <a:pt x="293" y="318"/>
                  </a:lnTo>
                  <a:lnTo>
                    <a:pt x="279" y="327"/>
                  </a:lnTo>
                  <a:lnTo>
                    <a:pt x="264" y="336"/>
                  </a:lnTo>
                  <a:lnTo>
                    <a:pt x="248" y="344"/>
                  </a:lnTo>
                  <a:lnTo>
                    <a:pt x="233" y="350"/>
                  </a:lnTo>
                  <a:lnTo>
                    <a:pt x="216" y="355"/>
                  </a:lnTo>
                  <a:lnTo>
                    <a:pt x="198" y="358"/>
                  </a:lnTo>
                  <a:lnTo>
                    <a:pt x="179" y="358"/>
                  </a:lnTo>
                  <a:lnTo>
                    <a:pt x="179" y="358"/>
                  </a:lnTo>
                  <a:lnTo>
                    <a:pt x="161" y="358"/>
                  </a:lnTo>
                  <a:lnTo>
                    <a:pt x="144" y="355"/>
                  </a:lnTo>
                  <a:lnTo>
                    <a:pt x="127" y="350"/>
                  </a:lnTo>
                  <a:lnTo>
                    <a:pt x="110" y="344"/>
                  </a:lnTo>
                  <a:lnTo>
                    <a:pt x="94" y="336"/>
                  </a:lnTo>
                  <a:lnTo>
                    <a:pt x="79" y="327"/>
                  </a:lnTo>
                  <a:lnTo>
                    <a:pt x="65" y="318"/>
                  </a:lnTo>
                  <a:lnTo>
                    <a:pt x="53" y="305"/>
                  </a:lnTo>
                  <a:lnTo>
                    <a:pt x="42" y="293"/>
                  </a:lnTo>
                  <a:lnTo>
                    <a:pt x="31" y="279"/>
                  </a:lnTo>
                  <a:lnTo>
                    <a:pt x="22" y="265"/>
                  </a:lnTo>
                  <a:lnTo>
                    <a:pt x="14" y="248"/>
                  </a:lnTo>
                  <a:lnTo>
                    <a:pt x="10" y="233"/>
                  </a:lnTo>
                  <a:lnTo>
                    <a:pt x="5" y="216"/>
                  </a:lnTo>
                  <a:lnTo>
                    <a:pt x="2" y="197"/>
                  </a:lnTo>
                  <a:lnTo>
                    <a:pt x="0" y="179"/>
                  </a:lnTo>
                  <a:lnTo>
                    <a:pt x="0" y="179"/>
                  </a:lnTo>
                  <a:lnTo>
                    <a:pt x="2" y="162"/>
                  </a:lnTo>
                  <a:lnTo>
                    <a:pt x="5" y="143"/>
                  </a:lnTo>
                  <a:lnTo>
                    <a:pt x="10" y="126"/>
                  </a:lnTo>
                  <a:lnTo>
                    <a:pt x="14" y="109"/>
                  </a:lnTo>
                  <a:lnTo>
                    <a:pt x="22" y="94"/>
                  </a:lnTo>
                  <a:lnTo>
                    <a:pt x="31" y="80"/>
                  </a:lnTo>
                  <a:lnTo>
                    <a:pt x="42" y="66"/>
                  </a:lnTo>
                  <a:lnTo>
                    <a:pt x="53" y="52"/>
                  </a:lnTo>
                  <a:lnTo>
                    <a:pt x="65" y="42"/>
                  </a:lnTo>
                  <a:lnTo>
                    <a:pt x="79" y="31"/>
                  </a:lnTo>
                  <a:lnTo>
                    <a:pt x="94" y="22"/>
                  </a:lnTo>
                  <a:lnTo>
                    <a:pt x="110" y="15"/>
                  </a:lnTo>
                  <a:lnTo>
                    <a:pt x="127" y="9"/>
                  </a:lnTo>
                  <a:lnTo>
                    <a:pt x="144" y="5"/>
                  </a:lnTo>
                  <a:lnTo>
                    <a:pt x="161" y="2"/>
                  </a:lnTo>
                  <a:lnTo>
                    <a:pt x="179" y="0"/>
                  </a:lnTo>
                  <a:lnTo>
                    <a:pt x="179" y="0"/>
                  </a:lnTo>
                  <a:lnTo>
                    <a:pt x="198" y="2"/>
                  </a:lnTo>
                  <a:lnTo>
                    <a:pt x="216" y="5"/>
                  </a:lnTo>
                  <a:lnTo>
                    <a:pt x="233" y="9"/>
                  </a:lnTo>
                  <a:lnTo>
                    <a:pt x="248" y="15"/>
                  </a:lnTo>
                  <a:lnTo>
                    <a:pt x="264" y="22"/>
                  </a:lnTo>
                  <a:lnTo>
                    <a:pt x="279" y="31"/>
                  </a:lnTo>
                  <a:lnTo>
                    <a:pt x="293" y="42"/>
                  </a:lnTo>
                  <a:lnTo>
                    <a:pt x="306" y="52"/>
                  </a:lnTo>
                  <a:lnTo>
                    <a:pt x="318" y="66"/>
                  </a:lnTo>
                  <a:lnTo>
                    <a:pt x="327" y="80"/>
                  </a:lnTo>
                  <a:lnTo>
                    <a:pt x="336" y="94"/>
                  </a:lnTo>
                  <a:lnTo>
                    <a:pt x="344" y="109"/>
                  </a:lnTo>
                  <a:lnTo>
                    <a:pt x="350" y="126"/>
                  </a:lnTo>
                  <a:lnTo>
                    <a:pt x="355" y="143"/>
                  </a:lnTo>
                  <a:lnTo>
                    <a:pt x="356" y="162"/>
                  </a:lnTo>
                  <a:lnTo>
                    <a:pt x="358" y="179"/>
                  </a:lnTo>
                  <a:lnTo>
                    <a:pt x="358" y="17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7" name="Google Shape;287;p62"/>
            <p:cNvSpPr/>
            <p:nvPr/>
          </p:nvSpPr>
          <p:spPr>
            <a:xfrm>
              <a:off x="335" y="1697"/>
              <a:ext cx="66" cy="89"/>
            </a:xfrm>
            <a:custGeom>
              <a:avLst/>
              <a:gdLst/>
              <a:ahLst/>
              <a:cxnLst/>
              <a:rect l="l" t="t" r="r" b="b"/>
              <a:pathLst>
                <a:path w="131" h="177" extrusionOk="0">
                  <a:moveTo>
                    <a:pt x="0" y="0"/>
                  </a:moveTo>
                  <a:lnTo>
                    <a:pt x="0" y="0"/>
                  </a:lnTo>
                  <a:lnTo>
                    <a:pt x="3" y="9"/>
                  </a:lnTo>
                  <a:lnTo>
                    <a:pt x="7" y="18"/>
                  </a:lnTo>
                  <a:lnTo>
                    <a:pt x="14" y="29"/>
                  </a:lnTo>
                  <a:lnTo>
                    <a:pt x="23" y="42"/>
                  </a:lnTo>
                  <a:lnTo>
                    <a:pt x="35" y="51"/>
                  </a:lnTo>
                  <a:lnTo>
                    <a:pt x="41" y="55"/>
                  </a:lnTo>
                  <a:lnTo>
                    <a:pt x="49" y="59"/>
                  </a:lnTo>
                  <a:lnTo>
                    <a:pt x="58" y="60"/>
                  </a:lnTo>
                  <a:lnTo>
                    <a:pt x="67" y="60"/>
                  </a:lnTo>
                  <a:lnTo>
                    <a:pt x="67" y="60"/>
                  </a:lnTo>
                  <a:lnTo>
                    <a:pt x="84" y="59"/>
                  </a:lnTo>
                  <a:lnTo>
                    <a:pt x="98" y="54"/>
                  </a:lnTo>
                  <a:lnTo>
                    <a:pt x="111" y="48"/>
                  </a:lnTo>
                  <a:lnTo>
                    <a:pt x="118" y="42"/>
                  </a:lnTo>
                  <a:lnTo>
                    <a:pt x="125" y="34"/>
                  </a:lnTo>
                  <a:lnTo>
                    <a:pt x="129" y="28"/>
                  </a:lnTo>
                  <a:lnTo>
                    <a:pt x="131" y="23"/>
                  </a:lnTo>
                  <a:lnTo>
                    <a:pt x="123" y="136"/>
                  </a:lnTo>
                  <a:lnTo>
                    <a:pt x="123" y="136"/>
                  </a:lnTo>
                  <a:lnTo>
                    <a:pt x="120" y="129"/>
                  </a:lnTo>
                  <a:lnTo>
                    <a:pt x="117" y="125"/>
                  </a:lnTo>
                  <a:lnTo>
                    <a:pt x="111" y="117"/>
                  </a:lnTo>
                  <a:lnTo>
                    <a:pt x="103" y="111"/>
                  </a:lnTo>
                  <a:lnTo>
                    <a:pt x="92" y="105"/>
                  </a:lnTo>
                  <a:lnTo>
                    <a:pt x="80" y="102"/>
                  </a:lnTo>
                  <a:lnTo>
                    <a:pt x="63" y="100"/>
                  </a:lnTo>
                  <a:lnTo>
                    <a:pt x="63" y="100"/>
                  </a:lnTo>
                  <a:lnTo>
                    <a:pt x="55" y="100"/>
                  </a:lnTo>
                  <a:lnTo>
                    <a:pt x="47" y="103"/>
                  </a:lnTo>
                  <a:lnTo>
                    <a:pt x="40" y="106"/>
                  </a:lnTo>
                  <a:lnTo>
                    <a:pt x="34" y="111"/>
                  </a:lnTo>
                  <a:lnTo>
                    <a:pt x="27" y="117"/>
                  </a:lnTo>
                  <a:lnTo>
                    <a:pt x="23" y="125"/>
                  </a:lnTo>
                  <a:lnTo>
                    <a:pt x="14" y="139"/>
                  </a:lnTo>
                  <a:lnTo>
                    <a:pt x="7" y="153"/>
                  </a:lnTo>
                  <a:lnTo>
                    <a:pt x="3" y="165"/>
                  </a:lnTo>
                  <a:lnTo>
                    <a:pt x="0" y="17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8" name="Google Shape;288;p62"/>
            <p:cNvSpPr/>
            <p:nvPr/>
          </p:nvSpPr>
          <p:spPr>
            <a:xfrm>
              <a:off x="557" y="1713"/>
              <a:ext cx="323" cy="323"/>
            </a:xfrm>
            <a:custGeom>
              <a:avLst/>
              <a:gdLst/>
              <a:ahLst/>
              <a:cxnLst/>
              <a:rect l="l" t="t" r="r" b="b"/>
              <a:pathLst>
                <a:path w="646" h="646" extrusionOk="0">
                  <a:moveTo>
                    <a:pt x="646" y="324"/>
                  </a:moveTo>
                  <a:lnTo>
                    <a:pt x="646" y="324"/>
                  </a:lnTo>
                  <a:lnTo>
                    <a:pt x="644" y="356"/>
                  </a:lnTo>
                  <a:lnTo>
                    <a:pt x="639" y="388"/>
                  </a:lnTo>
                  <a:lnTo>
                    <a:pt x="632" y="419"/>
                  </a:lnTo>
                  <a:lnTo>
                    <a:pt x="621" y="448"/>
                  </a:lnTo>
                  <a:lnTo>
                    <a:pt x="607" y="476"/>
                  </a:lnTo>
                  <a:lnTo>
                    <a:pt x="590" y="504"/>
                  </a:lnTo>
                  <a:lnTo>
                    <a:pt x="572" y="529"/>
                  </a:lnTo>
                  <a:lnTo>
                    <a:pt x="552" y="552"/>
                  </a:lnTo>
                  <a:lnTo>
                    <a:pt x="528" y="572"/>
                  </a:lnTo>
                  <a:lnTo>
                    <a:pt x="504" y="590"/>
                  </a:lnTo>
                  <a:lnTo>
                    <a:pt x="476" y="607"/>
                  </a:lnTo>
                  <a:lnTo>
                    <a:pt x="448" y="621"/>
                  </a:lnTo>
                  <a:lnTo>
                    <a:pt x="419" y="632"/>
                  </a:lnTo>
                  <a:lnTo>
                    <a:pt x="388" y="640"/>
                  </a:lnTo>
                  <a:lnTo>
                    <a:pt x="356" y="644"/>
                  </a:lnTo>
                  <a:lnTo>
                    <a:pt x="323" y="646"/>
                  </a:lnTo>
                  <a:lnTo>
                    <a:pt x="323" y="646"/>
                  </a:lnTo>
                  <a:lnTo>
                    <a:pt x="289" y="644"/>
                  </a:lnTo>
                  <a:lnTo>
                    <a:pt x="257" y="640"/>
                  </a:lnTo>
                  <a:lnTo>
                    <a:pt x="226" y="632"/>
                  </a:lnTo>
                  <a:lnTo>
                    <a:pt x="197" y="621"/>
                  </a:lnTo>
                  <a:lnTo>
                    <a:pt x="169" y="607"/>
                  </a:lnTo>
                  <a:lnTo>
                    <a:pt x="143" y="590"/>
                  </a:lnTo>
                  <a:lnTo>
                    <a:pt x="117" y="572"/>
                  </a:lnTo>
                  <a:lnTo>
                    <a:pt x="95" y="552"/>
                  </a:lnTo>
                  <a:lnTo>
                    <a:pt x="74" y="529"/>
                  </a:lnTo>
                  <a:lnTo>
                    <a:pt x="55" y="504"/>
                  </a:lnTo>
                  <a:lnTo>
                    <a:pt x="40" y="476"/>
                  </a:lnTo>
                  <a:lnTo>
                    <a:pt x="26" y="448"/>
                  </a:lnTo>
                  <a:lnTo>
                    <a:pt x="15" y="419"/>
                  </a:lnTo>
                  <a:lnTo>
                    <a:pt x="7" y="388"/>
                  </a:lnTo>
                  <a:lnTo>
                    <a:pt x="1" y="356"/>
                  </a:lnTo>
                  <a:lnTo>
                    <a:pt x="0" y="324"/>
                  </a:lnTo>
                  <a:lnTo>
                    <a:pt x="0" y="324"/>
                  </a:lnTo>
                  <a:lnTo>
                    <a:pt x="1" y="290"/>
                  </a:lnTo>
                  <a:lnTo>
                    <a:pt x="7" y="257"/>
                  </a:lnTo>
                  <a:lnTo>
                    <a:pt x="15" y="226"/>
                  </a:lnTo>
                  <a:lnTo>
                    <a:pt x="26" y="197"/>
                  </a:lnTo>
                  <a:lnTo>
                    <a:pt x="40" y="169"/>
                  </a:lnTo>
                  <a:lnTo>
                    <a:pt x="55" y="143"/>
                  </a:lnTo>
                  <a:lnTo>
                    <a:pt x="74" y="117"/>
                  </a:lnTo>
                  <a:lnTo>
                    <a:pt x="95" y="95"/>
                  </a:lnTo>
                  <a:lnTo>
                    <a:pt x="117" y="74"/>
                  </a:lnTo>
                  <a:lnTo>
                    <a:pt x="143" y="55"/>
                  </a:lnTo>
                  <a:lnTo>
                    <a:pt x="169" y="40"/>
                  </a:lnTo>
                  <a:lnTo>
                    <a:pt x="197" y="26"/>
                  </a:lnTo>
                  <a:lnTo>
                    <a:pt x="226" y="15"/>
                  </a:lnTo>
                  <a:lnTo>
                    <a:pt x="257" y="8"/>
                  </a:lnTo>
                  <a:lnTo>
                    <a:pt x="289" y="1"/>
                  </a:lnTo>
                  <a:lnTo>
                    <a:pt x="323" y="0"/>
                  </a:lnTo>
                  <a:lnTo>
                    <a:pt x="323" y="0"/>
                  </a:lnTo>
                  <a:lnTo>
                    <a:pt x="356" y="1"/>
                  </a:lnTo>
                  <a:lnTo>
                    <a:pt x="388" y="8"/>
                  </a:lnTo>
                  <a:lnTo>
                    <a:pt x="419" y="15"/>
                  </a:lnTo>
                  <a:lnTo>
                    <a:pt x="448" y="26"/>
                  </a:lnTo>
                  <a:lnTo>
                    <a:pt x="476" y="40"/>
                  </a:lnTo>
                  <a:lnTo>
                    <a:pt x="504" y="55"/>
                  </a:lnTo>
                  <a:lnTo>
                    <a:pt x="528" y="74"/>
                  </a:lnTo>
                  <a:lnTo>
                    <a:pt x="552" y="95"/>
                  </a:lnTo>
                  <a:lnTo>
                    <a:pt x="572" y="117"/>
                  </a:lnTo>
                  <a:lnTo>
                    <a:pt x="590" y="143"/>
                  </a:lnTo>
                  <a:lnTo>
                    <a:pt x="607" y="169"/>
                  </a:lnTo>
                  <a:lnTo>
                    <a:pt x="621" y="197"/>
                  </a:lnTo>
                  <a:lnTo>
                    <a:pt x="632" y="226"/>
                  </a:lnTo>
                  <a:lnTo>
                    <a:pt x="639" y="257"/>
                  </a:lnTo>
                  <a:lnTo>
                    <a:pt x="644" y="290"/>
                  </a:lnTo>
                  <a:lnTo>
                    <a:pt x="646" y="324"/>
                  </a:lnTo>
                  <a:lnTo>
                    <a:pt x="646" y="32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9" name="Google Shape;289;p62"/>
            <p:cNvSpPr/>
            <p:nvPr/>
          </p:nvSpPr>
          <p:spPr>
            <a:xfrm>
              <a:off x="930" y="1785"/>
              <a:ext cx="179" cy="178"/>
            </a:xfrm>
            <a:custGeom>
              <a:avLst/>
              <a:gdLst/>
              <a:ahLst/>
              <a:cxnLst/>
              <a:rect l="l" t="t" r="r" b="b"/>
              <a:pathLst>
                <a:path w="358" h="356" extrusionOk="0">
                  <a:moveTo>
                    <a:pt x="358" y="179"/>
                  </a:moveTo>
                  <a:lnTo>
                    <a:pt x="358" y="179"/>
                  </a:lnTo>
                  <a:lnTo>
                    <a:pt x="358" y="196"/>
                  </a:lnTo>
                  <a:lnTo>
                    <a:pt x="354" y="214"/>
                  </a:lnTo>
                  <a:lnTo>
                    <a:pt x="350" y="231"/>
                  </a:lnTo>
                  <a:lnTo>
                    <a:pt x="344" y="248"/>
                  </a:lnTo>
                  <a:lnTo>
                    <a:pt x="336" y="263"/>
                  </a:lnTo>
                  <a:lnTo>
                    <a:pt x="327" y="277"/>
                  </a:lnTo>
                  <a:lnTo>
                    <a:pt x="317" y="291"/>
                  </a:lnTo>
                  <a:lnTo>
                    <a:pt x="305" y="305"/>
                  </a:lnTo>
                  <a:lnTo>
                    <a:pt x="293" y="316"/>
                  </a:lnTo>
                  <a:lnTo>
                    <a:pt x="279" y="327"/>
                  </a:lnTo>
                  <a:lnTo>
                    <a:pt x="265" y="336"/>
                  </a:lnTo>
                  <a:lnTo>
                    <a:pt x="248" y="342"/>
                  </a:lnTo>
                  <a:lnTo>
                    <a:pt x="233" y="348"/>
                  </a:lnTo>
                  <a:lnTo>
                    <a:pt x="216" y="353"/>
                  </a:lnTo>
                  <a:lnTo>
                    <a:pt x="197" y="356"/>
                  </a:lnTo>
                  <a:lnTo>
                    <a:pt x="179" y="356"/>
                  </a:lnTo>
                  <a:lnTo>
                    <a:pt x="179" y="356"/>
                  </a:lnTo>
                  <a:lnTo>
                    <a:pt x="160" y="356"/>
                  </a:lnTo>
                  <a:lnTo>
                    <a:pt x="143" y="353"/>
                  </a:lnTo>
                  <a:lnTo>
                    <a:pt x="126" y="348"/>
                  </a:lnTo>
                  <a:lnTo>
                    <a:pt x="109" y="342"/>
                  </a:lnTo>
                  <a:lnTo>
                    <a:pt x="94" y="336"/>
                  </a:lnTo>
                  <a:lnTo>
                    <a:pt x="80" y="327"/>
                  </a:lnTo>
                  <a:lnTo>
                    <a:pt x="66" y="316"/>
                  </a:lnTo>
                  <a:lnTo>
                    <a:pt x="52" y="305"/>
                  </a:lnTo>
                  <a:lnTo>
                    <a:pt x="41" y="291"/>
                  </a:lnTo>
                  <a:lnTo>
                    <a:pt x="31" y="277"/>
                  </a:lnTo>
                  <a:lnTo>
                    <a:pt x="21" y="263"/>
                  </a:lnTo>
                  <a:lnTo>
                    <a:pt x="15" y="248"/>
                  </a:lnTo>
                  <a:lnTo>
                    <a:pt x="9" y="231"/>
                  </a:lnTo>
                  <a:lnTo>
                    <a:pt x="4" y="214"/>
                  </a:lnTo>
                  <a:lnTo>
                    <a:pt x="1" y="196"/>
                  </a:lnTo>
                  <a:lnTo>
                    <a:pt x="0" y="179"/>
                  </a:lnTo>
                  <a:lnTo>
                    <a:pt x="0" y="179"/>
                  </a:lnTo>
                  <a:lnTo>
                    <a:pt x="1" y="160"/>
                  </a:lnTo>
                  <a:lnTo>
                    <a:pt x="4" y="142"/>
                  </a:lnTo>
                  <a:lnTo>
                    <a:pt x="9" y="125"/>
                  </a:lnTo>
                  <a:lnTo>
                    <a:pt x="15" y="109"/>
                  </a:lnTo>
                  <a:lnTo>
                    <a:pt x="21" y="92"/>
                  </a:lnTo>
                  <a:lnTo>
                    <a:pt x="31" y="78"/>
                  </a:lnTo>
                  <a:lnTo>
                    <a:pt x="41" y="64"/>
                  </a:lnTo>
                  <a:lnTo>
                    <a:pt x="52" y="52"/>
                  </a:lnTo>
                  <a:lnTo>
                    <a:pt x="66" y="40"/>
                  </a:lnTo>
                  <a:lnTo>
                    <a:pt x="80" y="31"/>
                  </a:lnTo>
                  <a:lnTo>
                    <a:pt x="94" y="21"/>
                  </a:lnTo>
                  <a:lnTo>
                    <a:pt x="109" y="14"/>
                  </a:lnTo>
                  <a:lnTo>
                    <a:pt x="126" y="7"/>
                  </a:lnTo>
                  <a:lnTo>
                    <a:pt x="143" y="3"/>
                  </a:lnTo>
                  <a:lnTo>
                    <a:pt x="160" y="0"/>
                  </a:lnTo>
                  <a:lnTo>
                    <a:pt x="179" y="0"/>
                  </a:lnTo>
                  <a:lnTo>
                    <a:pt x="179" y="0"/>
                  </a:lnTo>
                  <a:lnTo>
                    <a:pt x="197" y="0"/>
                  </a:lnTo>
                  <a:lnTo>
                    <a:pt x="216" y="3"/>
                  </a:lnTo>
                  <a:lnTo>
                    <a:pt x="233" y="7"/>
                  </a:lnTo>
                  <a:lnTo>
                    <a:pt x="248" y="14"/>
                  </a:lnTo>
                  <a:lnTo>
                    <a:pt x="265" y="21"/>
                  </a:lnTo>
                  <a:lnTo>
                    <a:pt x="279" y="31"/>
                  </a:lnTo>
                  <a:lnTo>
                    <a:pt x="293" y="40"/>
                  </a:lnTo>
                  <a:lnTo>
                    <a:pt x="305" y="52"/>
                  </a:lnTo>
                  <a:lnTo>
                    <a:pt x="317" y="64"/>
                  </a:lnTo>
                  <a:lnTo>
                    <a:pt x="327" y="78"/>
                  </a:lnTo>
                  <a:lnTo>
                    <a:pt x="336" y="92"/>
                  </a:lnTo>
                  <a:lnTo>
                    <a:pt x="344" y="109"/>
                  </a:lnTo>
                  <a:lnTo>
                    <a:pt x="350" y="125"/>
                  </a:lnTo>
                  <a:lnTo>
                    <a:pt x="354" y="142"/>
                  </a:lnTo>
                  <a:lnTo>
                    <a:pt x="358" y="160"/>
                  </a:lnTo>
                  <a:lnTo>
                    <a:pt x="358" y="179"/>
                  </a:lnTo>
                  <a:lnTo>
                    <a:pt x="358" y="17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0" name="Google Shape;290;p62"/>
            <p:cNvSpPr/>
            <p:nvPr/>
          </p:nvSpPr>
          <p:spPr>
            <a:xfrm>
              <a:off x="873" y="1830"/>
              <a:ext cx="65" cy="89"/>
            </a:xfrm>
            <a:custGeom>
              <a:avLst/>
              <a:gdLst/>
              <a:ahLst/>
              <a:cxnLst/>
              <a:rect l="l" t="t" r="r" b="b"/>
              <a:pathLst>
                <a:path w="131" h="179" extrusionOk="0">
                  <a:moveTo>
                    <a:pt x="2" y="0"/>
                  </a:moveTo>
                  <a:lnTo>
                    <a:pt x="2" y="0"/>
                  </a:lnTo>
                  <a:lnTo>
                    <a:pt x="5" y="9"/>
                  </a:lnTo>
                  <a:lnTo>
                    <a:pt x="8" y="20"/>
                  </a:lnTo>
                  <a:lnTo>
                    <a:pt x="14" y="31"/>
                  </a:lnTo>
                  <a:lnTo>
                    <a:pt x="23" y="42"/>
                  </a:lnTo>
                  <a:lnTo>
                    <a:pt x="36" y="51"/>
                  </a:lnTo>
                  <a:lnTo>
                    <a:pt x="42" y="56"/>
                  </a:lnTo>
                  <a:lnTo>
                    <a:pt x="50" y="59"/>
                  </a:lnTo>
                  <a:lnTo>
                    <a:pt x="59" y="60"/>
                  </a:lnTo>
                  <a:lnTo>
                    <a:pt x="68" y="62"/>
                  </a:lnTo>
                  <a:lnTo>
                    <a:pt x="68" y="62"/>
                  </a:lnTo>
                  <a:lnTo>
                    <a:pt x="85" y="59"/>
                  </a:lnTo>
                  <a:lnTo>
                    <a:pt x="100" y="56"/>
                  </a:lnTo>
                  <a:lnTo>
                    <a:pt x="111" y="49"/>
                  </a:lnTo>
                  <a:lnTo>
                    <a:pt x="119" y="42"/>
                  </a:lnTo>
                  <a:lnTo>
                    <a:pt x="125" y="36"/>
                  </a:lnTo>
                  <a:lnTo>
                    <a:pt x="130" y="29"/>
                  </a:lnTo>
                  <a:lnTo>
                    <a:pt x="131" y="23"/>
                  </a:lnTo>
                  <a:lnTo>
                    <a:pt x="124" y="136"/>
                  </a:lnTo>
                  <a:lnTo>
                    <a:pt x="124" y="136"/>
                  </a:lnTo>
                  <a:lnTo>
                    <a:pt x="120" y="131"/>
                  </a:lnTo>
                  <a:lnTo>
                    <a:pt x="117" y="125"/>
                  </a:lnTo>
                  <a:lnTo>
                    <a:pt x="111" y="119"/>
                  </a:lnTo>
                  <a:lnTo>
                    <a:pt x="104" y="111"/>
                  </a:lnTo>
                  <a:lnTo>
                    <a:pt x="93" y="107"/>
                  </a:lnTo>
                  <a:lnTo>
                    <a:pt x="80" y="102"/>
                  </a:lnTo>
                  <a:lnTo>
                    <a:pt x="65" y="100"/>
                  </a:lnTo>
                  <a:lnTo>
                    <a:pt x="65" y="100"/>
                  </a:lnTo>
                  <a:lnTo>
                    <a:pt x="56" y="100"/>
                  </a:lnTo>
                  <a:lnTo>
                    <a:pt x="48" y="103"/>
                  </a:lnTo>
                  <a:lnTo>
                    <a:pt x="42" y="108"/>
                  </a:lnTo>
                  <a:lnTo>
                    <a:pt x="34" y="113"/>
                  </a:lnTo>
                  <a:lnTo>
                    <a:pt x="28" y="119"/>
                  </a:lnTo>
                  <a:lnTo>
                    <a:pt x="23" y="125"/>
                  </a:lnTo>
                  <a:lnTo>
                    <a:pt x="14" y="139"/>
                  </a:lnTo>
                  <a:lnTo>
                    <a:pt x="8" y="154"/>
                  </a:lnTo>
                  <a:lnTo>
                    <a:pt x="3" y="167"/>
                  </a:lnTo>
                  <a:lnTo>
                    <a:pt x="0" y="179"/>
                  </a:lnTo>
                  <a:lnTo>
                    <a:pt x="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1" name="Google Shape;291;p62"/>
            <p:cNvSpPr/>
            <p:nvPr/>
          </p:nvSpPr>
          <p:spPr>
            <a:xfrm>
              <a:off x="892" y="2072"/>
              <a:ext cx="331" cy="332"/>
            </a:xfrm>
            <a:custGeom>
              <a:avLst/>
              <a:gdLst/>
              <a:ahLst/>
              <a:cxnLst/>
              <a:rect l="l" t="t" r="r" b="b"/>
              <a:pathLst>
                <a:path w="661" h="663" extrusionOk="0">
                  <a:moveTo>
                    <a:pt x="661" y="332"/>
                  </a:moveTo>
                  <a:lnTo>
                    <a:pt x="661" y="332"/>
                  </a:lnTo>
                  <a:lnTo>
                    <a:pt x="660" y="366"/>
                  </a:lnTo>
                  <a:lnTo>
                    <a:pt x="653" y="398"/>
                  </a:lnTo>
                  <a:lnTo>
                    <a:pt x="646" y="430"/>
                  </a:lnTo>
                  <a:lnTo>
                    <a:pt x="635" y="461"/>
                  </a:lnTo>
                  <a:lnTo>
                    <a:pt x="621" y="489"/>
                  </a:lnTo>
                  <a:lnTo>
                    <a:pt x="604" y="517"/>
                  </a:lnTo>
                  <a:lnTo>
                    <a:pt x="586" y="543"/>
                  </a:lnTo>
                  <a:lnTo>
                    <a:pt x="564" y="566"/>
                  </a:lnTo>
                  <a:lnTo>
                    <a:pt x="541" y="588"/>
                  </a:lnTo>
                  <a:lnTo>
                    <a:pt x="515" y="606"/>
                  </a:lnTo>
                  <a:lnTo>
                    <a:pt x="487" y="623"/>
                  </a:lnTo>
                  <a:lnTo>
                    <a:pt x="459" y="637"/>
                  </a:lnTo>
                  <a:lnTo>
                    <a:pt x="428" y="648"/>
                  </a:lnTo>
                  <a:lnTo>
                    <a:pt x="396" y="655"/>
                  </a:lnTo>
                  <a:lnTo>
                    <a:pt x="364" y="662"/>
                  </a:lnTo>
                  <a:lnTo>
                    <a:pt x="330" y="663"/>
                  </a:lnTo>
                  <a:lnTo>
                    <a:pt x="330" y="663"/>
                  </a:lnTo>
                  <a:lnTo>
                    <a:pt x="296" y="662"/>
                  </a:lnTo>
                  <a:lnTo>
                    <a:pt x="263" y="655"/>
                  </a:lnTo>
                  <a:lnTo>
                    <a:pt x="231" y="648"/>
                  </a:lnTo>
                  <a:lnTo>
                    <a:pt x="202" y="637"/>
                  </a:lnTo>
                  <a:lnTo>
                    <a:pt x="172" y="623"/>
                  </a:lnTo>
                  <a:lnTo>
                    <a:pt x="145" y="606"/>
                  </a:lnTo>
                  <a:lnTo>
                    <a:pt x="120" y="588"/>
                  </a:lnTo>
                  <a:lnTo>
                    <a:pt x="95" y="566"/>
                  </a:lnTo>
                  <a:lnTo>
                    <a:pt x="75" y="543"/>
                  </a:lnTo>
                  <a:lnTo>
                    <a:pt x="55" y="517"/>
                  </a:lnTo>
                  <a:lnTo>
                    <a:pt x="38" y="489"/>
                  </a:lnTo>
                  <a:lnTo>
                    <a:pt x="24" y="461"/>
                  </a:lnTo>
                  <a:lnTo>
                    <a:pt x="14" y="430"/>
                  </a:lnTo>
                  <a:lnTo>
                    <a:pt x="6" y="398"/>
                  </a:lnTo>
                  <a:lnTo>
                    <a:pt x="1" y="366"/>
                  </a:lnTo>
                  <a:lnTo>
                    <a:pt x="0" y="332"/>
                  </a:lnTo>
                  <a:lnTo>
                    <a:pt x="0" y="332"/>
                  </a:lnTo>
                  <a:lnTo>
                    <a:pt x="1" y="298"/>
                  </a:lnTo>
                  <a:lnTo>
                    <a:pt x="6" y="265"/>
                  </a:lnTo>
                  <a:lnTo>
                    <a:pt x="14" y="233"/>
                  </a:lnTo>
                  <a:lnTo>
                    <a:pt x="24" y="204"/>
                  </a:lnTo>
                  <a:lnTo>
                    <a:pt x="38" y="174"/>
                  </a:lnTo>
                  <a:lnTo>
                    <a:pt x="55" y="147"/>
                  </a:lnTo>
                  <a:lnTo>
                    <a:pt x="75" y="122"/>
                  </a:lnTo>
                  <a:lnTo>
                    <a:pt x="95" y="97"/>
                  </a:lnTo>
                  <a:lnTo>
                    <a:pt x="120" y="76"/>
                  </a:lnTo>
                  <a:lnTo>
                    <a:pt x="145" y="57"/>
                  </a:lnTo>
                  <a:lnTo>
                    <a:pt x="172" y="40"/>
                  </a:lnTo>
                  <a:lnTo>
                    <a:pt x="202" y="26"/>
                  </a:lnTo>
                  <a:lnTo>
                    <a:pt x="231" y="16"/>
                  </a:lnTo>
                  <a:lnTo>
                    <a:pt x="263" y="8"/>
                  </a:lnTo>
                  <a:lnTo>
                    <a:pt x="296" y="3"/>
                  </a:lnTo>
                  <a:lnTo>
                    <a:pt x="330" y="0"/>
                  </a:lnTo>
                  <a:lnTo>
                    <a:pt x="330" y="0"/>
                  </a:lnTo>
                  <a:lnTo>
                    <a:pt x="364" y="3"/>
                  </a:lnTo>
                  <a:lnTo>
                    <a:pt x="396" y="8"/>
                  </a:lnTo>
                  <a:lnTo>
                    <a:pt x="428" y="16"/>
                  </a:lnTo>
                  <a:lnTo>
                    <a:pt x="459" y="26"/>
                  </a:lnTo>
                  <a:lnTo>
                    <a:pt x="487" y="40"/>
                  </a:lnTo>
                  <a:lnTo>
                    <a:pt x="515" y="57"/>
                  </a:lnTo>
                  <a:lnTo>
                    <a:pt x="541" y="76"/>
                  </a:lnTo>
                  <a:lnTo>
                    <a:pt x="564" y="97"/>
                  </a:lnTo>
                  <a:lnTo>
                    <a:pt x="586" y="122"/>
                  </a:lnTo>
                  <a:lnTo>
                    <a:pt x="604" y="147"/>
                  </a:lnTo>
                  <a:lnTo>
                    <a:pt x="621" y="174"/>
                  </a:lnTo>
                  <a:lnTo>
                    <a:pt x="635" y="204"/>
                  </a:lnTo>
                  <a:lnTo>
                    <a:pt x="646" y="233"/>
                  </a:lnTo>
                  <a:lnTo>
                    <a:pt x="653" y="265"/>
                  </a:lnTo>
                  <a:lnTo>
                    <a:pt x="660" y="298"/>
                  </a:lnTo>
                  <a:lnTo>
                    <a:pt x="661" y="332"/>
                  </a:lnTo>
                  <a:lnTo>
                    <a:pt x="661"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2" name="Google Shape;292;p62"/>
            <p:cNvSpPr/>
            <p:nvPr/>
          </p:nvSpPr>
          <p:spPr>
            <a:xfrm>
              <a:off x="1274" y="2146"/>
              <a:ext cx="183" cy="184"/>
            </a:xfrm>
            <a:custGeom>
              <a:avLst/>
              <a:gdLst/>
              <a:ahLst/>
              <a:cxnLst/>
              <a:rect l="l" t="t" r="r" b="b"/>
              <a:pathLst>
                <a:path w="366" h="367" extrusionOk="0">
                  <a:moveTo>
                    <a:pt x="366" y="184"/>
                  </a:moveTo>
                  <a:lnTo>
                    <a:pt x="366" y="184"/>
                  </a:lnTo>
                  <a:lnTo>
                    <a:pt x="366" y="202"/>
                  </a:lnTo>
                  <a:lnTo>
                    <a:pt x="363" y="221"/>
                  </a:lnTo>
                  <a:lnTo>
                    <a:pt x="358" y="238"/>
                  </a:lnTo>
                  <a:lnTo>
                    <a:pt x="352" y="255"/>
                  </a:lnTo>
                  <a:lnTo>
                    <a:pt x="344" y="272"/>
                  </a:lnTo>
                  <a:lnTo>
                    <a:pt x="335" y="285"/>
                  </a:lnTo>
                  <a:lnTo>
                    <a:pt x="324" y="301"/>
                  </a:lnTo>
                  <a:lnTo>
                    <a:pt x="312" y="313"/>
                  </a:lnTo>
                  <a:lnTo>
                    <a:pt x="300" y="326"/>
                  </a:lnTo>
                  <a:lnTo>
                    <a:pt x="286" y="335"/>
                  </a:lnTo>
                  <a:lnTo>
                    <a:pt x="270" y="344"/>
                  </a:lnTo>
                  <a:lnTo>
                    <a:pt x="255" y="352"/>
                  </a:lnTo>
                  <a:lnTo>
                    <a:pt x="238" y="358"/>
                  </a:lnTo>
                  <a:lnTo>
                    <a:pt x="219" y="363"/>
                  </a:lnTo>
                  <a:lnTo>
                    <a:pt x="202" y="366"/>
                  </a:lnTo>
                  <a:lnTo>
                    <a:pt x="182" y="367"/>
                  </a:lnTo>
                  <a:lnTo>
                    <a:pt x="182" y="367"/>
                  </a:lnTo>
                  <a:lnTo>
                    <a:pt x="164" y="366"/>
                  </a:lnTo>
                  <a:lnTo>
                    <a:pt x="147" y="363"/>
                  </a:lnTo>
                  <a:lnTo>
                    <a:pt x="128" y="358"/>
                  </a:lnTo>
                  <a:lnTo>
                    <a:pt x="111" y="352"/>
                  </a:lnTo>
                  <a:lnTo>
                    <a:pt x="96" y="344"/>
                  </a:lnTo>
                  <a:lnTo>
                    <a:pt x="81" y="335"/>
                  </a:lnTo>
                  <a:lnTo>
                    <a:pt x="67" y="326"/>
                  </a:lnTo>
                  <a:lnTo>
                    <a:pt x="53" y="313"/>
                  </a:lnTo>
                  <a:lnTo>
                    <a:pt x="42" y="301"/>
                  </a:lnTo>
                  <a:lnTo>
                    <a:pt x="31" y="285"/>
                  </a:lnTo>
                  <a:lnTo>
                    <a:pt x="22" y="272"/>
                  </a:lnTo>
                  <a:lnTo>
                    <a:pt x="14" y="255"/>
                  </a:lnTo>
                  <a:lnTo>
                    <a:pt x="8" y="238"/>
                  </a:lnTo>
                  <a:lnTo>
                    <a:pt x="4" y="221"/>
                  </a:lnTo>
                  <a:lnTo>
                    <a:pt x="0" y="202"/>
                  </a:lnTo>
                  <a:lnTo>
                    <a:pt x="0" y="184"/>
                  </a:lnTo>
                  <a:lnTo>
                    <a:pt x="0" y="184"/>
                  </a:lnTo>
                  <a:lnTo>
                    <a:pt x="0" y="165"/>
                  </a:lnTo>
                  <a:lnTo>
                    <a:pt x="4" y="147"/>
                  </a:lnTo>
                  <a:lnTo>
                    <a:pt x="8" y="130"/>
                  </a:lnTo>
                  <a:lnTo>
                    <a:pt x="14" y="113"/>
                  </a:lnTo>
                  <a:lnTo>
                    <a:pt x="22" y="96"/>
                  </a:lnTo>
                  <a:lnTo>
                    <a:pt x="31" y="82"/>
                  </a:lnTo>
                  <a:lnTo>
                    <a:pt x="42" y="68"/>
                  </a:lnTo>
                  <a:lnTo>
                    <a:pt x="53" y="54"/>
                  </a:lnTo>
                  <a:lnTo>
                    <a:pt x="67" y="42"/>
                  </a:lnTo>
                  <a:lnTo>
                    <a:pt x="81" y="33"/>
                  </a:lnTo>
                  <a:lnTo>
                    <a:pt x="96" y="23"/>
                  </a:lnTo>
                  <a:lnTo>
                    <a:pt x="111" y="16"/>
                  </a:lnTo>
                  <a:lnTo>
                    <a:pt x="128" y="9"/>
                  </a:lnTo>
                  <a:lnTo>
                    <a:pt x="147" y="5"/>
                  </a:lnTo>
                  <a:lnTo>
                    <a:pt x="164" y="2"/>
                  </a:lnTo>
                  <a:lnTo>
                    <a:pt x="182" y="0"/>
                  </a:lnTo>
                  <a:lnTo>
                    <a:pt x="182" y="0"/>
                  </a:lnTo>
                  <a:lnTo>
                    <a:pt x="202" y="2"/>
                  </a:lnTo>
                  <a:lnTo>
                    <a:pt x="219" y="5"/>
                  </a:lnTo>
                  <a:lnTo>
                    <a:pt x="238" y="9"/>
                  </a:lnTo>
                  <a:lnTo>
                    <a:pt x="255" y="16"/>
                  </a:lnTo>
                  <a:lnTo>
                    <a:pt x="270" y="23"/>
                  </a:lnTo>
                  <a:lnTo>
                    <a:pt x="286" y="33"/>
                  </a:lnTo>
                  <a:lnTo>
                    <a:pt x="300" y="42"/>
                  </a:lnTo>
                  <a:lnTo>
                    <a:pt x="312" y="54"/>
                  </a:lnTo>
                  <a:lnTo>
                    <a:pt x="324" y="68"/>
                  </a:lnTo>
                  <a:lnTo>
                    <a:pt x="335" y="82"/>
                  </a:lnTo>
                  <a:lnTo>
                    <a:pt x="344" y="96"/>
                  </a:lnTo>
                  <a:lnTo>
                    <a:pt x="352" y="113"/>
                  </a:lnTo>
                  <a:lnTo>
                    <a:pt x="358" y="130"/>
                  </a:lnTo>
                  <a:lnTo>
                    <a:pt x="363" y="147"/>
                  </a:lnTo>
                  <a:lnTo>
                    <a:pt x="366" y="165"/>
                  </a:lnTo>
                  <a:lnTo>
                    <a:pt x="366" y="184"/>
                  </a:lnTo>
                  <a:lnTo>
                    <a:pt x="366" y="18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3" name="Google Shape;293;p62"/>
            <p:cNvSpPr/>
            <p:nvPr/>
          </p:nvSpPr>
          <p:spPr>
            <a:xfrm>
              <a:off x="1214" y="2192"/>
              <a:ext cx="68" cy="91"/>
            </a:xfrm>
            <a:custGeom>
              <a:avLst/>
              <a:gdLst/>
              <a:ahLst/>
              <a:cxnLst/>
              <a:rect l="l" t="t" r="r" b="b"/>
              <a:pathLst>
                <a:path w="136" h="182" extrusionOk="0">
                  <a:moveTo>
                    <a:pt x="2" y="0"/>
                  </a:moveTo>
                  <a:lnTo>
                    <a:pt x="2" y="0"/>
                  </a:lnTo>
                  <a:lnTo>
                    <a:pt x="5" y="9"/>
                  </a:lnTo>
                  <a:lnTo>
                    <a:pt x="9" y="20"/>
                  </a:lnTo>
                  <a:lnTo>
                    <a:pt x="16" y="31"/>
                  </a:lnTo>
                  <a:lnTo>
                    <a:pt x="25" y="43"/>
                  </a:lnTo>
                  <a:lnTo>
                    <a:pt x="31" y="48"/>
                  </a:lnTo>
                  <a:lnTo>
                    <a:pt x="37" y="52"/>
                  </a:lnTo>
                  <a:lnTo>
                    <a:pt x="43" y="57"/>
                  </a:lnTo>
                  <a:lnTo>
                    <a:pt x="51" y="60"/>
                  </a:lnTo>
                  <a:lnTo>
                    <a:pt x="60" y="61"/>
                  </a:lnTo>
                  <a:lnTo>
                    <a:pt x="70" y="63"/>
                  </a:lnTo>
                  <a:lnTo>
                    <a:pt x="70" y="63"/>
                  </a:lnTo>
                  <a:lnTo>
                    <a:pt x="88" y="60"/>
                  </a:lnTo>
                  <a:lnTo>
                    <a:pt x="103" y="57"/>
                  </a:lnTo>
                  <a:lnTo>
                    <a:pt x="114" y="51"/>
                  </a:lnTo>
                  <a:lnTo>
                    <a:pt x="124" y="43"/>
                  </a:lnTo>
                  <a:lnTo>
                    <a:pt x="130" y="35"/>
                  </a:lnTo>
                  <a:lnTo>
                    <a:pt x="133" y="29"/>
                  </a:lnTo>
                  <a:lnTo>
                    <a:pt x="136" y="23"/>
                  </a:lnTo>
                  <a:lnTo>
                    <a:pt x="127" y="139"/>
                  </a:lnTo>
                  <a:lnTo>
                    <a:pt x="127" y="139"/>
                  </a:lnTo>
                  <a:lnTo>
                    <a:pt x="125" y="134"/>
                  </a:lnTo>
                  <a:lnTo>
                    <a:pt x="120" y="128"/>
                  </a:lnTo>
                  <a:lnTo>
                    <a:pt x="114" y="120"/>
                  </a:lnTo>
                  <a:lnTo>
                    <a:pt x="107" y="114"/>
                  </a:lnTo>
                  <a:lnTo>
                    <a:pt x="96" y="108"/>
                  </a:lnTo>
                  <a:lnTo>
                    <a:pt x="83" y="103"/>
                  </a:lnTo>
                  <a:lnTo>
                    <a:pt x="66" y="102"/>
                  </a:lnTo>
                  <a:lnTo>
                    <a:pt x="66" y="102"/>
                  </a:lnTo>
                  <a:lnTo>
                    <a:pt x="57" y="103"/>
                  </a:lnTo>
                  <a:lnTo>
                    <a:pt x="50" y="106"/>
                  </a:lnTo>
                  <a:lnTo>
                    <a:pt x="43" y="109"/>
                  </a:lnTo>
                  <a:lnTo>
                    <a:pt x="36" y="115"/>
                  </a:lnTo>
                  <a:lnTo>
                    <a:pt x="29" y="122"/>
                  </a:lnTo>
                  <a:lnTo>
                    <a:pt x="25" y="128"/>
                  </a:lnTo>
                  <a:lnTo>
                    <a:pt x="16" y="142"/>
                  </a:lnTo>
                  <a:lnTo>
                    <a:pt x="9" y="157"/>
                  </a:lnTo>
                  <a:lnTo>
                    <a:pt x="5" y="169"/>
                  </a:lnTo>
                  <a:lnTo>
                    <a:pt x="0" y="182"/>
                  </a:lnTo>
                  <a:lnTo>
                    <a:pt x="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4" name="Google Shape;294;p62"/>
            <p:cNvSpPr/>
            <p:nvPr/>
          </p:nvSpPr>
          <p:spPr>
            <a:xfrm>
              <a:off x="1122" y="1541"/>
              <a:ext cx="323" cy="323"/>
            </a:xfrm>
            <a:custGeom>
              <a:avLst/>
              <a:gdLst/>
              <a:ahLst/>
              <a:cxnLst/>
              <a:rect l="l" t="t" r="r" b="b"/>
              <a:pathLst>
                <a:path w="646" h="646" extrusionOk="0">
                  <a:moveTo>
                    <a:pt x="646" y="324"/>
                  </a:moveTo>
                  <a:lnTo>
                    <a:pt x="646" y="324"/>
                  </a:lnTo>
                  <a:lnTo>
                    <a:pt x="645" y="356"/>
                  </a:lnTo>
                  <a:lnTo>
                    <a:pt x="640" y="389"/>
                  </a:lnTo>
                  <a:lnTo>
                    <a:pt x="632" y="419"/>
                  </a:lnTo>
                  <a:lnTo>
                    <a:pt x="621" y="449"/>
                  </a:lnTo>
                  <a:lnTo>
                    <a:pt x="608" y="478"/>
                  </a:lnTo>
                  <a:lnTo>
                    <a:pt x="592" y="504"/>
                  </a:lnTo>
                  <a:lnTo>
                    <a:pt x="574" y="529"/>
                  </a:lnTo>
                  <a:lnTo>
                    <a:pt x="552" y="552"/>
                  </a:lnTo>
                  <a:lnTo>
                    <a:pt x="529" y="572"/>
                  </a:lnTo>
                  <a:lnTo>
                    <a:pt x="504" y="590"/>
                  </a:lnTo>
                  <a:lnTo>
                    <a:pt x="478" y="607"/>
                  </a:lnTo>
                  <a:lnTo>
                    <a:pt x="449" y="621"/>
                  </a:lnTo>
                  <a:lnTo>
                    <a:pt x="420" y="632"/>
                  </a:lnTo>
                  <a:lnTo>
                    <a:pt x="389" y="640"/>
                  </a:lnTo>
                  <a:lnTo>
                    <a:pt x="356" y="644"/>
                  </a:lnTo>
                  <a:lnTo>
                    <a:pt x="324" y="646"/>
                  </a:lnTo>
                  <a:lnTo>
                    <a:pt x="324" y="646"/>
                  </a:lnTo>
                  <a:lnTo>
                    <a:pt x="290" y="644"/>
                  </a:lnTo>
                  <a:lnTo>
                    <a:pt x="259" y="640"/>
                  </a:lnTo>
                  <a:lnTo>
                    <a:pt x="228" y="632"/>
                  </a:lnTo>
                  <a:lnTo>
                    <a:pt x="198" y="621"/>
                  </a:lnTo>
                  <a:lnTo>
                    <a:pt x="170" y="607"/>
                  </a:lnTo>
                  <a:lnTo>
                    <a:pt x="144" y="590"/>
                  </a:lnTo>
                  <a:lnTo>
                    <a:pt x="119" y="572"/>
                  </a:lnTo>
                  <a:lnTo>
                    <a:pt x="96" y="552"/>
                  </a:lnTo>
                  <a:lnTo>
                    <a:pt x="74" y="529"/>
                  </a:lnTo>
                  <a:lnTo>
                    <a:pt x="56" y="504"/>
                  </a:lnTo>
                  <a:lnTo>
                    <a:pt x="40" y="478"/>
                  </a:lnTo>
                  <a:lnTo>
                    <a:pt x="26" y="449"/>
                  </a:lnTo>
                  <a:lnTo>
                    <a:pt x="16" y="419"/>
                  </a:lnTo>
                  <a:lnTo>
                    <a:pt x="8" y="389"/>
                  </a:lnTo>
                  <a:lnTo>
                    <a:pt x="3" y="356"/>
                  </a:lnTo>
                  <a:lnTo>
                    <a:pt x="0" y="324"/>
                  </a:lnTo>
                  <a:lnTo>
                    <a:pt x="0" y="324"/>
                  </a:lnTo>
                  <a:lnTo>
                    <a:pt x="3" y="290"/>
                  </a:lnTo>
                  <a:lnTo>
                    <a:pt x="8" y="259"/>
                  </a:lnTo>
                  <a:lnTo>
                    <a:pt x="16" y="227"/>
                  </a:lnTo>
                  <a:lnTo>
                    <a:pt x="26" y="197"/>
                  </a:lnTo>
                  <a:lnTo>
                    <a:pt x="40" y="170"/>
                  </a:lnTo>
                  <a:lnTo>
                    <a:pt x="56" y="143"/>
                  </a:lnTo>
                  <a:lnTo>
                    <a:pt x="74" y="117"/>
                  </a:lnTo>
                  <a:lnTo>
                    <a:pt x="96" y="96"/>
                  </a:lnTo>
                  <a:lnTo>
                    <a:pt x="119" y="74"/>
                  </a:lnTo>
                  <a:lnTo>
                    <a:pt x="144" y="56"/>
                  </a:lnTo>
                  <a:lnTo>
                    <a:pt x="170" y="40"/>
                  </a:lnTo>
                  <a:lnTo>
                    <a:pt x="198" y="26"/>
                  </a:lnTo>
                  <a:lnTo>
                    <a:pt x="228" y="15"/>
                  </a:lnTo>
                  <a:lnTo>
                    <a:pt x="259" y="8"/>
                  </a:lnTo>
                  <a:lnTo>
                    <a:pt x="290" y="2"/>
                  </a:lnTo>
                  <a:lnTo>
                    <a:pt x="324" y="0"/>
                  </a:lnTo>
                  <a:lnTo>
                    <a:pt x="324" y="0"/>
                  </a:lnTo>
                  <a:lnTo>
                    <a:pt x="356" y="2"/>
                  </a:lnTo>
                  <a:lnTo>
                    <a:pt x="389" y="8"/>
                  </a:lnTo>
                  <a:lnTo>
                    <a:pt x="420" y="15"/>
                  </a:lnTo>
                  <a:lnTo>
                    <a:pt x="449" y="26"/>
                  </a:lnTo>
                  <a:lnTo>
                    <a:pt x="478" y="40"/>
                  </a:lnTo>
                  <a:lnTo>
                    <a:pt x="504" y="56"/>
                  </a:lnTo>
                  <a:lnTo>
                    <a:pt x="529" y="74"/>
                  </a:lnTo>
                  <a:lnTo>
                    <a:pt x="552" y="96"/>
                  </a:lnTo>
                  <a:lnTo>
                    <a:pt x="574" y="117"/>
                  </a:lnTo>
                  <a:lnTo>
                    <a:pt x="592" y="143"/>
                  </a:lnTo>
                  <a:lnTo>
                    <a:pt x="608" y="170"/>
                  </a:lnTo>
                  <a:lnTo>
                    <a:pt x="621" y="197"/>
                  </a:lnTo>
                  <a:lnTo>
                    <a:pt x="632" y="227"/>
                  </a:lnTo>
                  <a:lnTo>
                    <a:pt x="640" y="259"/>
                  </a:lnTo>
                  <a:lnTo>
                    <a:pt x="645" y="290"/>
                  </a:lnTo>
                  <a:lnTo>
                    <a:pt x="646" y="324"/>
                  </a:lnTo>
                  <a:lnTo>
                    <a:pt x="646" y="32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5" name="Google Shape;295;p62"/>
            <p:cNvSpPr/>
            <p:nvPr/>
          </p:nvSpPr>
          <p:spPr>
            <a:xfrm>
              <a:off x="1492" y="1600"/>
              <a:ext cx="195" cy="196"/>
            </a:xfrm>
            <a:custGeom>
              <a:avLst/>
              <a:gdLst/>
              <a:ahLst/>
              <a:cxnLst/>
              <a:rect l="l" t="t" r="r" b="b"/>
              <a:pathLst>
                <a:path w="392" h="393" extrusionOk="0">
                  <a:moveTo>
                    <a:pt x="392" y="196"/>
                  </a:moveTo>
                  <a:lnTo>
                    <a:pt x="392" y="196"/>
                  </a:lnTo>
                  <a:lnTo>
                    <a:pt x="390" y="216"/>
                  </a:lnTo>
                  <a:lnTo>
                    <a:pt x="389" y="236"/>
                  </a:lnTo>
                  <a:lnTo>
                    <a:pt x="383" y="255"/>
                  </a:lnTo>
                  <a:lnTo>
                    <a:pt x="376" y="273"/>
                  </a:lnTo>
                  <a:lnTo>
                    <a:pt x="369" y="290"/>
                  </a:lnTo>
                  <a:lnTo>
                    <a:pt x="358" y="305"/>
                  </a:lnTo>
                  <a:lnTo>
                    <a:pt x="347" y="321"/>
                  </a:lnTo>
                  <a:lnTo>
                    <a:pt x="335" y="335"/>
                  </a:lnTo>
                  <a:lnTo>
                    <a:pt x="321" y="349"/>
                  </a:lnTo>
                  <a:lnTo>
                    <a:pt x="305" y="359"/>
                  </a:lnTo>
                  <a:lnTo>
                    <a:pt x="290" y="369"/>
                  </a:lnTo>
                  <a:lnTo>
                    <a:pt x="272" y="378"/>
                  </a:lnTo>
                  <a:lnTo>
                    <a:pt x="255" y="384"/>
                  </a:lnTo>
                  <a:lnTo>
                    <a:pt x="236" y="389"/>
                  </a:lnTo>
                  <a:lnTo>
                    <a:pt x="216" y="392"/>
                  </a:lnTo>
                  <a:lnTo>
                    <a:pt x="196" y="393"/>
                  </a:lnTo>
                  <a:lnTo>
                    <a:pt x="196" y="393"/>
                  </a:lnTo>
                  <a:lnTo>
                    <a:pt x="176" y="392"/>
                  </a:lnTo>
                  <a:lnTo>
                    <a:pt x="156" y="389"/>
                  </a:lnTo>
                  <a:lnTo>
                    <a:pt x="137" y="384"/>
                  </a:lnTo>
                  <a:lnTo>
                    <a:pt x="119" y="378"/>
                  </a:lnTo>
                  <a:lnTo>
                    <a:pt x="102" y="369"/>
                  </a:lnTo>
                  <a:lnTo>
                    <a:pt x="87" y="359"/>
                  </a:lnTo>
                  <a:lnTo>
                    <a:pt x="71" y="349"/>
                  </a:lnTo>
                  <a:lnTo>
                    <a:pt x="57" y="335"/>
                  </a:lnTo>
                  <a:lnTo>
                    <a:pt x="45" y="321"/>
                  </a:lnTo>
                  <a:lnTo>
                    <a:pt x="33" y="305"/>
                  </a:lnTo>
                  <a:lnTo>
                    <a:pt x="23" y="290"/>
                  </a:lnTo>
                  <a:lnTo>
                    <a:pt x="16" y="273"/>
                  </a:lnTo>
                  <a:lnTo>
                    <a:pt x="8" y="255"/>
                  </a:lnTo>
                  <a:lnTo>
                    <a:pt x="3" y="236"/>
                  </a:lnTo>
                  <a:lnTo>
                    <a:pt x="0" y="216"/>
                  </a:lnTo>
                  <a:lnTo>
                    <a:pt x="0" y="196"/>
                  </a:lnTo>
                  <a:lnTo>
                    <a:pt x="0" y="196"/>
                  </a:lnTo>
                  <a:lnTo>
                    <a:pt x="0" y="176"/>
                  </a:lnTo>
                  <a:lnTo>
                    <a:pt x="3" y="157"/>
                  </a:lnTo>
                  <a:lnTo>
                    <a:pt x="8" y="137"/>
                  </a:lnTo>
                  <a:lnTo>
                    <a:pt x="16" y="120"/>
                  </a:lnTo>
                  <a:lnTo>
                    <a:pt x="23" y="103"/>
                  </a:lnTo>
                  <a:lnTo>
                    <a:pt x="33" y="87"/>
                  </a:lnTo>
                  <a:lnTo>
                    <a:pt x="45" y="71"/>
                  </a:lnTo>
                  <a:lnTo>
                    <a:pt x="57" y="57"/>
                  </a:lnTo>
                  <a:lnTo>
                    <a:pt x="71" y="45"/>
                  </a:lnTo>
                  <a:lnTo>
                    <a:pt x="87" y="34"/>
                  </a:lnTo>
                  <a:lnTo>
                    <a:pt x="102" y="23"/>
                  </a:lnTo>
                  <a:lnTo>
                    <a:pt x="119" y="16"/>
                  </a:lnTo>
                  <a:lnTo>
                    <a:pt x="137" y="9"/>
                  </a:lnTo>
                  <a:lnTo>
                    <a:pt x="156" y="5"/>
                  </a:lnTo>
                  <a:lnTo>
                    <a:pt x="176" y="2"/>
                  </a:lnTo>
                  <a:lnTo>
                    <a:pt x="196" y="0"/>
                  </a:lnTo>
                  <a:lnTo>
                    <a:pt x="196" y="0"/>
                  </a:lnTo>
                  <a:lnTo>
                    <a:pt x="216" y="2"/>
                  </a:lnTo>
                  <a:lnTo>
                    <a:pt x="236" y="5"/>
                  </a:lnTo>
                  <a:lnTo>
                    <a:pt x="255" y="9"/>
                  </a:lnTo>
                  <a:lnTo>
                    <a:pt x="272" y="16"/>
                  </a:lnTo>
                  <a:lnTo>
                    <a:pt x="290" y="23"/>
                  </a:lnTo>
                  <a:lnTo>
                    <a:pt x="305" y="34"/>
                  </a:lnTo>
                  <a:lnTo>
                    <a:pt x="321" y="45"/>
                  </a:lnTo>
                  <a:lnTo>
                    <a:pt x="335" y="57"/>
                  </a:lnTo>
                  <a:lnTo>
                    <a:pt x="347" y="71"/>
                  </a:lnTo>
                  <a:lnTo>
                    <a:pt x="358" y="87"/>
                  </a:lnTo>
                  <a:lnTo>
                    <a:pt x="369" y="103"/>
                  </a:lnTo>
                  <a:lnTo>
                    <a:pt x="376" y="120"/>
                  </a:lnTo>
                  <a:lnTo>
                    <a:pt x="383" y="137"/>
                  </a:lnTo>
                  <a:lnTo>
                    <a:pt x="389" y="157"/>
                  </a:lnTo>
                  <a:lnTo>
                    <a:pt x="390" y="176"/>
                  </a:lnTo>
                  <a:lnTo>
                    <a:pt x="392" y="196"/>
                  </a:lnTo>
                  <a:lnTo>
                    <a:pt x="392" y="19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6" name="Google Shape;296;p62"/>
            <p:cNvSpPr/>
            <p:nvPr/>
          </p:nvSpPr>
          <p:spPr>
            <a:xfrm>
              <a:off x="1437" y="1658"/>
              <a:ext cx="66" cy="90"/>
            </a:xfrm>
            <a:custGeom>
              <a:avLst/>
              <a:gdLst/>
              <a:ahLst/>
              <a:cxnLst/>
              <a:rect l="l" t="t" r="r" b="b"/>
              <a:pathLst>
                <a:path w="132" h="179" extrusionOk="0">
                  <a:moveTo>
                    <a:pt x="1" y="0"/>
                  </a:moveTo>
                  <a:lnTo>
                    <a:pt x="1" y="0"/>
                  </a:lnTo>
                  <a:lnTo>
                    <a:pt x="4" y="10"/>
                  </a:lnTo>
                  <a:lnTo>
                    <a:pt x="9" y="20"/>
                  </a:lnTo>
                  <a:lnTo>
                    <a:pt x="15" y="31"/>
                  </a:lnTo>
                  <a:lnTo>
                    <a:pt x="23" y="42"/>
                  </a:lnTo>
                  <a:lnTo>
                    <a:pt x="35" y="51"/>
                  </a:lnTo>
                  <a:lnTo>
                    <a:pt x="41" y="56"/>
                  </a:lnTo>
                  <a:lnTo>
                    <a:pt x="49" y="59"/>
                  </a:lnTo>
                  <a:lnTo>
                    <a:pt x="58" y="60"/>
                  </a:lnTo>
                  <a:lnTo>
                    <a:pt x="68" y="62"/>
                  </a:lnTo>
                  <a:lnTo>
                    <a:pt x="68" y="62"/>
                  </a:lnTo>
                  <a:lnTo>
                    <a:pt x="85" y="60"/>
                  </a:lnTo>
                  <a:lnTo>
                    <a:pt x="100" y="56"/>
                  </a:lnTo>
                  <a:lnTo>
                    <a:pt x="111" y="50"/>
                  </a:lnTo>
                  <a:lnTo>
                    <a:pt x="120" y="42"/>
                  </a:lnTo>
                  <a:lnTo>
                    <a:pt x="125" y="36"/>
                  </a:lnTo>
                  <a:lnTo>
                    <a:pt x="129" y="30"/>
                  </a:lnTo>
                  <a:lnTo>
                    <a:pt x="132" y="23"/>
                  </a:lnTo>
                  <a:lnTo>
                    <a:pt x="123" y="136"/>
                  </a:lnTo>
                  <a:lnTo>
                    <a:pt x="123" y="136"/>
                  </a:lnTo>
                  <a:lnTo>
                    <a:pt x="120" y="131"/>
                  </a:lnTo>
                  <a:lnTo>
                    <a:pt x="117" y="125"/>
                  </a:lnTo>
                  <a:lnTo>
                    <a:pt x="111" y="119"/>
                  </a:lnTo>
                  <a:lnTo>
                    <a:pt x="103" y="111"/>
                  </a:lnTo>
                  <a:lnTo>
                    <a:pt x="94" y="107"/>
                  </a:lnTo>
                  <a:lnTo>
                    <a:pt x="80" y="102"/>
                  </a:lnTo>
                  <a:lnTo>
                    <a:pt x="64" y="101"/>
                  </a:lnTo>
                  <a:lnTo>
                    <a:pt x="64" y="101"/>
                  </a:lnTo>
                  <a:lnTo>
                    <a:pt x="55" y="101"/>
                  </a:lnTo>
                  <a:lnTo>
                    <a:pt x="48" y="104"/>
                  </a:lnTo>
                  <a:lnTo>
                    <a:pt x="41" y="108"/>
                  </a:lnTo>
                  <a:lnTo>
                    <a:pt x="35" y="113"/>
                  </a:lnTo>
                  <a:lnTo>
                    <a:pt x="29" y="119"/>
                  </a:lnTo>
                  <a:lnTo>
                    <a:pt x="23" y="125"/>
                  </a:lnTo>
                  <a:lnTo>
                    <a:pt x="15" y="139"/>
                  </a:lnTo>
                  <a:lnTo>
                    <a:pt x="7" y="155"/>
                  </a:lnTo>
                  <a:lnTo>
                    <a:pt x="3" y="167"/>
                  </a:lnTo>
                  <a:lnTo>
                    <a:pt x="0" y="179"/>
                  </a:lnTo>
                  <a:lnTo>
                    <a:pt x="1"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7" name="Google Shape;297;p62"/>
            <p:cNvSpPr/>
            <p:nvPr/>
          </p:nvSpPr>
          <p:spPr>
            <a:xfrm>
              <a:off x="1375" y="1819"/>
              <a:ext cx="340" cy="340"/>
            </a:xfrm>
            <a:custGeom>
              <a:avLst/>
              <a:gdLst/>
              <a:ahLst/>
              <a:cxnLst/>
              <a:rect l="l" t="t" r="r" b="b"/>
              <a:pathLst>
                <a:path w="680" h="679" extrusionOk="0">
                  <a:moveTo>
                    <a:pt x="0" y="339"/>
                  </a:moveTo>
                  <a:lnTo>
                    <a:pt x="0" y="339"/>
                  </a:lnTo>
                  <a:lnTo>
                    <a:pt x="2" y="305"/>
                  </a:lnTo>
                  <a:lnTo>
                    <a:pt x="8" y="271"/>
                  </a:lnTo>
                  <a:lnTo>
                    <a:pt x="16" y="239"/>
                  </a:lnTo>
                  <a:lnTo>
                    <a:pt x="27" y="208"/>
                  </a:lnTo>
                  <a:lnTo>
                    <a:pt x="42" y="177"/>
                  </a:lnTo>
                  <a:lnTo>
                    <a:pt x="59" y="149"/>
                  </a:lnTo>
                  <a:lnTo>
                    <a:pt x="77" y="123"/>
                  </a:lnTo>
                  <a:lnTo>
                    <a:pt x="101" y="100"/>
                  </a:lnTo>
                  <a:lnTo>
                    <a:pt x="124" y="77"/>
                  </a:lnTo>
                  <a:lnTo>
                    <a:pt x="150" y="58"/>
                  </a:lnTo>
                  <a:lnTo>
                    <a:pt x="178" y="41"/>
                  </a:lnTo>
                  <a:lnTo>
                    <a:pt x="209" y="26"/>
                  </a:lnTo>
                  <a:lnTo>
                    <a:pt x="239" y="15"/>
                  </a:lnTo>
                  <a:lnTo>
                    <a:pt x="272" y="7"/>
                  </a:lnTo>
                  <a:lnTo>
                    <a:pt x="306" y="1"/>
                  </a:lnTo>
                  <a:lnTo>
                    <a:pt x="340" y="0"/>
                  </a:lnTo>
                  <a:lnTo>
                    <a:pt x="340" y="0"/>
                  </a:lnTo>
                  <a:lnTo>
                    <a:pt x="375" y="1"/>
                  </a:lnTo>
                  <a:lnTo>
                    <a:pt x="409" y="7"/>
                  </a:lnTo>
                  <a:lnTo>
                    <a:pt x="441" y="15"/>
                  </a:lnTo>
                  <a:lnTo>
                    <a:pt x="472" y="26"/>
                  </a:lnTo>
                  <a:lnTo>
                    <a:pt x="501" y="41"/>
                  </a:lnTo>
                  <a:lnTo>
                    <a:pt x="529" y="58"/>
                  </a:lnTo>
                  <a:lnTo>
                    <a:pt x="555" y="77"/>
                  </a:lnTo>
                  <a:lnTo>
                    <a:pt x="580" y="100"/>
                  </a:lnTo>
                  <a:lnTo>
                    <a:pt x="602" y="123"/>
                  </a:lnTo>
                  <a:lnTo>
                    <a:pt x="622" y="149"/>
                  </a:lnTo>
                  <a:lnTo>
                    <a:pt x="639" y="177"/>
                  </a:lnTo>
                  <a:lnTo>
                    <a:pt x="653" y="208"/>
                  </a:lnTo>
                  <a:lnTo>
                    <a:pt x="665" y="239"/>
                  </a:lnTo>
                  <a:lnTo>
                    <a:pt x="673" y="271"/>
                  </a:lnTo>
                  <a:lnTo>
                    <a:pt x="677" y="305"/>
                  </a:lnTo>
                  <a:lnTo>
                    <a:pt x="680" y="339"/>
                  </a:lnTo>
                  <a:lnTo>
                    <a:pt x="680" y="339"/>
                  </a:lnTo>
                  <a:lnTo>
                    <a:pt x="677" y="374"/>
                  </a:lnTo>
                  <a:lnTo>
                    <a:pt x="673" y="408"/>
                  </a:lnTo>
                  <a:lnTo>
                    <a:pt x="665" y="440"/>
                  </a:lnTo>
                  <a:lnTo>
                    <a:pt x="653" y="471"/>
                  </a:lnTo>
                  <a:lnTo>
                    <a:pt x="639" y="501"/>
                  </a:lnTo>
                  <a:lnTo>
                    <a:pt x="622" y="530"/>
                  </a:lnTo>
                  <a:lnTo>
                    <a:pt x="602" y="556"/>
                  </a:lnTo>
                  <a:lnTo>
                    <a:pt x="580" y="579"/>
                  </a:lnTo>
                  <a:lnTo>
                    <a:pt x="555" y="601"/>
                  </a:lnTo>
                  <a:lnTo>
                    <a:pt x="529" y="621"/>
                  </a:lnTo>
                  <a:lnTo>
                    <a:pt x="501" y="638"/>
                  </a:lnTo>
                  <a:lnTo>
                    <a:pt x="472" y="652"/>
                  </a:lnTo>
                  <a:lnTo>
                    <a:pt x="441" y="664"/>
                  </a:lnTo>
                  <a:lnTo>
                    <a:pt x="409" y="672"/>
                  </a:lnTo>
                  <a:lnTo>
                    <a:pt x="375" y="678"/>
                  </a:lnTo>
                  <a:lnTo>
                    <a:pt x="340" y="679"/>
                  </a:lnTo>
                  <a:lnTo>
                    <a:pt x="340" y="679"/>
                  </a:lnTo>
                  <a:lnTo>
                    <a:pt x="306" y="678"/>
                  </a:lnTo>
                  <a:lnTo>
                    <a:pt x="272" y="672"/>
                  </a:lnTo>
                  <a:lnTo>
                    <a:pt x="239" y="664"/>
                  </a:lnTo>
                  <a:lnTo>
                    <a:pt x="209" y="652"/>
                  </a:lnTo>
                  <a:lnTo>
                    <a:pt x="178" y="638"/>
                  </a:lnTo>
                  <a:lnTo>
                    <a:pt x="150" y="621"/>
                  </a:lnTo>
                  <a:lnTo>
                    <a:pt x="124" y="601"/>
                  </a:lnTo>
                  <a:lnTo>
                    <a:pt x="101" y="579"/>
                  </a:lnTo>
                  <a:lnTo>
                    <a:pt x="77" y="556"/>
                  </a:lnTo>
                  <a:lnTo>
                    <a:pt x="59" y="530"/>
                  </a:lnTo>
                  <a:lnTo>
                    <a:pt x="42" y="501"/>
                  </a:lnTo>
                  <a:lnTo>
                    <a:pt x="27" y="471"/>
                  </a:lnTo>
                  <a:lnTo>
                    <a:pt x="16" y="440"/>
                  </a:lnTo>
                  <a:lnTo>
                    <a:pt x="8" y="408"/>
                  </a:lnTo>
                  <a:lnTo>
                    <a:pt x="2" y="374"/>
                  </a:lnTo>
                  <a:lnTo>
                    <a:pt x="0" y="339"/>
                  </a:lnTo>
                  <a:lnTo>
                    <a:pt x="0" y="33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8" name="Google Shape;298;p62"/>
            <p:cNvSpPr/>
            <p:nvPr/>
          </p:nvSpPr>
          <p:spPr>
            <a:xfrm>
              <a:off x="1120" y="1891"/>
              <a:ext cx="207" cy="207"/>
            </a:xfrm>
            <a:custGeom>
              <a:avLst/>
              <a:gdLst/>
              <a:ahLst/>
              <a:cxnLst/>
              <a:rect l="l" t="t" r="r" b="b"/>
              <a:pathLst>
                <a:path w="413" h="413" extrusionOk="0">
                  <a:moveTo>
                    <a:pt x="0" y="207"/>
                  </a:moveTo>
                  <a:lnTo>
                    <a:pt x="0" y="207"/>
                  </a:lnTo>
                  <a:lnTo>
                    <a:pt x="2" y="185"/>
                  </a:lnTo>
                  <a:lnTo>
                    <a:pt x="5" y="165"/>
                  </a:lnTo>
                  <a:lnTo>
                    <a:pt x="9" y="145"/>
                  </a:lnTo>
                  <a:lnTo>
                    <a:pt x="16" y="126"/>
                  </a:lnTo>
                  <a:lnTo>
                    <a:pt x="25" y="108"/>
                  </a:lnTo>
                  <a:lnTo>
                    <a:pt x="36" y="91"/>
                  </a:lnTo>
                  <a:lnTo>
                    <a:pt x="48" y="75"/>
                  </a:lnTo>
                  <a:lnTo>
                    <a:pt x="60" y="60"/>
                  </a:lnTo>
                  <a:lnTo>
                    <a:pt x="76" y="48"/>
                  </a:lnTo>
                  <a:lnTo>
                    <a:pt x="91" y="35"/>
                  </a:lnTo>
                  <a:lnTo>
                    <a:pt x="108" y="25"/>
                  </a:lnTo>
                  <a:lnTo>
                    <a:pt x="127" y="17"/>
                  </a:lnTo>
                  <a:lnTo>
                    <a:pt x="145" y="9"/>
                  </a:lnTo>
                  <a:lnTo>
                    <a:pt x="165" y="5"/>
                  </a:lnTo>
                  <a:lnTo>
                    <a:pt x="185" y="1"/>
                  </a:lnTo>
                  <a:lnTo>
                    <a:pt x="207" y="0"/>
                  </a:lnTo>
                  <a:lnTo>
                    <a:pt x="207" y="0"/>
                  </a:lnTo>
                  <a:lnTo>
                    <a:pt x="227" y="1"/>
                  </a:lnTo>
                  <a:lnTo>
                    <a:pt x="248" y="5"/>
                  </a:lnTo>
                  <a:lnTo>
                    <a:pt x="268" y="9"/>
                  </a:lnTo>
                  <a:lnTo>
                    <a:pt x="287" y="17"/>
                  </a:lnTo>
                  <a:lnTo>
                    <a:pt x="305" y="25"/>
                  </a:lnTo>
                  <a:lnTo>
                    <a:pt x="322" y="35"/>
                  </a:lnTo>
                  <a:lnTo>
                    <a:pt x="338" y="48"/>
                  </a:lnTo>
                  <a:lnTo>
                    <a:pt x="352" y="60"/>
                  </a:lnTo>
                  <a:lnTo>
                    <a:pt x="365" y="75"/>
                  </a:lnTo>
                  <a:lnTo>
                    <a:pt x="378" y="91"/>
                  </a:lnTo>
                  <a:lnTo>
                    <a:pt x="389" y="108"/>
                  </a:lnTo>
                  <a:lnTo>
                    <a:pt x="396" y="126"/>
                  </a:lnTo>
                  <a:lnTo>
                    <a:pt x="404" y="145"/>
                  </a:lnTo>
                  <a:lnTo>
                    <a:pt x="409" y="165"/>
                  </a:lnTo>
                  <a:lnTo>
                    <a:pt x="412" y="185"/>
                  </a:lnTo>
                  <a:lnTo>
                    <a:pt x="413" y="207"/>
                  </a:lnTo>
                  <a:lnTo>
                    <a:pt x="413" y="207"/>
                  </a:lnTo>
                  <a:lnTo>
                    <a:pt x="412" y="228"/>
                  </a:lnTo>
                  <a:lnTo>
                    <a:pt x="409" y="248"/>
                  </a:lnTo>
                  <a:lnTo>
                    <a:pt x="404" y="268"/>
                  </a:lnTo>
                  <a:lnTo>
                    <a:pt x="396" y="287"/>
                  </a:lnTo>
                  <a:lnTo>
                    <a:pt x="389" y="305"/>
                  </a:lnTo>
                  <a:lnTo>
                    <a:pt x="378" y="322"/>
                  </a:lnTo>
                  <a:lnTo>
                    <a:pt x="365" y="338"/>
                  </a:lnTo>
                  <a:lnTo>
                    <a:pt x="352" y="353"/>
                  </a:lnTo>
                  <a:lnTo>
                    <a:pt x="338" y="365"/>
                  </a:lnTo>
                  <a:lnTo>
                    <a:pt x="322" y="378"/>
                  </a:lnTo>
                  <a:lnTo>
                    <a:pt x="305" y="388"/>
                  </a:lnTo>
                  <a:lnTo>
                    <a:pt x="287" y="396"/>
                  </a:lnTo>
                  <a:lnTo>
                    <a:pt x="268" y="404"/>
                  </a:lnTo>
                  <a:lnTo>
                    <a:pt x="248" y="408"/>
                  </a:lnTo>
                  <a:lnTo>
                    <a:pt x="227" y="412"/>
                  </a:lnTo>
                  <a:lnTo>
                    <a:pt x="207" y="413"/>
                  </a:lnTo>
                  <a:lnTo>
                    <a:pt x="207" y="413"/>
                  </a:lnTo>
                  <a:lnTo>
                    <a:pt x="185" y="412"/>
                  </a:lnTo>
                  <a:lnTo>
                    <a:pt x="165" y="408"/>
                  </a:lnTo>
                  <a:lnTo>
                    <a:pt x="145" y="404"/>
                  </a:lnTo>
                  <a:lnTo>
                    <a:pt x="127" y="396"/>
                  </a:lnTo>
                  <a:lnTo>
                    <a:pt x="108" y="388"/>
                  </a:lnTo>
                  <a:lnTo>
                    <a:pt x="91" y="378"/>
                  </a:lnTo>
                  <a:lnTo>
                    <a:pt x="76" y="365"/>
                  </a:lnTo>
                  <a:lnTo>
                    <a:pt x="60" y="353"/>
                  </a:lnTo>
                  <a:lnTo>
                    <a:pt x="48" y="338"/>
                  </a:lnTo>
                  <a:lnTo>
                    <a:pt x="36" y="322"/>
                  </a:lnTo>
                  <a:lnTo>
                    <a:pt x="25" y="305"/>
                  </a:lnTo>
                  <a:lnTo>
                    <a:pt x="16" y="287"/>
                  </a:lnTo>
                  <a:lnTo>
                    <a:pt x="9" y="268"/>
                  </a:lnTo>
                  <a:lnTo>
                    <a:pt x="5" y="248"/>
                  </a:lnTo>
                  <a:lnTo>
                    <a:pt x="2" y="228"/>
                  </a:lnTo>
                  <a:lnTo>
                    <a:pt x="0" y="207"/>
                  </a:lnTo>
                  <a:lnTo>
                    <a:pt x="0" y="20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9" name="Google Shape;299;p62"/>
            <p:cNvSpPr/>
            <p:nvPr/>
          </p:nvSpPr>
          <p:spPr>
            <a:xfrm>
              <a:off x="1314" y="1943"/>
              <a:ext cx="70" cy="93"/>
            </a:xfrm>
            <a:custGeom>
              <a:avLst/>
              <a:gdLst/>
              <a:ahLst/>
              <a:cxnLst/>
              <a:rect l="l" t="t" r="r" b="b"/>
              <a:pathLst>
                <a:path w="138" h="187" extrusionOk="0">
                  <a:moveTo>
                    <a:pt x="137" y="187"/>
                  </a:moveTo>
                  <a:lnTo>
                    <a:pt x="137" y="187"/>
                  </a:lnTo>
                  <a:lnTo>
                    <a:pt x="134" y="178"/>
                  </a:lnTo>
                  <a:lnTo>
                    <a:pt x="129" y="167"/>
                  </a:lnTo>
                  <a:lnTo>
                    <a:pt x="123" y="154"/>
                  </a:lnTo>
                  <a:lnTo>
                    <a:pt x="114" y="144"/>
                  </a:lnTo>
                  <a:lnTo>
                    <a:pt x="108" y="137"/>
                  </a:lnTo>
                  <a:lnTo>
                    <a:pt x="101" y="133"/>
                  </a:lnTo>
                  <a:lnTo>
                    <a:pt x="94" y="128"/>
                  </a:lnTo>
                  <a:lnTo>
                    <a:pt x="86" y="125"/>
                  </a:lnTo>
                  <a:lnTo>
                    <a:pt x="77" y="124"/>
                  </a:lnTo>
                  <a:lnTo>
                    <a:pt x="67" y="122"/>
                  </a:lnTo>
                  <a:lnTo>
                    <a:pt x="67" y="122"/>
                  </a:lnTo>
                  <a:lnTo>
                    <a:pt x="57" y="124"/>
                  </a:lnTo>
                  <a:lnTo>
                    <a:pt x="49" y="125"/>
                  </a:lnTo>
                  <a:lnTo>
                    <a:pt x="34" y="128"/>
                  </a:lnTo>
                  <a:lnTo>
                    <a:pt x="21" y="136"/>
                  </a:lnTo>
                  <a:lnTo>
                    <a:pt x="12" y="142"/>
                  </a:lnTo>
                  <a:lnTo>
                    <a:pt x="6" y="150"/>
                  </a:lnTo>
                  <a:lnTo>
                    <a:pt x="3" y="156"/>
                  </a:lnTo>
                  <a:lnTo>
                    <a:pt x="0" y="162"/>
                  </a:lnTo>
                  <a:lnTo>
                    <a:pt x="9" y="43"/>
                  </a:lnTo>
                  <a:lnTo>
                    <a:pt x="9" y="43"/>
                  </a:lnTo>
                  <a:lnTo>
                    <a:pt x="10" y="50"/>
                  </a:lnTo>
                  <a:lnTo>
                    <a:pt x="15" y="56"/>
                  </a:lnTo>
                  <a:lnTo>
                    <a:pt x="21" y="63"/>
                  </a:lnTo>
                  <a:lnTo>
                    <a:pt x="29" y="70"/>
                  </a:lnTo>
                  <a:lnTo>
                    <a:pt x="40" y="76"/>
                  </a:lnTo>
                  <a:lnTo>
                    <a:pt x="54" y="80"/>
                  </a:lnTo>
                  <a:lnTo>
                    <a:pt x="71" y="82"/>
                  </a:lnTo>
                  <a:lnTo>
                    <a:pt x="71" y="82"/>
                  </a:lnTo>
                  <a:lnTo>
                    <a:pt x="80" y="80"/>
                  </a:lnTo>
                  <a:lnTo>
                    <a:pt x="87" y="77"/>
                  </a:lnTo>
                  <a:lnTo>
                    <a:pt x="95" y="74"/>
                  </a:lnTo>
                  <a:lnTo>
                    <a:pt x="101" y="68"/>
                  </a:lnTo>
                  <a:lnTo>
                    <a:pt x="108" y="62"/>
                  </a:lnTo>
                  <a:lnTo>
                    <a:pt x="114" y="56"/>
                  </a:lnTo>
                  <a:lnTo>
                    <a:pt x="123" y="40"/>
                  </a:lnTo>
                  <a:lnTo>
                    <a:pt x="129" y="25"/>
                  </a:lnTo>
                  <a:lnTo>
                    <a:pt x="134" y="13"/>
                  </a:lnTo>
                  <a:lnTo>
                    <a:pt x="138" y="0"/>
                  </a:lnTo>
                  <a:lnTo>
                    <a:pt x="137" y="18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0" name="Google Shape;300;p62"/>
            <p:cNvSpPr/>
            <p:nvPr/>
          </p:nvSpPr>
          <p:spPr>
            <a:xfrm>
              <a:off x="367" y="1857"/>
              <a:ext cx="171" cy="170"/>
            </a:xfrm>
            <a:custGeom>
              <a:avLst/>
              <a:gdLst/>
              <a:ahLst/>
              <a:cxnLst/>
              <a:rect l="l" t="t" r="r" b="b"/>
              <a:pathLst>
                <a:path w="342" h="341" extrusionOk="0">
                  <a:moveTo>
                    <a:pt x="0" y="171"/>
                  </a:moveTo>
                  <a:lnTo>
                    <a:pt x="0" y="171"/>
                  </a:lnTo>
                  <a:lnTo>
                    <a:pt x="1" y="153"/>
                  </a:lnTo>
                  <a:lnTo>
                    <a:pt x="4" y="136"/>
                  </a:lnTo>
                  <a:lnTo>
                    <a:pt x="8" y="120"/>
                  </a:lnTo>
                  <a:lnTo>
                    <a:pt x="14" y="105"/>
                  </a:lnTo>
                  <a:lnTo>
                    <a:pt x="21" y="90"/>
                  </a:lnTo>
                  <a:lnTo>
                    <a:pt x="29" y="76"/>
                  </a:lnTo>
                  <a:lnTo>
                    <a:pt x="40" y="62"/>
                  </a:lnTo>
                  <a:lnTo>
                    <a:pt x="51" y="49"/>
                  </a:lnTo>
                  <a:lnTo>
                    <a:pt x="63" y="39"/>
                  </a:lnTo>
                  <a:lnTo>
                    <a:pt x="75" y="29"/>
                  </a:lnTo>
                  <a:lnTo>
                    <a:pt x="89" y="20"/>
                  </a:lnTo>
                  <a:lnTo>
                    <a:pt x="105" y="14"/>
                  </a:lnTo>
                  <a:lnTo>
                    <a:pt x="120" y="8"/>
                  </a:lnTo>
                  <a:lnTo>
                    <a:pt x="137" y="3"/>
                  </a:lnTo>
                  <a:lnTo>
                    <a:pt x="154" y="2"/>
                  </a:lnTo>
                  <a:lnTo>
                    <a:pt x="171" y="0"/>
                  </a:lnTo>
                  <a:lnTo>
                    <a:pt x="171" y="0"/>
                  </a:lnTo>
                  <a:lnTo>
                    <a:pt x="189" y="2"/>
                  </a:lnTo>
                  <a:lnTo>
                    <a:pt x="206" y="3"/>
                  </a:lnTo>
                  <a:lnTo>
                    <a:pt x="222" y="8"/>
                  </a:lnTo>
                  <a:lnTo>
                    <a:pt x="237" y="14"/>
                  </a:lnTo>
                  <a:lnTo>
                    <a:pt x="253" y="20"/>
                  </a:lnTo>
                  <a:lnTo>
                    <a:pt x="267" y="29"/>
                  </a:lnTo>
                  <a:lnTo>
                    <a:pt x="280" y="39"/>
                  </a:lnTo>
                  <a:lnTo>
                    <a:pt x="293" y="49"/>
                  </a:lnTo>
                  <a:lnTo>
                    <a:pt x="304" y="62"/>
                  </a:lnTo>
                  <a:lnTo>
                    <a:pt x="313" y="76"/>
                  </a:lnTo>
                  <a:lnTo>
                    <a:pt x="322" y="90"/>
                  </a:lnTo>
                  <a:lnTo>
                    <a:pt x="328" y="105"/>
                  </a:lnTo>
                  <a:lnTo>
                    <a:pt x="334" y="120"/>
                  </a:lnTo>
                  <a:lnTo>
                    <a:pt x="339" y="136"/>
                  </a:lnTo>
                  <a:lnTo>
                    <a:pt x="341" y="153"/>
                  </a:lnTo>
                  <a:lnTo>
                    <a:pt x="342" y="171"/>
                  </a:lnTo>
                  <a:lnTo>
                    <a:pt x="342" y="171"/>
                  </a:lnTo>
                  <a:lnTo>
                    <a:pt x="341" y="188"/>
                  </a:lnTo>
                  <a:lnTo>
                    <a:pt x="339" y="205"/>
                  </a:lnTo>
                  <a:lnTo>
                    <a:pt x="334" y="222"/>
                  </a:lnTo>
                  <a:lnTo>
                    <a:pt x="328" y="238"/>
                  </a:lnTo>
                  <a:lnTo>
                    <a:pt x="322" y="251"/>
                  </a:lnTo>
                  <a:lnTo>
                    <a:pt x="313" y="267"/>
                  </a:lnTo>
                  <a:lnTo>
                    <a:pt x="304" y="279"/>
                  </a:lnTo>
                  <a:lnTo>
                    <a:pt x="293" y="291"/>
                  </a:lnTo>
                  <a:lnTo>
                    <a:pt x="280" y="302"/>
                  </a:lnTo>
                  <a:lnTo>
                    <a:pt x="267" y="313"/>
                  </a:lnTo>
                  <a:lnTo>
                    <a:pt x="253" y="321"/>
                  </a:lnTo>
                  <a:lnTo>
                    <a:pt x="237" y="328"/>
                  </a:lnTo>
                  <a:lnTo>
                    <a:pt x="222" y="333"/>
                  </a:lnTo>
                  <a:lnTo>
                    <a:pt x="206" y="338"/>
                  </a:lnTo>
                  <a:lnTo>
                    <a:pt x="189" y="341"/>
                  </a:lnTo>
                  <a:lnTo>
                    <a:pt x="171" y="341"/>
                  </a:lnTo>
                  <a:lnTo>
                    <a:pt x="171" y="341"/>
                  </a:lnTo>
                  <a:lnTo>
                    <a:pt x="154" y="341"/>
                  </a:lnTo>
                  <a:lnTo>
                    <a:pt x="137" y="338"/>
                  </a:lnTo>
                  <a:lnTo>
                    <a:pt x="120" y="333"/>
                  </a:lnTo>
                  <a:lnTo>
                    <a:pt x="105" y="328"/>
                  </a:lnTo>
                  <a:lnTo>
                    <a:pt x="89" y="321"/>
                  </a:lnTo>
                  <a:lnTo>
                    <a:pt x="75" y="313"/>
                  </a:lnTo>
                  <a:lnTo>
                    <a:pt x="63" y="302"/>
                  </a:lnTo>
                  <a:lnTo>
                    <a:pt x="51" y="291"/>
                  </a:lnTo>
                  <a:lnTo>
                    <a:pt x="40" y="279"/>
                  </a:lnTo>
                  <a:lnTo>
                    <a:pt x="29" y="267"/>
                  </a:lnTo>
                  <a:lnTo>
                    <a:pt x="21" y="251"/>
                  </a:lnTo>
                  <a:lnTo>
                    <a:pt x="14" y="238"/>
                  </a:lnTo>
                  <a:lnTo>
                    <a:pt x="8" y="222"/>
                  </a:lnTo>
                  <a:lnTo>
                    <a:pt x="4" y="205"/>
                  </a:lnTo>
                  <a:lnTo>
                    <a:pt x="1" y="188"/>
                  </a:lnTo>
                  <a:lnTo>
                    <a:pt x="0" y="171"/>
                  </a:lnTo>
                  <a:lnTo>
                    <a:pt x="0" y="1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1" name="Google Shape;301;p62"/>
            <p:cNvSpPr/>
            <p:nvPr/>
          </p:nvSpPr>
          <p:spPr>
            <a:xfrm>
              <a:off x="239" y="1893"/>
              <a:ext cx="104" cy="104"/>
            </a:xfrm>
            <a:custGeom>
              <a:avLst/>
              <a:gdLst/>
              <a:ahLst/>
              <a:cxnLst/>
              <a:rect l="l" t="t" r="r" b="b"/>
              <a:pathLst>
                <a:path w="208" h="206" extrusionOk="0">
                  <a:moveTo>
                    <a:pt x="0" y="103"/>
                  </a:moveTo>
                  <a:lnTo>
                    <a:pt x="0" y="103"/>
                  </a:lnTo>
                  <a:lnTo>
                    <a:pt x="0" y="92"/>
                  </a:lnTo>
                  <a:lnTo>
                    <a:pt x="1" y="83"/>
                  </a:lnTo>
                  <a:lnTo>
                    <a:pt x="5" y="72"/>
                  </a:lnTo>
                  <a:lnTo>
                    <a:pt x="8" y="63"/>
                  </a:lnTo>
                  <a:lnTo>
                    <a:pt x="12" y="54"/>
                  </a:lnTo>
                  <a:lnTo>
                    <a:pt x="18" y="44"/>
                  </a:lnTo>
                  <a:lnTo>
                    <a:pt x="23" y="37"/>
                  </a:lnTo>
                  <a:lnTo>
                    <a:pt x="31" y="29"/>
                  </a:lnTo>
                  <a:lnTo>
                    <a:pt x="38" y="23"/>
                  </a:lnTo>
                  <a:lnTo>
                    <a:pt x="46" y="17"/>
                  </a:lnTo>
                  <a:lnTo>
                    <a:pt x="54" y="12"/>
                  </a:lnTo>
                  <a:lnTo>
                    <a:pt x="63" y="7"/>
                  </a:lnTo>
                  <a:lnTo>
                    <a:pt x="72" y="4"/>
                  </a:lnTo>
                  <a:lnTo>
                    <a:pt x="83" y="1"/>
                  </a:lnTo>
                  <a:lnTo>
                    <a:pt x="92" y="0"/>
                  </a:lnTo>
                  <a:lnTo>
                    <a:pt x="103" y="0"/>
                  </a:lnTo>
                  <a:lnTo>
                    <a:pt x="103" y="0"/>
                  </a:lnTo>
                  <a:lnTo>
                    <a:pt x="114" y="0"/>
                  </a:lnTo>
                  <a:lnTo>
                    <a:pt x="125" y="1"/>
                  </a:lnTo>
                  <a:lnTo>
                    <a:pt x="134" y="4"/>
                  </a:lnTo>
                  <a:lnTo>
                    <a:pt x="145" y="7"/>
                  </a:lnTo>
                  <a:lnTo>
                    <a:pt x="153" y="12"/>
                  </a:lnTo>
                  <a:lnTo>
                    <a:pt x="162" y="17"/>
                  </a:lnTo>
                  <a:lnTo>
                    <a:pt x="170" y="23"/>
                  </a:lnTo>
                  <a:lnTo>
                    <a:pt x="177" y="29"/>
                  </a:lnTo>
                  <a:lnTo>
                    <a:pt x="183" y="37"/>
                  </a:lnTo>
                  <a:lnTo>
                    <a:pt x="190" y="44"/>
                  </a:lnTo>
                  <a:lnTo>
                    <a:pt x="196" y="54"/>
                  </a:lnTo>
                  <a:lnTo>
                    <a:pt x="199" y="63"/>
                  </a:lnTo>
                  <a:lnTo>
                    <a:pt x="203" y="72"/>
                  </a:lnTo>
                  <a:lnTo>
                    <a:pt x="205" y="83"/>
                  </a:lnTo>
                  <a:lnTo>
                    <a:pt x="207" y="92"/>
                  </a:lnTo>
                  <a:lnTo>
                    <a:pt x="208" y="103"/>
                  </a:lnTo>
                  <a:lnTo>
                    <a:pt x="208" y="103"/>
                  </a:lnTo>
                  <a:lnTo>
                    <a:pt x="207" y="114"/>
                  </a:lnTo>
                  <a:lnTo>
                    <a:pt x="205" y="124"/>
                  </a:lnTo>
                  <a:lnTo>
                    <a:pt x="203" y="134"/>
                  </a:lnTo>
                  <a:lnTo>
                    <a:pt x="199" y="143"/>
                  </a:lnTo>
                  <a:lnTo>
                    <a:pt x="196" y="152"/>
                  </a:lnTo>
                  <a:lnTo>
                    <a:pt x="190" y="161"/>
                  </a:lnTo>
                  <a:lnTo>
                    <a:pt x="183" y="169"/>
                  </a:lnTo>
                  <a:lnTo>
                    <a:pt x="177" y="177"/>
                  </a:lnTo>
                  <a:lnTo>
                    <a:pt x="170" y="183"/>
                  </a:lnTo>
                  <a:lnTo>
                    <a:pt x="162" y="189"/>
                  </a:lnTo>
                  <a:lnTo>
                    <a:pt x="153" y="194"/>
                  </a:lnTo>
                  <a:lnTo>
                    <a:pt x="145" y="198"/>
                  </a:lnTo>
                  <a:lnTo>
                    <a:pt x="134" y="202"/>
                  </a:lnTo>
                  <a:lnTo>
                    <a:pt x="125" y="205"/>
                  </a:lnTo>
                  <a:lnTo>
                    <a:pt x="114" y="206"/>
                  </a:lnTo>
                  <a:lnTo>
                    <a:pt x="103" y="206"/>
                  </a:lnTo>
                  <a:lnTo>
                    <a:pt x="103" y="206"/>
                  </a:lnTo>
                  <a:lnTo>
                    <a:pt x="92" y="206"/>
                  </a:lnTo>
                  <a:lnTo>
                    <a:pt x="83" y="205"/>
                  </a:lnTo>
                  <a:lnTo>
                    <a:pt x="72" y="202"/>
                  </a:lnTo>
                  <a:lnTo>
                    <a:pt x="63" y="198"/>
                  </a:lnTo>
                  <a:lnTo>
                    <a:pt x="54" y="194"/>
                  </a:lnTo>
                  <a:lnTo>
                    <a:pt x="46" y="189"/>
                  </a:lnTo>
                  <a:lnTo>
                    <a:pt x="38" y="183"/>
                  </a:lnTo>
                  <a:lnTo>
                    <a:pt x="31" y="177"/>
                  </a:lnTo>
                  <a:lnTo>
                    <a:pt x="23" y="169"/>
                  </a:lnTo>
                  <a:lnTo>
                    <a:pt x="18" y="161"/>
                  </a:lnTo>
                  <a:lnTo>
                    <a:pt x="12" y="152"/>
                  </a:lnTo>
                  <a:lnTo>
                    <a:pt x="8" y="143"/>
                  </a:lnTo>
                  <a:lnTo>
                    <a:pt x="5" y="134"/>
                  </a:lnTo>
                  <a:lnTo>
                    <a:pt x="1" y="124"/>
                  </a:lnTo>
                  <a:lnTo>
                    <a:pt x="0" y="114"/>
                  </a:lnTo>
                  <a:lnTo>
                    <a:pt x="0" y="103"/>
                  </a:lnTo>
                  <a:lnTo>
                    <a:pt x="0" y="10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2" name="Google Shape;302;p62"/>
            <p:cNvSpPr/>
            <p:nvPr/>
          </p:nvSpPr>
          <p:spPr>
            <a:xfrm>
              <a:off x="337" y="1919"/>
              <a:ext cx="35" cy="47"/>
            </a:xfrm>
            <a:custGeom>
              <a:avLst/>
              <a:gdLst/>
              <a:ahLst/>
              <a:cxnLst/>
              <a:rect l="l" t="t" r="r" b="b"/>
              <a:pathLst>
                <a:path w="69" h="94" extrusionOk="0">
                  <a:moveTo>
                    <a:pt x="69" y="94"/>
                  </a:moveTo>
                  <a:lnTo>
                    <a:pt x="69" y="94"/>
                  </a:lnTo>
                  <a:lnTo>
                    <a:pt x="66" y="90"/>
                  </a:lnTo>
                  <a:lnTo>
                    <a:pt x="61" y="79"/>
                  </a:lnTo>
                  <a:lnTo>
                    <a:pt x="57" y="73"/>
                  </a:lnTo>
                  <a:lnTo>
                    <a:pt x="51" y="68"/>
                  </a:lnTo>
                  <a:lnTo>
                    <a:pt x="43" y="64"/>
                  </a:lnTo>
                  <a:lnTo>
                    <a:pt x="34" y="62"/>
                  </a:lnTo>
                  <a:lnTo>
                    <a:pt x="34" y="62"/>
                  </a:lnTo>
                  <a:lnTo>
                    <a:pt x="24" y="64"/>
                  </a:lnTo>
                  <a:lnTo>
                    <a:pt x="17" y="65"/>
                  </a:lnTo>
                  <a:lnTo>
                    <a:pt x="11" y="68"/>
                  </a:lnTo>
                  <a:lnTo>
                    <a:pt x="6" y="73"/>
                  </a:lnTo>
                  <a:lnTo>
                    <a:pt x="1" y="79"/>
                  </a:lnTo>
                  <a:lnTo>
                    <a:pt x="0" y="82"/>
                  </a:lnTo>
                  <a:lnTo>
                    <a:pt x="4" y="24"/>
                  </a:lnTo>
                  <a:lnTo>
                    <a:pt x="4" y="24"/>
                  </a:lnTo>
                  <a:lnTo>
                    <a:pt x="4" y="25"/>
                  </a:lnTo>
                  <a:lnTo>
                    <a:pt x="11" y="33"/>
                  </a:lnTo>
                  <a:lnTo>
                    <a:pt x="14" y="36"/>
                  </a:lnTo>
                  <a:lnTo>
                    <a:pt x="20" y="39"/>
                  </a:lnTo>
                  <a:lnTo>
                    <a:pt x="26" y="41"/>
                  </a:lnTo>
                  <a:lnTo>
                    <a:pt x="35" y="42"/>
                  </a:lnTo>
                  <a:lnTo>
                    <a:pt x="35" y="42"/>
                  </a:lnTo>
                  <a:lnTo>
                    <a:pt x="40" y="42"/>
                  </a:lnTo>
                  <a:lnTo>
                    <a:pt x="43" y="41"/>
                  </a:lnTo>
                  <a:lnTo>
                    <a:pt x="51" y="36"/>
                  </a:lnTo>
                  <a:lnTo>
                    <a:pt x="57" y="28"/>
                  </a:lnTo>
                  <a:lnTo>
                    <a:pt x="61" y="22"/>
                  </a:lnTo>
                  <a:lnTo>
                    <a:pt x="68" y="7"/>
                  </a:lnTo>
                  <a:lnTo>
                    <a:pt x="69" y="0"/>
                  </a:lnTo>
                  <a:lnTo>
                    <a:pt x="69" y="9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3" name="Google Shape;303;p62"/>
            <p:cNvSpPr/>
            <p:nvPr/>
          </p:nvSpPr>
          <p:spPr>
            <a:xfrm>
              <a:off x="1899" y="2293"/>
              <a:ext cx="1925" cy="441"/>
            </a:xfrm>
            <a:custGeom>
              <a:avLst/>
              <a:gdLst/>
              <a:ahLst/>
              <a:cxnLst/>
              <a:rect l="l" t="t" r="r" b="b"/>
              <a:pathLst>
                <a:path w="3849" h="880" extrusionOk="0">
                  <a:moveTo>
                    <a:pt x="2181" y="308"/>
                  </a:moveTo>
                  <a:lnTo>
                    <a:pt x="2181" y="308"/>
                  </a:lnTo>
                  <a:lnTo>
                    <a:pt x="2186" y="270"/>
                  </a:lnTo>
                  <a:lnTo>
                    <a:pt x="2189" y="253"/>
                  </a:lnTo>
                  <a:lnTo>
                    <a:pt x="2194" y="236"/>
                  </a:lnTo>
                  <a:lnTo>
                    <a:pt x="2200" y="219"/>
                  </a:lnTo>
                  <a:lnTo>
                    <a:pt x="2206" y="203"/>
                  </a:lnTo>
                  <a:lnTo>
                    <a:pt x="2212" y="188"/>
                  </a:lnTo>
                  <a:lnTo>
                    <a:pt x="2220" y="172"/>
                  </a:lnTo>
                  <a:lnTo>
                    <a:pt x="2229" y="159"/>
                  </a:lnTo>
                  <a:lnTo>
                    <a:pt x="2238" y="146"/>
                  </a:lnTo>
                  <a:lnTo>
                    <a:pt x="2249" y="134"/>
                  </a:lnTo>
                  <a:lnTo>
                    <a:pt x="2260" y="122"/>
                  </a:lnTo>
                  <a:lnTo>
                    <a:pt x="2272" y="111"/>
                  </a:lnTo>
                  <a:lnTo>
                    <a:pt x="2286" y="100"/>
                  </a:lnTo>
                  <a:lnTo>
                    <a:pt x="2300" y="89"/>
                  </a:lnTo>
                  <a:lnTo>
                    <a:pt x="2314" y="80"/>
                  </a:lnTo>
                  <a:lnTo>
                    <a:pt x="2314" y="80"/>
                  </a:lnTo>
                  <a:lnTo>
                    <a:pt x="2345" y="63"/>
                  </a:lnTo>
                  <a:lnTo>
                    <a:pt x="2377" y="49"/>
                  </a:lnTo>
                  <a:lnTo>
                    <a:pt x="2411" y="37"/>
                  </a:lnTo>
                  <a:lnTo>
                    <a:pt x="2445" y="26"/>
                  </a:lnTo>
                  <a:lnTo>
                    <a:pt x="2482" y="18"/>
                  </a:lnTo>
                  <a:lnTo>
                    <a:pt x="2519" y="14"/>
                  </a:lnTo>
                  <a:lnTo>
                    <a:pt x="2559" y="11"/>
                  </a:lnTo>
                  <a:lnTo>
                    <a:pt x="2599" y="9"/>
                  </a:lnTo>
                  <a:lnTo>
                    <a:pt x="2599" y="9"/>
                  </a:lnTo>
                  <a:lnTo>
                    <a:pt x="2627" y="9"/>
                  </a:lnTo>
                  <a:lnTo>
                    <a:pt x="2627" y="9"/>
                  </a:lnTo>
                  <a:lnTo>
                    <a:pt x="2655" y="11"/>
                  </a:lnTo>
                  <a:lnTo>
                    <a:pt x="2655" y="11"/>
                  </a:lnTo>
                  <a:lnTo>
                    <a:pt x="2678" y="14"/>
                  </a:lnTo>
                  <a:lnTo>
                    <a:pt x="2699" y="17"/>
                  </a:lnTo>
                  <a:lnTo>
                    <a:pt x="2719" y="21"/>
                  </a:lnTo>
                  <a:lnTo>
                    <a:pt x="2741" y="26"/>
                  </a:lnTo>
                  <a:lnTo>
                    <a:pt x="2761" y="32"/>
                  </a:lnTo>
                  <a:lnTo>
                    <a:pt x="2779" y="40"/>
                  </a:lnTo>
                  <a:lnTo>
                    <a:pt x="2799" y="49"/>
                  </a:lnTo>
                  <a:lnTo>
                    <a:pt x="2818" y="58"/>
                  </a:lnTo>
                  <a:lnTo>
                    <a:pt x="2818" y="58"/>
                  </a:lnTo>
                  <a:lnTo>
                    <a:pt x="2835" y="69"/>
                  </a:lnTo>
                  <a:lnTo>
                    <a:pt x="2850" y="81"/>
                  </a:lnTo>
                  <a:lnTo>
                    <a:pt x="2863" y="97"/>
                  </a:lnTo>
                  <a:lnTo>
                    <a:pt x="2873" y="112"/>
                  </a:lnTo>
                  <a:lnTo>
                    <a:pt x="2881" y="131"/>
                  </a:lnTo>
                  <a:lnTo>
                    <a:pt x="2887" y="151"/>
                  </a:lnTo>
                  <a:lnTo>
                    <a:pt x="2892" y="174"/>
                  </a:lnTo>
                  <a:lnTo>
                    <a:pt x="2894" y="199"/>
                  </a:lnTo>
                  <a:lnTo>
                    <a:pt x="2894" y="199"/>
                  </a:lnTo>
                  <a:lnTo>
                    <a:pt x="2892" y="217"/>
                  </a:lnTo>
                  <a:lnTo>
                    <a:pt x="2890" y="237"/>
                  </a:lnTo>
                  <a:lnTo>
                    <a:pt x="2890" y="237"/>
                  </a:lnTo>
                  <a:lnTo>
                    <a:pt x="2886" y="259"/>
                  </a:lnTo>
                  <a:lnTo>
                    <a:pt x="2880" y="282"/>
                  </a:lnTo>
                  <a:lnTo>
                    <a:pt x="2644" y="280"/>
                  </a:lnTo>
                  <a:lnTo>
                    <a:pt x="2644" y="280"/>
                  </a:lnTo>
                  <a:lnTo>
                    <a:pt x="2647" y="266"/>
                  </a:lnTo>
                  <a:lnTo>
                    <a:pt x="2647" y="266"/>
                  </a:lnTo>
                  <a:lnTo>
                    <a:pt x="2647" y="253"/>
                  </a:lnTo>
                  <a:lnTo>
                    <a:pt x="2647" y="253"/>
                  </a:lnTo>
                  <a:lnTo>
                    <a:pt x="2647" y="243"/>
                  </a:lnTo>
                  <a:lnTo>
                    <a:pt x="2645" y="234"/>
                  </a:lnTo>
                  <a:lnTo>
                    <a:pt x="2644" y="226"/>
                  </a:lnTo>
                  <a:lnTo>
                    <a:pt x="2641" y="219"/>
                  </a:lnTo>
                  <a:lnTo>
                    <a:pt x="2636" y="212"/>
                  </a:lnTo>
                  <a:lnTo>
                    <a:pt x="2631" y="205"/>
                  </a:lnTo>
                  <a:lnTo>
                    <a:pt x="2627" y="200"/>
                  </a:lnTo>
                  <a:lnTo>
                    <a:pt x="2619" y="196"/>
                  </a:lnTo>
                  <a:lnTo>
                    <a:pt x="2619" y="196"/>
                  </a:lnTo>
                  <a:lnTo>
                    <a:pt x="2604" y="188"/>
                  </a:lnTo>
                  <a:lnTo>
                    <a:pt x="2588" y="182"/>
                  </a:lnTo>
                  <a:lnTo>
                    <a:pt x="2571" y="179"/>
                  </a:lnTo>
                  <a:lnTo>
                    <a:pt x="2553" y="177"/>
                  </a:lnTo>
                  <a:lnTo>
                    <a:pt x="2547" y="177"/>
                  </a:lnTo>
                  <a:lnTo>
                    <a:pt x="2539" y="177"/>
                  </a:lnTo>
                  <a:lnTo>
                    <a:pt x="2539" y="177"/>
                  </a:lnTo>
                  <a:lnTo>
                    <a:pt x="2520" y="180"/>
                  </a:lnTo>
                  <a:lnTo>
                    <a:pt x="2502" y="185"/>
                  </a:lnTo>
                  <a:lnTo>
                    <a:pt x="2485" y="192"/>
                  </a:lnTo>
                  <a:lnTo>
                    <a:pt x="2468" y="203"/>
                  </a:lnTo>
                  <a:lnTo>
                    <a:pt x="2468" y="203"/>
                  </a:lnTo>
                  <a:lnTo>
                    <a:pt x="2460" y="209"/>
                  </a:lnTo>
                  <a:lnTo>
                    <a:pt x="2453" y="216"/>
                  </a:lnTo>
                  <a:lnTo>
                    <a:pt x="2448" y="222"/>
                  </a:lnTo>
                  <a:lnTo>
                    <a:pt x="2443" y="229"/>
                  </a:lnTo>
                  <a:lnTo>
                    <a:pt x="2439" y="237"/>
                  </a:lnTo>
                  <a:lnTo>
                    <a:pt x="2437" y="245"/>
                  </a:lnTo>
                  <a:lnTo>
                    <a:pt x="2436" y="254"/>
                  </a:lnTo>
                  <a:lnTo>
                    <a:pt x="2434" y="263"/>
                  </a:lnTo>
                  <a:lnTo>
                    <a:pt x="2434" y="263"/>
                  </a:lnTo>
                  <a:lnTo>
                    <a:pt x="2436" y="271"/>
                  </a:lnTo>
                  <a:lnTo>
                    <a:pt x="2439" y="279"/>
                  </a:lnTo>
                  <a:lnTo>
                    <a:pt x="2443" y="288"/>
                  </a:lnTo>
                  <a:lnTo>
                    <a:pt x="2451" y="296"/>
                  </a:lnTo>
                  <a:lnTo>
                    <a:pt x="2460" y="303"/>
                  </a:lnTo>
                  <a:lnTo>
                    <a:pt x="2473" y="311"/>
                  </a:lnTo>
                  <a:lnTo>
                    <a:pt x="2485" y="317"/>
                  </a:lnTo>
                  <a:lnTo>
                    <a:pt x="2500" y="325"/>
                  </a:lnTo>
                  <a:lnTo>
                    <a:pt x="2500" y="325"/>
                  </a:lnTo>
                  <a:lnTo>
                    <a:pt x="2536" y="337"/>
                  </a:lnTo>
                  <a:lnTo>
                    <a:pt x="2574" y="350"/>
                  </a:lnTo>
                  <a:lnTo>
                    <a:pt x="2616" y="362"/>
                  </a:lnTo>
                  <a:lnTo>
                    <a:pt x="2662" y="373"/>
                  </a:lnTo>
                  <a:lnTo>
                    <a:pt x="2662" y="373"/>
                  </a:lnTo>
                  <a:lnTo>
                    <a:pt x="2698" y="382"/>
                  </a:lnTo>
                  <a:lnTo>
                    <a:pt x="2730" y="394"/>
                  </a:lnTo>
                  <a:lnTo>
                    <a:pt x="2744" y="401"/>
                  </a:lnTo>
                  <a:lnTo>
                    <a:pt x="2756" y="407"/>
                  </a:lnTo>
                  <a:lnTo>
                    <a:pt x="2767" y="414"/>
                  </a:lnTo>
                  <a:lnTo>
                    <a:pt x="2778" y="424"/>
                  </a:lnTo>
                  <a:lnTo>
                    <a:pt x="2778" y="424"/>
                  </a:lnTo>
                  <a:lnTo>
                    <a:pt x="2796" y="441"/>
                  </a:lnTo>
                  <a:lnTo>
                    <a:pt x="2810" y="458"/>
                  </a:lnTo>
                  <a:lnTo>
                    <a:pt x="2823" y="475"/>
                  </a:lnTo>
                  <a:lnTo>
                    <a:pt x="2830" y="493"/>
                  </a:lnTo>
                  <a:lnTo>
                    <a:pt x="2830" y="493"/>
                  </a:lnTo>
                  <a:lnTo>
                    <a:pt x="2836" y="512"/>
                  </a:lnTo>
                  <a:lnTo>
                    <a:pt x="2841" y="529"/>
                  </a:lnTo>
                  <a:lnTo>
                    <a:pt x="2841" y="529"/>
                  </a:lnTo>
                  <a:lnTo>
                    <a:pt x="2843" y="545"/>
                  </a:lnTo>
                  <a:lnTo>
                    <a:pt x="2843" y="562"/>
                  </a:lnTo>
                  <a:lnTo>
                    <a:pt x="2843" y="562"/>
                  </a:lnTo>
                  <a:lnTo>
                    <a:pt x="2841" y="593"/>
                  </a:lnTo>
                  <a:lnTo>
                    <a:pt x="2836" y="623"/>
                  </a:lnTo>
                  <a:lnTo>
                    <a:pt x="2827" y="650"/>
                  </a:lnTo>
                  <a:lnTo>
                    <a:pt x="2816" y="680"/>
                  </a:lnTo>
                  <a:lnTo>
                    <a:pt x="2801" y="706"/>
                  </a:lnTo>
                  <a:lnTo>
                    <a:pt x="2783" y="732"/>
                  </a:lnTo>
                  <a:lnTo>
                    <a:pt x="2759" y="758"/>
                  </a:lnTo>
                  <a:lnTo>
                    <a:pt x="2735" y="783"/>
                  </a:lnTo>
                  <a:lnTo>
                    <a:pt x="2735" y="783"/>
                  </a:lnTo>
                  <a:lnTo>
                    <a:pt x="2721" y="795"/>
                  </a:lnTo>
                  <a:lnTo>
                    <a:pt x="2705" y="806"/>
                  </a:lnTo>
                  <a:lnTo>
                    <a:pt x="2690" y="815"/>
                  </a:lnTo>
                  <a:lnTo>
                    <a:pt x="2673" y="826"/>
                  </a:lnTo>
                  <a:lnTo>
                    <a:pt x="2656" y="834"/>
                  </a:lnTo>
                  <a:lnTo>
                    <a:pt x="2638" y="841"/>
                  </a:lnTo>
                  <a:lnTo>
                    <a:pt x="2618" y="849"/>
                  </a:lnTo>
                  <a:lnTo>
                    <a:pt x="2598" y="855"/>
                  </a:lnTo>
                  <a:lnTo>
                    <a:pt x="2577" y="862"/>
                  </a:lnTo>
                  <a:lnTo>
                    <a:pt x="2556" y="866"/>
                  </a:lnTo>
                  <a:lnTo>
                    <a:pt x="2510" y="874"/>
                  </a:lnTo>
                  <a:lnTo>
                    <a:pt x="2460" y="878"/>
                  </a:lnTo>
                  <a:lnTo>
                    <a:pt x="2406" y="880"/>
                  </a:lnTo>
                  <a:lnTo>
                    <a:pt x="2406" y="880"/>
                  </a:lnTo>
                  <a:lnTo>
                    <a:pt x="2362" y="878"/>
                  </a:lnTo>
                  <a:lnTo>
                    <a:pt x="2320" y="875"/>
                  </a:lnTo>
                  <a:lnTo>
                    <a:pt x="2283" y="871"/>
                  </a:lnTo>
                  <a:lnTo>
                    <a:pt x="2251" y="863"/>
                  </a:lnTo>
                  <a:lnTo>
                    <a:pt x="2221" y="854"/>
                  </a:lnTo>
                  <a:lnTo>
                    <a:pt x="2197" y="843"/>
                  </a:lnTo>
                  <a:lnTo>
                    <a:pt x="2186" y="837"/>
                  </a:lnTo>
                  <a:lnTo>
                    <a:pt x="2177" y="829"/>
                  </a:lnTo>
                  <a:lnTo>
                    <a:pt x="2167" y="823"/>
                  </a:lnTo>
                  <a:lnTo>
                    <a:pt x="2160" y="814"/>
                  </a:lnTo>
                  <a:lnTo>
                    <a:pt x="2160" y="814"/>
                  </a:lnTo>
                  <a:lnTo>
                    <a:pt x="2146" y="798"/>
                  </a:lnTo>
                  <a:lnTo>
                    <a:pt x="2135" y="780"/>
                  </a:lnTo>
                  <a:lnTo>
                    <a:pt x="2124" y="763"/>
                  </a:lnTo>
                  <a:lnTo>
                    <a:pt x="2117" y="744"/>
                  </a:lnTo>
                  <a:lnTo>
                    <a:pt x="2110" y="724"/>
                  </a:lnTo>
                  <a:lnTo>
                    <a:pt x="2106" y="706"/>
                  </a:lnTo>
                  <a:lnTo>
                    <a:pt x="2103" y="686"/>
                  </a:lnTo>
                  <a:lnTo>
                    <a:pt x="2103" y="664"/>
                  </a:lnTo>
                  <a:lnTo>
                    <a:pt x="2103" y="664"/>
                  </a:lnTo>
                  <a:lnTo>
                    <a:pt x="2103" y="646"/>
                  </a:lnTo>
                  <a:lnTo>
                    <a:pt x="2103" y="646"/>
                  </a:lnTo>
                  <a:lnTo>
                    <a:pt x="2103" y="627"/>
                  </a:lnTo>
                  <a:lnTo>
                    <a:pt x="2103" y="627"/>
                  </a:lnTo>
                  <a:lnTo>
                    <a:pt x="2106" y="609"/>
                  </a:lnTo>
                  <a:lnTo>
                    <a:pt x="2106" y="609"/>
                  </a:lnTo>
                  <a:lnTo>
                    <a:pt x="2107" y="590"/>
                  </a:lnTo>
                  <a:lnTo>
                    <a:pt x="2343" y="589"/>
                  </a:lnTo>
                  <a:lnTo>
                    <a:pt x="2343" y="589"/>
                  </a:lnTo>
                  <a:lnTo>
                    <a:pt x="2342" y="604"/>
                  </a:lnTo>
                  <a:lnTo>
                    <a:pt x="2342" y="616"/>
                  </a:lnTo>
                  <a:lnTo>
                    <a:pt x="2342" y="616"/>
                  </a:lnTo>
                  <a:lnTo>
                    <a:pt x="2343" y="638"/>
                  </a:lnTo>
                  <a:lnTo>
                    <a:pt x="2348" y="656"/>
                  </a:lnTo>
                  <a:lnTo>
                    <a:pt x="2355" y="673"/>
                  </a:lnTo>
                  <a:lnTo>
                    <a:pt x="2366" y="689"/>
                  </a:lnTo>
                  <a:lnTo>
                    <a:pt x="2366" y="689"/>
                  </a:lnTo>
                  <a:lnTo>
                    <a:pt x="2372" y="695"/>
                  </a:lnTo>
                  <a:lnTo>
                    <a:pt x="2380" y="701"/>
                  </a:lnTo>
                  <a:lnTo>
                    <a:pt x="2389" y="706"/>
                  </a:lnTo>
                  <a:lnTo>
                    <a:pt x="2399" y="710"/>
                  </a:lnTo>
                  <a:lnTo>
                    <a:pt x="2408" y="714"/>
                  </a:lnTo>
                  <a:lnTo>
                    <a:pt x="2419" y="715"/>
                  </a:lnTo>
                  <a:lnTo>
                    <a:pt x="2431" y="717"/>
                  </a:lnTo>
                  <a:lnTo>
                    <a:pt x="2443" y="718"/>
                  </a:lnTo>
                  <a:lnTo>
                    <a:pt x="2443" y="718"/>
                  </a:lnTo>
                  <a:lnTo>
                    <a:pt x="2457" y="717"/>
                  </a:lnTo>
                  <a:lnTo>
                    <a:pt x="2473" y="715"/>
                  </a:lnTo>
                  <a:lnTo>
                    <a:pt x="2473" y="715"/>
                  </a:lnTo>
                  <a:lnTo>
                    <a:pt x="2490" y="710"/>
                  </a:lnTo>
                  <a:lnTo>
                    <a:pt x="2508" y="706"/>
                  </a:lnTo>
                  <a:lnTo>
                    <a:pt x="2508" y="706"/>
                  </a:lnTo>
                  <a:lnTo>
                    <a:pt x="2522" y="700"/>
                  </a:lnTo>
                  <a:lnTo>
                    <a:pt x="2537" y="693"/>
                  </a:lnTo>
                  <a:lnTo>
                    <a:pt x="2551" y="684"/>
                  </a:lnTo>
                  <a:lnTo>
                    <a:pt x="2564" y="675"/>
                  </a:lnTo>
                  <a:lnTo>
                    <a:pt x="2564" y="675"/>
                  </a:lnTo>
                  <a:lnTo>
                    <a:pt x="2574" y="664"/>
                  </a:lnTo>
                  <a:lnTo>
                    <a:pt x="2584" y="650"/>
                  </a:lnTo>
                  <a:lnTo>
                    <a:pt x="2588" y="636"/>
                  </a:lnTo>
                  <a:lnTo>
                    <a:pt x="2590" y="619"/>
                  </a:lnTo>
                  <a:lnTo>
                    <a:pt x="2590" y="615"/>
                  </a:lnTo>
                  <a:lnTo>
                    <a:pt x="2590" y="609"/>
                  </a:lnTo>
                  <a:lnTo>
                    <a:pt x="2590" y="609"/>
                  </a:lnTo>
                  <a:lnTo>
                    <a:pt x="2588" y="603"/>
                  </a:lnTo>
                  <a:lnTo>
                    <a:pt x="2587" y="595"/>
                  </a:lnTo>
                  <a:lnTo>
                    <a:pt x="2584" y="589"/>
                  </a:lnTo>
                  <a:lnTo>
                    <a:pt x="2579" y="582"/>
                  </a:lnTo>
                  <a:lnTo>
                    <a:pt x="2573" y="576"/>
                  </a:lnTo>
                  <a:lnTo>
                    <a:pt x="2565" y="570"/>
                  </a:lnTo>
                  <a:lnTo>
                    <a:pt x="2545" y="561"/>
                  </a:lnTo>
                  <a:lnTo>
                    <a:pt x="2545" y="561"/>
                  </a:lnTo>
                  <a:lnTo>
                    <a:pt x="2524" y="552"/>
                  </a:lnTo>
                  <a:lnTo>
                    <a:pt x="2499" y="542"/>
                  </a:lnTo>
                  <a:lnTo>
                    <a:pt x="2448" y="525"/>
                  </a:lnTo>
                  <a:lnTo>
                    <a:pt x="2448" y="525"/>
                  </a:lnTo>
                  <a:lnTo>
                    <a:pt x="2383" y="508"/>
                  </a:lnTo>
                  <a:lnTo>
                    <a:pt x="2383" y="508"/>
                  </a:lnTo>
                  <a:lnTo>
                    <a:pt x="2355" y="501"/>
                  </a:lnTo>
                  <a:lnTo>
                    <a:pt x="2332" y="493"/>
                  </a:lnTo>
                  <a:lnTo>
                    <a:pt x="2332" y="493"/>
                  </a:lnTo>
                  <a:lnTo>
                    <a:pt x="2329" y="492"/>
                  </a:lnTo>
                  <a:lnTo>
                    <a:pt x="2329" y="492"/>
                  </a:lnTo>
                  <a:lnTo>
                    <a:pt x="2326" y="490"/>
                  </a:lnTo>
                  <a:lnTo>
                    <a:pt x="2326" y="490"/>
                  </a:lnTo>
                  <a:lnTo>
                    <a:pt x="2325" y="490"/>
                  </a:lnTo>
                  <a:lnTo>
                    <a:pt x="2325" y="490"/>
                  </a:lnTo>
                  <a:lnTo>
                    <a:pt x="2302" y="481"/>
                  </a:lnTo>
                  <a:lnTo>
                    <a:pt x="2302" y="481"/>
                  </a:lnTo>
                  <a:lnTo>
                    <a:pt x="2274" y="471"/>
                  </a:lnTo>
                  <a:lnTo>
                    <a:pt x="2274" y="471"/>
                  </a:lnTo>
                  <a:lnTo>
                    <a:pt x="2257" y="462"/>
                  </a:lnTo>
                  <a:lnTo>
                    <a:pt x="2241" y="451"/>
                  </a:lnTo>
                  <a:lnTo>
                    <a:pt x="2226" y="438"/>
                  </a:lnTo>
                  <a:lnTo>
                    <a:pt x="2211" y="422"/>
                  </a:lnTo>
                  <a:lnTo>
                    <a:pt x="2211" y="422"/>
                  </a:lnTo>
                  <a:lnTo>
                    <a:pt x="2203" y="413"/>
                  </a:lnTo>
                  <a:lnTo>
                    <a:pt x="2197" y="402"/>
                  </a:lnTo>
                  <a:lnTo>
                    <a:pt x="2192" y="390"/>
                  </a:lnTo>
                  <a:lnTo>
                    <a:pt x="2187" y="376"/>
                  </a:lnTo>
                  <a:lnTo>
                    <a:pt x="2184" y="362"/>
                  </a:lnTo>
                  <a:lnTo>
                    <a:pt x="2183" y="345"/>
                  </a:lnTo>
                  <a:lnTo>
                    <a:pt x="2181" y="328"/>
                  </a:lnTo>
                  <a:lnTo>
                    <a:pt x="2181" y="308"/>
                  </a:lnTo>
                  <a:lnTo>
                    <a:pt x="2181" y="308"/>
                  </a:lnTo>
                  <a:close/>
                  <a:moveTo>
                    <a:pt x="2977" y="561"/>
                  </a:moveTo>
                  <a:lnTo>
                    <a:pt x="2977" y="561"/>
                  </a:lnTo>
                  <a:lnTo>
                    <a:pt x="2978" y="513"/>
                  </a:lnTo>
                  <a:lnTo>
                    <a:pt x="2984" y="461"/>
                  </a:lnTo>
                  <a:lnTo>
                    <a:pt x="2984" y="461"/>
                  </a:lnTo>
                  <a:lnTo>
                    <a:pt x="2988" y="433"/>
                  </a:lnTo>
                  <a:lnTo>
                    <a:pt x="2994" y="405"/>
                  </a:lnTo>
                  <a:lnTo>
                    <a:pt x="3000" y="376"/>
                  </a:lnTo>
                  <a:lnTo>
                    <a:pt x="3009" y="348"/>
                  </a:lnTo>
                  <a:lnTo>
                    <a:pt x="3009" y="348"/>
                  </a:lnTo>
                  <a:lnTo>
                    <a:pt x="3020" y="316"/>
                  </a:lnTo>
                  <a:lnTo>
                    <a:pt x="3032" y="285"/>
                  </a:lnTo>
                  <a:lnTo>
                    <a:pt x="3049" y="254"/>
                  </a:lnTo>
                  <a:lnTo>
                    <a:pt x="3066" y="225"/>
                  </a:lnTo>
                  <a:lnTo>
                    <a:pt x="3086" y="196"/>
                  </a:lnTo>
                  <a:lnTo>
                    <a:pt x="3108" y="168"/>
                  </a:lnTo>
                  <a:lnTo>
                    <a:pt x="3133" y="140"/>
                  </a:lnTo>
                  <a:lnTo>
                    <a:pt x="3159" y="112"/>
                  </a:lnTo>
                  <a:lnTo>
                    <a:pt x="3159" y="112"/>
                  </a:lnTo>
                  <a:lnTo>
                    <a:pt x="3173" y="98"/>
                  </a:lnTo>
                  <a:lnTo>
                    <a:pt x="3188" y="86"/>
                  </a:lnTo>
                  <a:lnTo>
                    <a:pt x="3205" y="75"/>
                  </a:lnTo>
                  <a:lnTo>
                    <a:pt x="3222" y="64"/>
                  </a:lnTo>
                  <a:lnTo>
                    <a:pt x="3239" y="55"/>
                  </a:lnTo>
                  <a:lnTo>
                    <a:pt x="3257" y="46"/>
                  </a:lnTo>
                  <a:lnTo>
                    <a:pt x="3277" y="37"/>
                  </a:lnTo>
                  <a:lnTo>
                    <a:pt x="3299" y="31"/>
                  </a:lnTo>
                  <a:lnTo>
                    <a:pt x="3319" y="23"/>
                  </a:lnTo>
                  <a:lnTo>
                    <a:pt x="3342" y="17"/>
                  </a:lnTo>
                  <a:lnTo>
                    <a:pt x="3365" y="12"/>
                  </a:lnTo>
                  <a:lnTo>
                    <a:pt x="3390" y="9"/>
                  </a:lnTo>
                  <a:lnTo>
                    <a:pt x="3441" y="3"/>
                  </a:lnTo>
                  <a:lnTo>
                    <a:pt x="3495" y="0"/>
                  </a:lnTo>
                  <a:lnTo>
                    <a:pt x="3495" y="0"/>
                  </a:lnTo>
                  <a:lnTo>
                    <a:pt x="3552" y="1"/>
                  </a:lnTo>
                  <a:lnTo>
                    <a:pt x="3552" y="1"/>
                  </a:lnTo>
                  <a:lnTo>
                    <a:pt x="3583" y="4"/>
                  </a:lnTo>
                  <a:lnTo>
                    <a:pt x="3614" y="7"/>
                  </a:lnTo>
                  <a:lnTo>
                    <a:pt x="3614" y="7"/>
                  </a:lnTo>
                  <a:lnTo>
                    <a:pt x="3635" y="11"/>
                  </a:lnTo>
                  <a:lnTo>
                    <a:pt x="3657" y="15"/>
                  </a:lnTo>
                  <a:lnTo>
                    <a:pt x="3677" y="21"/>
                  </a:lnTo>
                  <a:lnTo>
                    <a:pt x="3697" y="27"/>
                  </a:lnTo>
                  <a:lnTo>
                    <a:pt x="3717" y="35"/>
                  </a:lnTo>
                  <a:lnTo>
                    <a:pt x="3737" y="44"/>
                  </a:lnTo>
                  <a:lnTo>
                    <a:pt x="3757" y="54"/>
                  </a:lnTo>
                  <a:lnTo>
                    <a:pt x="3775" y="64"/>
                  </a:lnTo>
                  <a:lnTo>
                    <a:pt x="3775" y="64"/>
                  </a:lnTo>
                  <a:lnTo>
                    <a:pt x="3792" y="75"/>
                  </a:lnTo>
                  <a:lnTo>
                    <a:pt x="3808" y="89"/>
                  </a:lnTo>
                  <a:lnTo>
                    <a:pt x="3820" y="105"/>
                  </a:lnTo>
                  <a:lnTo>
                    <a:pt x="3831" y="122"/>
                  </a:lnTo>
                  <a:lnTo>
                    <a:pt x="3839" y="140"/>
                  </a:lnTo>
                  <a:lnTo>
                    <a:pt x="3845" y="162"/>
                  </a:lnTo>
                  <a:lnTo>
                    <a:pt x="3848" y="183"/>
                  </a:lnTo>
                  <a:lnTo>
                    <a:pt x="3849" y="208"/>
                  </a:lnTo>
                  <a:lnTo>
                    <a:pt x="3849" y="208"/>
                  </a:lnTo>
                  <a:lnTo>
                    <a:pt x="3846" y="239"/>
                  </a:lnTo>
                  <a:lnTo>
                    <a:pt x="3846" y="239"/>
                  </a:lnTo>
                  <a:lnTo>
                    <a:pt x="3845" y="254"/>
                  </a:lnTo>
                  <a:lnTo>
                    <a:pt x="3840" y="273"/>
                  </a:lnTo>
                  <a:lnTo>
                    <a:pt x="3587" y="271"/>
                  </a:lnTo>
                  <a:lnTo>
                    <a:pt x="3587" y="271"/>
                  </a:lnTo>
                  <a:lnTo>
                    <a:pt x="3589" y="259"/>
                  </a:lnTo>
                  <a:lnTo>
                    <a:pt x="3589" y="259"/>
                  </a:lnTo>
                  <a:lnTo>
                    <a:pt x="3589" y="248"/>
                  </a:lnTo>
                  <a:lnTo>
                    <a:pt x="3589" y="248"/>
                  </a:lnTo>
                  <a:lnTo>
                    <a:pt x="3587" y="228"/>
                  </a:lnTo>
                  <a:lnTo>
                    <a:pt x="3583" y="211"/>
                  </a:lnTo>
                  <a:lnTo>
                    <a:pt x="3580" y="205"/>
                  </a:lnTo>
                  <a:lnTo>
                    <a:pt x="3575" y="197"/>
                  </a:lnTo>
                  <a:lnTo>
                    <a:pt x="3570" y="192"/>
                  </a:lnTo>
                  <a:lnTo>
                    <a:pt x="3566" y="186"/>
                  </a:lnTo>
                  <a:lnTo>
                    <a:pt x="3566" y="186"/>
                  </a:lnTo>
                  <a:lnTo>
                    <a:pt x="3553" y="177"/>
                  </a:lnTo>
                  <a:lnTo>
                    <a:pt x="3541" y="169"/>
                  </a:lnTo>
                  <a:lnTo>
                    <a:pt x="3527" y="165"/>
                  </a:lnTo>
                  <a:lnTo>
                    <a:pt x="3513" y="160"/>
                  </a:lnTo>
                  <a:lnTo>
                    <a:pt x="3513" y="160"/>
                  </a:lnTo>
                  <a:lnTo>
                    <a:pt x="3499" y="157"/>
                  </a:lnTo>
                  <a:lnTo>
                    <a:pt x="3484" y="155"/>
                  </a:lnTo>
                  <a:lnTo>
                    <a:pt x="3484" y="155"/>
                  </a:lnTo>
                  <a:lnTo>
                    <a:pt x="3459" y="154"/>
                  </a:lnTo>
                  <a:lnTo>
                    <a:pt x="3459" y="154"/>
                  </a:lnTo>
                  <a:lnTo>
                    <a:pt x="3439" y="155"/>
                  </a:lnTo>
                  <a:lnTo>
                    <a:pt x="3439" y="155"/>
                  </a:lnTo>
                  <a:lnTo>
                    <a:pt x="3418" y="160"/>
                  </a:lnTo>
                  <a:lnTo>
                    <a:pt x="3418" y="160"/>
                  </a:lnTo>
                  <a:lnTo>
                    <a:pt x="3405" y="165"/>
                  </a:lnTo>
                  <a:lnTo>
                    <a:pt x="3393" y="171"/>
                  </a:lnTo>
                  <a:lnTo>
                    <a:pt x="3379" y="179"/>
                  </a:lnTo>
                  <a:lnTo>
                    <a:pt x="3367" y="188"/>
                  </a:lnTo>
                  <a:lnTo>
                    <a:pt x="3355" y="199"/>
                  </a:lnTo>
                  <a:lnTo>
                    <a:pt x="3342" y="211"/>
                  </a:lnTo>
                  <a:lnTo>
                    <a:pt x="3330" y="223"/>
                  </a:lnTo>
                  <a:lnTo>
                    <a:pt x="3318" y="239"/>
                  </a:lnTo>
                  <a:lnTo>
                    <a:pt x="3318" y="239"/>
                  </a:lnTo>
                  <a:lnTo>
                    <a:pt x="3307" y="256"/>
                  </a:lnTo>
                  <a:lnTo>
                    <a:pt x="3294" y="274"/>
                  </a:lnTo>
                  <a:lnTo>
                    <a:pt x="3284" y="294"/>
                  </a:lnTo>
                  <a:lnTo>
                    <a:pt x="3274" y="317"/>
                  </a:lnTo>
                  <a:lnTo>
                    <a:pt x="3265" y="342"/>
                  </a:lnTo>
                  <a:lnTo>
                    <a:pt x="3257" y="368"/>
                  </a:lnTo>
                  <a:lnTo>
                    <a:pt x="3248" y="396"/>
                  </a:lnTo>
                  <a:lnTo>
                    <a:pt x="3242" y="427"/>
                  </a:lnTo>
                  <a:lnTo>
                    <a:pt x="3242" y="427"/>
                  </a:lnTo>
                  <a:lnTo>
                    <a:pt x="3237" y="447"/>
                  </a:lnTo>
                  <a:lnTo>
                    <a:pt x="3237" y="447"/>
                  </a:lnTo>
                  <a:lnTo>
                    <a:pt x="3234" y="468"/>
                  </a:lnTo>
                  <a:lnTo>
                    <a:pt x="3234" y="468"/>
                  </a:lnTo>
                  <a:lnTo>
                    <a:pt x="3230" y="512"/>
                  </a:lnTo>
                  <a:lnTo>
                    <a:pt x="3230" y="512"/>
                  </a:lnTo>
                  <a:lnTo>
                    <a:pt x="3228" y="552"/>
                  </a:lnTo>
                  <a:lnTo>
                    <a:pt x="3228" y="552"/>
                  </a:lnTo>
                  <a:lnTo>
                    <a:pt x="3230" y="582"/>
                  </a:lnTo>
                  <a:lnTo>
                    <a:pt x="3234" y="612"/>
                  </a:lnTo>
                  <a:lnTo>
                    <a:pt x="3237" y="626"/>
                  </a:lnTo>
                  <a:lnTo>
                    <a:pt x="3242" y="640"/>
                  </a:lnTo>
                  <a:lnTo>
                    <a:pt x="3248" y="652"/>
                  </a:lnTo>
                  <a:lnTo>
                    <a:pt x="3254" y="663"/>
                  </a:lnTo>
                  <a:lnTo>
                    <a:pt x="3254" y="663"/>
                  </a:lnTo>
                  <a:lnTo>
                    <a:pt x="3260" y="673"/>
                  </a:lnTo>
                  <a:lnTo>
                    <a:pt x="3270" y="683"/>
                  </a:lnTo>
                  <a:lnTo>
                    <a:pt x="3279" y="692"/>
                  </a:lnTo>
                  <a:lnTo>
                    <a:pt x="3291" y="698"/>
                  </a:lnTo>
                  <a:lnTo>
                    <a:pt x="3304" y="703"/>
                  </a:lnTo>
                  <a:lnTo>
                    <a:pt x="3319" y="706"/>
                  </a:lnTo>
                  <a:lnTo>
                    <a:pt x="3334" y="709"/>
                  </a:lnTo>
                  <a:lnTo>
                    <a:pt x="3351" y="709"/>
                  </a:lnTo>
                  <a:lnTo>
                    <a:pt x="3364" y="709"/>
                  </a:lnTo>
                  <a:lnTo>
                    <a:pt x="3364" y="709"/>
                  </a:lnTo>
                  <a:lnTo>
                    <a:pt x="3378" y="709"/>
                  </a:lnTo>
                  <a:lnTo>
                    <a:pt x="3378" y="709"/>
                  </a:lnTo>
                  <a:lnTo>
                    <a:pt x="3390" y="707"/>
                  </a:lnTo>
                  <a:lnTo>
                    <a:pt x="3401" y="706"/>
                  </a:lnTo>
                  <a:lnTo>
                    <a:pt x="3401" y="706"/>
                  </a:lnTo>
                  <a:lnTo>
                    <a:pt x="3415" y="701"/>
                  </a:lnTo>
                  <a:lnTo>
                    <a:pt x="3427" y="697"/>
                  </a:lnTo>
                  <a:lnTo>
                    <a:pt x="3427" y="697"/>
                  </a:lnTo>
                  <a:lnTo>
                    <a:pt x="3444" y="689"/>
                  </a:lnTo>
                  <a:lnTo>
                    <a:pt x="3459" y="678"/>
                  </a:lnTo>
                  <a:lnTo>
                    <a:pt x="3475" y="666"/>
                  </a:lnTo>
                  <a:lnTo>
                    <a:pt x="3490" y="650"/>
                  </a:lnTo>
                  <a:lnTo>
                    <a:pt x="3490" y="650"/>
                  </a:lnTo>
                  <a:lnTo>
                    <a:pt x="3503" y="635"/>
                  </a:lnTo>
                  <a:lnTo>
                    <a:pt x="3513" y="618"/>
                  </a:lnTo>
                  <a:lnTo>
                    <a:pt x="3519" y="601"/>
                  </a:lnTo>
                  <a:lnTo>
                    <a:pt x="3523" y="581"/>
                  </a:lnTo>
                  <a:lnTo>
                    <a:pt x="3768" y="579"/>
                  </a:lnTo>
                  <a:lnTo>
                    <a:pt x="3768" y="579"/>
                  </a:lnTo>
                  <a:lnTo>
                    <a:pt x="3769" y="587"/>
                  </a:lnTo>
                  <a:lnTo>
                    <a:pt x="3769" y="587"/>
                  </a:lnTo>
                  <a:lnTo>
                    <a:pt x="3771" y="593"/>
                  </a:lnTo>
                  <a:lnTo>
                    <a:pt x="3771" y="593"/>
                  </a:lnTo>
                  <a:lnTo>
                    <a:pt x="3769" y="604"/>
                  </a:lnTo>
                  <a:lnTo>
                    <a:pt x="3766" y="618"/>
                  </a:lnTo>
                  <a:lnTo>
                    <a:pt x="3762" y="633"/>
                  </a:lnTo>
                  <a:lnTo>
                    <a:pt x="3755" y="650"/>
                  </a:lnTo>
                  <a:lnTo>
                    <a:pt x="3755" y="650"/>
                  </a:lnTo>
                  <a:lnTo>
                    <a:pt x="3746" y="669"/>
                  </a:lnTo>
                  <a:lnTo>
                    <a:pt x="3735" y="689"/>
                  </a:lnTo>
                  <a:lnTo>
                    <a:pt x="3723" y="707"/>
                  </a:lnTo>
                  <a:lnTo>
                    <a:pt x="3708" y="727"/>
                  </a:lnTo>
                  <a:lnTo>
                    <a:pt x="3708" y="727"/>
                  </a:lnTo>
                  <a:lnTo>
                    <a:pt x="3694" y="743"/>
                  </a:lnTo>
                  <a:lnTo>
                    <a:pt x="3680" y="757"/>
                  </a:lnTo>
                  <a:lnTo>
                    <a:pt x="3664" y="769"/>
                  </a:lnTo>
                  <a:lnTo>
                    <a:pt x="3647" y="783"/>
                  </a:lnTo>
                  <a:lnTo>
                    <a:pt x="3630" y="795"/>
                  </a:lnTo>
                  <a:lnTo>
                    <a:pt x="3610" y="809"/>
                  </a:lnTo>
                  <a:lnTo>
                    <a:pt x="3590" y="821"/>
                  </a:lnTo>
                  <a:lnTo>
                    <a:pt x="3567" y="832"/>
                  </a:lnTo>
                  <a:lnTo>
                    <a:pt x="3567" y="832"/>
                  </a:lnTo>
                  <a:lnTo>
                    <a:pt x="3544" y="845"/>
                  </a:lnTo>
                  <a:lnTo>
                    <a:pt x="3519" y="854"/>
                  </a:lnTo>
                  <a:lnTo>
                    <a:pt x="3492" y="862"/>
                  </a:lnTo>
                  <a:lnTo>
                    <a:pt x="3464" y="868"/>
                  </a:lnTo>
                  <a:lnTo>
                    <a:pt x="3433" y="874"/>
                  </a:lnTo>
                  <a:lnTo>
                    <a:pt x="3402" y="877"/>
                  </a:lnTo>
                  <a:lnTo>
                    <a:pt x="3368" y="880"/>
                  </a:lnTo>
                  <a:lnTo>
                    <a:pt x="3334" y="880"/>
                  </a:lnTo>
                  <a:lnTo>
                    <a:pt x="3325" y="880"/>
                  </a:lnTo>
                  <a:lnTo>
                    <a:pt x="3314" y="880"/>
                  </a:lnTo>
                  <a:lnTo>
                    <a:pt x="3314" y="880"/>
                  </a:lnTo>
                  <a:lnTo>
                    <a:pt x="3268" y="878"/>
                  </a:lnTo>
                  <a:lnTo>
                    <a:pt x="3225" y="875"/>
                  </a:lnTo>
                  <a:lnTo>
                    <a:pt x="3186" y="869"/>
                  </a:lnTo>
                  <a:lnTo>
                    <a:pt x="3153" y="860"/>
                  </a:lnTo>
                  <a:lnTo>
                    <a:pt x="3137" y="855"/>
                  </a:lnTo>
                  <a:lnTo>
                    <a:pt x="3122" y="849"/>
                  </a:lnTo>
                  <a:lnTo>
                    <a:pt x="3108" y="843"/>
                  </a:lnTo>
                  <a:lnTo>
                    <a:pt x="3096" y="835"/>
                  </a:lnTo>
                  <a:lnTo>
                    <a:pt x="3083" y="828"/>
                  </a:lnTo>
                  <a:lnTo>
                    <a:pt x="3072" y="820"/>
                  </a:lnTo>
                  <a:lnTo>
                    <a:pt x="3063" y="811"/>
                  </a:lnTo>
                  <a:lnTo>
                    <a:pt x="3054" y="800"/>
                  </a:lnTo>
                  <a:lnTo>
                    <a:pt x="3054" y="800"/>
                  </a:lnTo>
                  <a:lnTo>
                    <a:pt x="3038" y="780"/>
                  </a:lnTo>
                  <a:lnTo>
                    <a:pt x="3025" y="760"/>
                  </a:lnTo>
                  <a:lnTo>
                    <a:pt x="3014" y="738"/>
                  </a:lnTo>
                  <a:lnTo>
                    <a:pt x="3003" y="717"/>
                  </a:lnTo>
                  <a:lnTo>
                    <a:pt x="2994" y="693"/>
                  </a:lnTo>
                  <a:lnTo>
                    <a:pt x="2988" y="672"/>
                  </a:lnTo>
                  <a:lnTo>
                    <a:pt x="2983" y="647"/>
                  </a:lnTo>
                  <a:lnTo>
                    <a:pt x="2980" y="624"/>
                  </a:lnTo>
                  <a:lnTo>
                    <a:pt x="2980" y="624"/>
                  </a:lnTo>
                  <a:lnTo>
                    <a:pt x="2978" y="593"/>
                  </a:lnTo>
                  <a:lnTo>
                    <a:pt x="2978" y="593"/>
                  </a:lnTo>
                  <a:lnTo>
                    <a:pt x="2977" y="562"/>
                  </a:lnTo>
                  <a:lnTo>
                    <a:pt x="2977" y="561"/>
                  </a:lnTo>
                  <a:close/>
                  <a:moveTo>
                    <a:pt x="0" y="862"/>
                  </a:moveTo>
                  <a:lnTo>
                    <a:pt x="171" y="26"/>
                  </a:lnTo>
                  <a:lnTo>
                    <a:pt x="763" y="26"/>
                  </a:lnTo>
                  <a:lnTo>
                    <a:pt x="737" y="189"/>
                  </a:lnTo>
                  <a:lnTo>
                    <a:pt x="373" y="189"/>
                  </a:lnTo>
                  <a:lnTo>
                    <a:pt x="336" y="371"/>
                  </a:lnTo>
                  <a:lnTo>
                    <a:pt x="672" y="371"/>
                  </a:lnTo>
                  <a:lnTo>
                    <a:pt x="635" y="544"/>
                  </a:lnTo>
                  <a:lnTo>
                    <a:pt x="300" y="544"/>
                  </a:lnTo>
                  <a:lnTo>
                    <a:pt x="236" y="862"/>
                  </a:lnTo>
                  <a:lnTo>
                    <a:pt x="0" y="862"/>
                  </a:lnTo>
                  <a:close/>
                  <a:moveTo>
                    <a:pt x="780" y="862"/>
                  </a:moveTo>
                  <a:lnTo>
                    <a:pt x="962" y="26"/>
                  </a:lnTo>
                  <a:lnTo>
                    <a:pt x="1198" y="26"/>
                  </a:lnTo>
                  <a:lnTo>
                    <a:pt x="1027" y="862"/>
                  </a:lnTo>
                  <a:lnTo>
                    <a:pt x="780" y="862"/>
                  </a:lnTo>
                  <a:close/>
                  <a:moveTo>
                    <a:pt x="1250" y="862"/>
                  </a:moveTo>
                  <a:lnTo>
                    <a:pt x="1423" y="26"/>
                  </a:lnTo>
                  <a:lnTo>
                    <a:pt x="2069" y="26"/>
                  </a:lnTo>
                  <a:lnTo>
                    <a:pt x="2032" y="189"/>
                  </a:lnTo>
                  <a:lnTo>
                    <a:pt x="1632" y="189"/>
                  </a:lnTo>
                  <a:lnTo>
                    <a:pt x="1595" y="353"/>
                  </a:lnTo>
                  <a:lnTo>
                    <a:pt x="1969" y="353"/>
                  </a:lnTo>
                  <a:lnTo>
                    <a:pt x="1933" y="525"/>
                  </a:lnTo>
                  <a:lnTo>
                    <a:pt x="1560" y="525"/>
                  </a:lnTo>
                  <a:lnTo>
                    <a:pt x="1523" y="689"/>
                  </a:lnTo>
                  <a:lnTo>
                    <a:pt x="1933" y="689"/>
                  </a:lnTo>
                  <a:lnTo>
                    <a:pt x="1896" y="862"/>
                  </a:lnTo>
                  <a:lnTo>
                    <a:pt x="1250" y="8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4" name="Google Shape;304;p62"/>
            <p:cNvSpPr/>
            <p:nvPr/>
          </p:nvSpPr>
          <p:spPr>
            <a:xfrm>
              <a:off x="2009" y="1674"/>
              <a:ext cx="528" cy="420"/>
            </a:xfrm>
            <a:custGeom>
              <a:avLst/>
              <a:gdLst/>
              <a:ahLst/>
              <a:cxnLst/>
              <a:rect l="l" t="t" r="r" b="b"/>
              <a:pathLst>
                <a:path w="1056" h="842" extrusionOk="0">
                  <a:moveTo>
                    <a:pt x="1019" y="62"/>
                  </a:moveTo>
                  <a:lnTo>
                    <a:pt x="1019" y="62"/>
                  </a:lnTo>
                  <a:lnTo>
                    <a:pt x="1005" y="48"/>
                  </a:lnTo>
                  <a:lnTo>
                    <a:pt x="989" y="36"/>
                  </a:lnTo>
                  <a:lnTo>
                    <a:pt x="972" y="25"/>
                  </a:lnTo>
                  <a:lnTo>
                    <a:pt x="954" y="16"/>
                  </a:lnTo>
                  <a:lnTo>
                    <a:pt x="934" y="9"/>
                  </a:lnTo>
                  <a:lnTo>
                    <a:pt x="912" y="5"/>
                  </a:lnTo>
                  <a:lnTo>
                    <a:pt x="889" y="2"/>
                  </a:lnTo>
                  <a:lnTo>
                    <a:pt x="863" y="0"/>
                  </a:lnTo>
                  <a:lnTo>
                    <a:pt x="362" y="0"/>
                  </a:lnTo>
                  <a:lnTo>
                    <a:pt x="362" y="0"/>
                  </a:lnTo>
                  <a:lnTo>
                    <a:pt x="334" y="2"/>
                  </a:lnTo>
                  <a:lnTo>
                    <a:pt x="308" y="5"/>
                  </a:lnTo>
                  <a:lnTo>
                    <a:pt x="283" y="9"/>
                  </a:lnTo>
                  <a:lnTo>
                    <a:pt x="260" y="17"/>
                  </a:lnTo>
                  <a:lnTo>
                    <a:pt x="237" y="26"/>
                  </a:lnTo>
                  <a:lnTo>
                    <a:pt x="216" y="39"/>
                  </a:lnTo>
                  <a:lnTo>
                    <a:pt x="195" y="53"/>
                  </a:lnTo>
                  <a:lnTo>
                    <a:pt x="177" y="66"/>
                  </a:lnTo>
                  <a:lnTo>
                    <a:pt x="160" y="85"/>
                  </a:lnTo>
                  <a:lnTo>
                    <a:pt x="143" y="103"/>
                  </a:lnTo>
                  <a:lnTo>
                    <a:pt x="129" y="125"/>
                  </a:lnTo>
                  <a:lnTo>
                    <a:pt x="115" y="147"/>
                  </a:lnTo>
                  <a:lnTo>
                    <a:pt x="103" y="171"/>
                  </a:lnTo>
                  <a:lnTo>
                    <a:pt x="94" y="198"/>
                  </a:lnTo>
                  <a:lnTo>
                    <a:pt x="84" y="227"/>
                  </a:lnTo>
                  <a:lnTo>
                    <a:pt x="77" y="256"/>
                  </a:lnTo>
                  <a:lnTo>
                    <a:pt x="9" y="578"/>
                  </a:lnTo>
                  <a:lnTo>
                    <a:pt x="9" y="578"/>
                  </a:lnTo>
                  <a:lnTo>
                    <a:pt x="3" y="611"/>
                  </a:lnTo>
                  <a:lnTo>
                    <a:pt x="0" y="640"/>
                  </a:lnTo>
                  <a:lnTo>
                    <a:pt x="0" y="669"/>
                  </a:lnTo>
                  <a:lnTo>
                    <a:pt x="3" y="695"/>
                  </a:lnTo>
                  <a:lnTo>
                    <a:pt x="7" y="720"/>
                  </a:lnTo>
                  <a:lnTo>
                    <a:pt x="15" y="742"/>
                  </a:lnTo>
                  <a:lnTo>
                    <a:pt x="24" y="762"/>
                  </a:lnTo>
                  <a:lnTo>
                    <a:pt x="38" y="780"/>
                  </a:lnTo>
                  <a:lnTo>
                    <a:pt x="38" y="780"/>
                  </a:lnTo>
                  <a:lnTo>
                    <a:pt x="51" y="796"/>
                  </a:lnTo>
                  <a:lnTo>
                    <a:pt x="66" y="808"/>
                  </a:lnTo>
                  <a:lnTo>
                    <a:pt x="83" y="817"/>
                  </a:lnTo>
                  <a:lnTo>
                    <a:pt x="101" y="827"/>
                  </a:lnTo>
                  <a:lnTo>
                    <a:pt x="121" y="833"/>
                  </a:lnTo>
                  <a:lnTo>
                    <a:pt x="143" y="839"/>
                  </a:lnTo>
                  <a:lnTo>
                    <a:pt x="166" y="840"/>
                  </a:lnTo>
                  <a:lnTo>
                    <a:pt x="192" y="842"/>
                  </a:lnTo>
                  <a:lnTo>
                    <a:pt x="695" y="842"/>
                  </a:lnTo>
                  <a:lnTo>
                    <a:pt x="695" y="842"/>
                  </a:lnTo>
                  <a:lnTo>
                    <a:pt x="721" y="840"/>
                  </a:lnTo>
                  <a:lnTo>
                    <a:pt x="747" y="837"/>
                  </a:lnTo>
                  <a:lnTo>
                    <a:pt x="772" y="833"/>
                  </a:lnTo>
                  <a:lnTo>
                    <a:pt x="795" y="825"/>
                  </a:lnTo>
                  <a:lnTo>
                    <a:pt x="818" y="816"/>
                  </a:lnTo>
                  <a:lnTo>
                    <a:pt x="840" y="803"/>
                  </a:lnTo>
                  <a:lnTo>
                    <a:pt x="860" y="791"/>
                  </a:lnTo>
                  <a:lnTo>
                    <a:pt x="878" y="776"/>
                  </a:lnTo>
                  <a:lnTo>
                    <a:pt x="895" y="759"/>
                  </a:lnTo>
                  <a:lnTo>
                    <a:pt x="912" y="739"/>
                  </a:lnTo>
                  <a:lnTo>
                    <a:pt x="928" y="719"/>
                  </a:lnTo>
                  <a:lnTo>
                    <a:pt x="940" y="695"/>
                  </a:lnTo>
                  <a:lnTo>
                    <a:pt x="952" y="671"/>
                  </a:lnTo>
                  <a:lnTo>
                    <a:pt x="963" y="645"/>
                  </a:lnTo>
                  <a:lnTo>
                    <a:pt x="971" y="617"/>
                  </a:lnTo>
                  <a:lnTo>
                    <a:pt x="979" y="588"/>
                  </a:lnTo>
                  <a:lnTo>
                    <a:pt x="1046" y="264"/>
                  </a:lnTo>
                  <a:lnTo>
                    <a:pt x="1046" y="264"/>
                  </a:lnTo>
                  <a:lnTo>
                    <a:pt x="1053" y="231"/>
                  </a:lnTo>
                  <a:lnTo>
                    <a:pt x="1056" y="202"/>
                  </a:lnTo>
                  <a:lnTo>
                    <a:pt x="1056" y="174"/>
                  </a:lnTo>
                  <a:lnTo>
                    <a:pt x="1054" y="148"/>
                  </a:lnTo>
                  <a:lnTo>
                    <a:pt x="1048" y="124"/>
                  </a:lnTo>
                  <a:lnTo>
                    <a:pt x="1040" y="100"/>
                  </a:lnTo>
                  <a:lnTo>
                    <a:pt x="1031" y="80"/>
                  </a:lnTo>
                  <a:lnTo>
                    <a:pt x="1019" y="62"/>
                  </a:lnTo>
                  <a:lnTo>
                    <a:pt x="1019" y="62"/>
                  </a:lnTo>
                  <a:close/>
                  <a:moveTo>
                    <a:pt x="246" y="554"/>
                  </a:moveTo>
                  <a:lnTo>
                    <a:pt x="300" y="298"/>
                  </a:lnTo>
                  <a:lnTo>
                    <a:pt x="300" y="298"/>
                  </a:lnTo>
                  <a:lnTo>
                    <a:pt x="305" y="281"/>
                  </a:lnTo>
                  <a:lnTo>
                    <a:pt x="311" y="267"/>
                  </a:lnTo>
                  <a:lnTo>
                    <a:pt x="319" y="256"/>
                  </a:lnTo>
                  <a:lnTo>
                    <a:pt x="327" y="245"/>
                  </a:lnTo>
                  <a:lnTo>
                    <a:pt x="337" y="238"/>
                  </a:lnTo>
                  <a:lnTo>
                    <a:pt x="348" y="233"/>
                  </a:lnTo>
                  <a:lnTo>
                    <a:pt x="360" y="230"/>
                  </a:lnTo>
                  <a:lnTo>
                    <a:pt x="376" y="228"/>
                  </a:lnTo>
                  <a:lnTo>
                    <a:pt x="771" y="228"/>
                  </a:lnTo>
                  <a:lnTo>
                    <a:pt x="771" y="228"/>
                  </a:lnTo>
                  <a:lnTo>
                    <a:pt x="781" y="230"/>
                  </a:lnTo>
                  <a:lnTo>
                    <a:pt x="792" y="231"/>
                  </a:lnTo>
                  <a:lnTo>
                    <a:pt x="800" y="235"/>
                  </a:lnTo>
                  <a:lnTo>
                    <a:pt x="804" y="241"/>
                  </a:lnTo>
                  <a:lnTo>
                    <a:pt x="804" y="241"/>
                  </a:lnTo>
                  <a:lnTo>
                    <a:pt x="809" y="248"/>
                  </a:lnTo>
                  <a:lnTo>
                    <a:pt x="812" y="259"/>
                  </a:lnTo>
                  <a:lnTo>
                    <a:pt x="812" y="273"/>
                  </a:lnTo>
                  <a:lnTo>
                    <a:pt x="809" y="288"/>
                  </a:lnTo>
                  <a:lnTo>
                    <a:pt x="755" y="546"/>
                  </a:lnTo>
                  <a:lnTo>
                    <a:pt x="755" y="546"/>
                  </a:lnTo>
                  <a:lnTo>
                    <a:pt x="750" y="561"/>
                  </a:lnTo>
                  <a:lnTo>
                    <a:pt x="744" y="575"/>
                  </a:lnTo>
                  <a:lnTo>
                    <a:pt x="738" y="588"/>
                  </a:lnTo>
                  <a:lnTo>
                    <a:pt x="729" y="597"/>
                  </a:lnTo>
                  <a:lnTo>
                    <a:pt x="720" y="605"/>
                  </a:lnTo>
                  <a:lnTo>
                    <a:pt x="707" y="609"/>
                  </a:lnTo>
                  <a:lnTo>
                    <a:pt x="695" y="612"/>
                  </a:lnTo>
                  <a:lnTo>
                    <a:pt x="681" y="614"/>
                  </a:lnTo>
                  <a:lnTo>
                    <a:pt x="285" y="614"/>
                  </a:lnTo>
                  <a:lnTo>
                    <a:pt x="285" y="614"/>
                  </a:lnTo>
                  <a:lnTo>
                    <a:pt x="274" y="614"/>
                  </a:lnTo>
                  <a:lnTo>
                    <a:pt x="265" y="611"/>
                  </a:lnTo>
                  <a:lnTo>
                    <a:pt x="257" y="608"/>
                  </a:lnTo>
                  <a:lnTo>
                    <a:pt x="251" y="603"/>
                  </a:lnTo>
                  <a:lnTo>
                    <a:pt x="251" y="603"/>
                  </a:lnTo>
                  <a:lnTo>
                    <a:pt x="246" y="594"/>
                  </a:lnTo>
                  <a:lnTo>
                    <a:pt x="245" y="583"/>
                  </a:lnTo>
                  <a:lnTo>
                    <a:pt x="245" y="569"/>
                  </a:lnTo>
                  <a:lnTo>
                    <a:pt x="246" y="554"/>
                  </a:lnTo>
                  <a:lnTo>
                    <a:pt x="246" y="5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5" name="Google Shape;305;p62"/>
            <p:cNvSpPr/>
            <p:nvPr/>
          </p:nvSpPr>
          <p:spPr>
            <a:xfrm>
              <a:off x="3016" y="1674"/>
              <a:ext cx="533" cy="420"/>
            </a:xfrm>
            <a:custGeom>
              <a:avLst/>
              <a:gdLst/>
              <a:ahLst/>
              <a:cxnLst/>
              <a:rect l="l" t="t" r="r" b="b"/>
              <a:pathLst>
                <a:path w="1065" h="842" extrusionOk="0">
                  <a:moveTo>
                    <a:pt x="784" y="313"/>
                  </a:moveTo>
                  <a:lnTo>
                    <a:pt x="353" y="313"/>
                  </a:lnTo>
                  <a:lnTo>
                    <a:pt x="353" y="313"/>
                  </a:lnTo>
                  <a:lnTo>
                    <a:pt x="343" y="313"/>
                  </a:lnTo>
                  <a:lnTo>
                    <a:pt x="336" y="312"/>
                  </a:lnTo>
                  <a:lnTo>
                    <a:pt x="330" y="309"/>
                  </a:lnTo>
                  <a:lnTo>
                    <a:pt x="327" y="305"/>
                  </a:lnTo>
                  <a:lnTo>
                    <a:pt x="327" y="305"/>
                  </a:lnTo>
                  <a:lnTo>
                    <a:pt x="325" y="302"/>
                  </a:lnTo>
                  <a:lnTo>
                    <a:pt x="323" y="296"/>
                  </a:lnTo>
                  <a:lnTo>
                    <a:pt x="323" y="288"/>
                  </a:lnTo>
                  <a:lnTo>
                    <a:pt x="325" y="279"/>
                  </a:lnTo>
                  <a:lnTo>
                    <a:pt x="327" y="270"/>
                  </a:lnTo>
                  <a:lnTo>
                    <a:pt x="327" y="270"/>
                  </a:lnTo>
                  <a:lnTo>
                    <a:pt x="330" y="259"/>
                  </a:lnTo>
                  <a:lnTo>
                    <a:pt x="334" y="251"/>
                  </a:lnTo>
                  <a:lnTo>
                    <a:pt x="339" y="244"/>
                  </a:lnTo>
                  <a:lnTo>
                    <a:pt x="343" y="238"/>
                  </a:lnTo>
                  <a:lnTo>
                    <a:pt x="351" y="235"/>
                  </a:lnTo>
                  <a:lnTo>
                    <a:pt x="359" y="231"/>
                  </a:lnTo>
                  <a:lnTo>
                    <a:pt x="368" y="228"/>
                  </a:lnTo>
                  <a:lnTo>
                    <a:pt x="379" y="228"/>
                  </a:lnTo>
                  <a:lnTo>
                    <a:pt x="969" y="228"/>
                  </a:lnTo>
                  <a:lnTo>
                    <a:pt x="969" y="228"/>
                  </a:lnTo>
                  <a:lnTo>
                    <a:pt x="983" y="227"/>
                  </a:lnTo>
                  <a:lnTo>
                    <a:pt x="996" y="224"/>
                  </a:lnTo>
                  <a:lnTo>
                    <a:pt x="1008" y="219"/>
                  </a:lnTo>
                  <a:lnTo>
                    <a:pt x="1017" y="211"/>
                  </a:lnTo>
                  <a:lnTo>
                    <a:pt x="1026" y="202"/>
                  </a:lnTo>
                  <a:lnTo>
                    <a:pt x="1033" y="191"/>
                  </a:lnTo>
                  <a:lnTo>
                    <a:pt x="1039" y="179"/>
                  </a:lnTo>
                  <a:lnTo>
                    <a:pt x="1043" y="165"/>
                  </a:lnTo>
                  <a:lnTo>
                    <a:pt x="1062" y="73"/>
                  </a:lnTo>
                  <a:lnTo>
                    <a:pt x="1062" y="73"/>
                  </a:lnTo>
                  <a:lnTo>
                    <a:pt x="1065" y="56"/>
                  </a:lnTo>
                  <a:lnTo>
                    <a:pt x="1063" y="42"/>
                  </a:lnTo>
                  <a:lnTo>
                    <a:pt x="1060" y="29"/>
                  </a:lnTo>
                  <a:lnTo>
                    <a:pt x="1054" y="19"/>
                  </a:lnTo>
                  <a:lnTo>
                    <a:pt x="1054" y="19"/>
                  </a:lnTo>
                  <a:lnTo>
                    <a:pt x="1047" y="11"/>
                  </a:lnTo>
                  <a:lnTo>
                    <a:pt x="1036" y="5"/>
                  </a:lnTo>
                  <a:lnTo>
                    <a:pt x="1023" y="2"/>
                  </a:lnTo>
                  <a:lnTo>
                    <a:pt x="1010" y="0"/>
                  </a:lnTo>
                  <a:lnTo>
                    <a:pt x="393" y="0"/>
                  </a:lnTo>
                  <a:lnTo>
                    <a:pt x="393" y="0"/>
                  </a:lnTo>
                  <a:lnTo>
                    <a:pt x="362" y="2"/>
                  </a:lnTo>
                  <a:lnTo>
                    <a:pt x="334" y="3"/>
                  </a:lnTo>
                  <a:lnTo>
                    <a:pt x="308" y="8"/>
                  </a:lnTo>
                  <a:lnTo>
                    <a:pt x="283" y="14"/>
                  </a:lnTo>
                  <a:lnTo>
                    <a:pt x="260" y="22"/>
                  </a:lnTo>
                  <a:lnTo>
                    <a:pt x="239" y="31"/>
                  </a:lnTo>
                  <a:lnTo>
                    <a:pt x="219" y="42"/>
                  </a:lnTo>
                  <a:lnTo>
                    <a:pt x="200" y="56"/>
                  </a:lnTo>
                  <a:lnTo>
                    <a:pt x="183" y="70"/>
                  </a:lnTo>
                  <a:lnTo>
                    <a:pt x="166" y="87"/>
                  </a:lnTo>
                  <a:lnTo>
                    <a:pt x="152" y="103"/>
                  </a:lnTo>
                  <a:lnTo>
                    <a:pt x="140" y="124"/>
                  </a:lnTo>
                  <a:lnTo>
                    <a:pt x="129" y="145"/>
                  </a:lnTo>
                  <a:lnTo>
                    <a:pt x="120" y="170"/>
                  </a:lnTo>
                  <a:lnTo>
                    <a:pt x="112" y="194"/>
                  </a:lnTo>
                  <a:lnTo>
                    <a:pt x="105" y="221"/>
                  </a:lnTo>
                  <a:lnTo>
                    <a:pt x="88" y="301"/>
                  </a:lnTo>
                  <a:lnTo>
                    <a:pt x="88" y="301"/>
                  </a:lnTo>
                  <a:lnTo>
                    <a:pt x="83" y="327"/>
                  </a:lnTo>
                  <a:lnTo>
                    <a:pt x="81" y="352"/>
                  </a:lnTo>
                  <a:lnTo>
                    <a:pt x="81" y="375"/>
                  </a:lnTo>
                  <a:lnTo>
                    <a:pt x="83" y="398"/>
                  </a:lnTo>
                  <a:lnTo>
                    <a:pt x="86" y="418"/>
                  </a:lnTo>
                  <a:lnTo>
                    <a:pt x="92" y="436"/>
                  </a:lnTo>
                  <a:lnTo>
                    <a:pt x="101" y="453"/>
                  </a:lnTo>
                  <a:lnTo>
                    <a:pt x="112" y="469"/>
                  </a:lnTo>
                  <a:lnTo>
                    <a:pt x="112" y="469"/>
                  </a:lnTo>
                  <a:lnTo>
                    <a:pt x="126" y="483"/>
                  </a:lnTo>
                  <a:lnTo>
                    <a:pt x="142" y="495"/>
                  </a:lnTo>
                  <a:lnTo>
                    <a:pt x="160" y="506"/>
                  </a:lnTo>
                  <a:lnTo>
                    <a:pt x="180" y="514"/>
                  </a:lnTo>
                  <a:lnTo>
                    <a:pt x="205" y="521"/>
                  </a:lnTo>
                  <a:lnTo>
                    <a:pt x="229" y="526"/>
                  </a:lnTo>
                  <a:lnTo>
                    <a:pt x="259" y="529"/>
                  </a:lnTo>
                  <a:lnTo>
                    <a:pt x="290" y="529"/>
                  </a:lnTo>
                  <a:lnTo>
                    <a:pt x="720" y="529"/>
                  </a:lnTo>
                  <a:lnTo>
                    <a:pt x="720" y="529"/>
                  </a:lnTo>
                  <a:lnTo>
                    <a:pt x="729" y="531"/>
                  </a:lnTo>
                  <a:lnTo>
                    <a:pt x="737" y="531"/>
                  </a:lnTo>
                  <a:lnTo>
                    <a:pt x="743" y="534"/>
                  </a:lnTo>
                  <a:lnTo>
                    <a:pt x="747" y="537"/>
                  </a:lnTo>
                  <a:lnTo>
                    <a:pt x="747" y="537"/>
                  </a:lnTo>
                  <a:lnTo>
                    <a:pt x="749" y="540"/>
                  </a:lnTo>
                  <a:lnTo>
                    <a:pt x="750" y="546"/>
                  </a:lnTo>
                  <a:lnTo>
                    <a:pt x="749" y="554"/>
                  </a:lnTo>
                  <a:lnTo>
                    <a:pt x="747" y="563"/>
                  </a:lnTo>
                  <a:lnTo>
                    <a:pt x="746" y="572"/>
                  </a:lnTo>
                  <a:lnTo>
                    <a:pt x="746" y="572"/>
                  </a:lnTo>
                  <a:lnTo>
                    <a:pt x="743" y="583"/>
                  </a:lnTo>
                  <a:lnTo>
                    <a:pt x="740" y="592"/>
                  </a:lnTo>
                  <a:lnTo>
                    <a:pt x="735" y="598"/>
                  </a:lnTo>
                  <a:lnTo>
                    <a:pt x="729" y="605"/>
                  </a:lnTo>
                  <a:lnTo>
                    <a:pt x="723" y="609"/>
                  </a:lnTo>
                  <a:lnTo>
                    <a:pt x="713" y="612"/>
                  </a:lnTo>
                  <a:lnTo>
                    <a:pt x="704" y="614"/>
                  </a:lnTo>
                  <a:lnTo>
                    <a:pt x="693" y="614"/>
                  </a:lnTo>
                  <a:lnTo>
                    <a:pt x="94" y="614"/>
                  </a:lnTo>
                  <a:lnTo>
                    <a:pt x="94" y="614"/>
                  </a:lnTo>
                  <a:lnTo>
                    <a:pt x="80" y="615"/>
                  </a:lnTo>
                  <a:lnTo>
                    <a:pt x="68" y="618"/>
                  </a:lnTo>
                  <a:lnTo>
                    <a:pt x="57" y="623"/>
                  </a:lnTo>
                  <a:lnTo>
                    <a:pt x="46" y="631"/>
                  </a:lnTo>
                  <a:lnTo>
                    <a:pt x="38" y="640"/>
                  </a:lnTo>
                  <a:lnTo>
                    <a:pt x="31" y="651"/>
                  </a:lnTo>
                  <a:lnTo>
                    <a:pt x="24" y="663"/>
                  </a:lnTo>
                  <a:lnTo>
                    <a:pt x="21" y="679"/>
                  </a:lnTo>
                  <a:lnTo>
                    <a:pt x="1" y="769"/>
                  </a:lnTo>
                  <a:lnTo>
                    <a:pt x="1" y="769"/>
                  </a:lnTo>
                  <a:lnTo>
                    <a:pt x="0" y="786"/>
                  </a:lnTo>
                  <a:lnTo>
                    <a:pt x="0" y="800"/>
                  </a:lnTo>
                  <a:lnTo>
                    <a:pt x="3" y="813"/>
                  </a:lnTo>
                  <a:lnTo>
                    <a:pt x="10" y="823"/>
                  </a:lnTo>
                  <a:lnTo>
                    <a:pt x="10" y="823"/>
                  </a:lnTo>
                  <a:lnTo>
                    <a:pt x="18" y="831"/>
                  </a:lnTo>
                  <a:lnTo>
                    <a:pt x="27" y="837"/>
                  </a:lnTo>
                  <a:lnTo>
                    <a:pt x="40" y="840"/>
                  </a:lnTo>
                  <a:lnTo>
                    <a:pt x="54" y="842"/>
                  </a:lnTo>
                  <a:lnTo>
                    <a:pt x="681" y="842"/>
                  </a:lnTo>
                  <a:lnTo>
                    <a:pt x="681" y="842"/>
                  </a:lnTo>
                  <a:lnTo>
                    <a:pt x="710" y="840"/>
                  </a:lnTo>
                  <a:lnTo>
                    <a:pt x="738" y="839"/>
                  </a:lnTo>
                  <a:lnTo>
                    <a:pt x="764" y="834"/>
                  </a:lnTo>
                  <a:lnTo>
                    <a:pt x="789" y="828"/>
                  </a:lnTo>
                  <a:lnTo>
                    <a:pt x="814" y="820"/>
                  </a:lnTo>
                  <a:lnTo>
                    <a:pt x="835" y="811"/>
                  </a:lnTo>
                  <a:lnTo>
                    <a:pt x="855" y="800"/>
                  </a:lnTo>
                  <a:lnTo>
                    <a:pt x="874" y="788"/>
                  </a:lnTo>
                  <a:lnTo>
                    <a:pt x="891" y="773"/>
                  </a:lnTo>
                  <a:lnTo>
                    <a:pt x="906" y="756"/>
                  </a:lnTo>
                  <a:lnTo>
                    <a:pt x="920" y="739"/>
                  </a:lnTo>
                  <a:lnTo>
                    <a:pt x="932" y="719"/>
                  </a:lnTo>
                  <a:lnTo>
                    <a:pt x="945" y="697"/>
                  </a:lnTo>
                  <a:lnTo>
                    <a:pt x="954" y="674"/>
                  </a:lnTo>
                  <a:lnTo>
                    <a:pt x="962" y="648"/>
                  </a:lnTo>
                  <a:lnTo>
                    <a:pt x="968" y="621"/>
                  </a:lnTo>
                  <a:lnTo>
                    <a:pt x="985" y="543"/>
                  </a:lnTo>
                  <a:lnTo>
                    <a:pt x="985" y="543"/>
                  </a:lnTo>
                  <a:lnTo>
                    <a:pt x="989" y="515"/>
                  </a:lnTo>
                  <a:lnTo>
                    <a:pt x="993" y="490"/>
                  </a:lnTo>
                  <a:lnTo>
                    <a:pt x="993" y="467"/>
                  </a:lnTo>
                  <a:lnTo>
                    <a:pt x="991" y="446"/>
                  </a:lnTo>
                  <a:lnTo>
                    <a:pt x="986" y="426"/>
                  </a:lnTo>
                  <a:lnTo>
                    <a:pt x="980" y="406"/>
                  </a:lnTo>
                  <a:lnTo>
                    <a:pt x="971" y="390"/>
                  </a:lnTo>
                  <a:lnTo>
                    <a:pt x="962" y="375"/>
                  </a:lnTo>
                  <a:lnTo>
                    <a:pt x="962" y="375"/>
                  </a:lnTo>
                  <a:lnTo>
                    <a:pt x="948" y="359"/>
                  </a:lnTo>
                  <a:lnTo>
                    <a:pt x="931" y="347"/>
                  </a:lnTo>
                  <a:lnTo>
                    <a:pt x="912" y="336"/>
                  </a:lnTo>
                  <a:lnTo>
                    <a:pt x="892" y="329"/>
                  </a:lnTo>
                  <a:lnTo>
                    <a:pt x="869" y="321"/>
                  </a:lnTo>
                  <a:lnTo>
                    <a:pt x="843" y="316"/>
                  </a:lnTo>
                  <a:lnTo>
                    <a:pt x="815" y="315"/>
                  </a:lnTo>
                  <a:lnTo>
                    <a:pt x="784" y="313"/>
                  </a:lnTo>
                  <a:lnTo>
                    <a:pt x="784"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6" name="Google Shape;306;p62"/>
            <p:cNvSpPr/>
            <p:nvPr/>
          </p:nvSpPr>
          <p:spPr>
            <a:xfrm>
              <a:off x="3525" y="1674"/>
              <a:ext cx="524" cy="420"/>
            </a:xfrm>
            <a:custGeom>
              <a:avLst/>
              <a:gdLst/>
              <a:ahLst/>
              <a:cxnLst/>
              <a:rect l="l" t="t" r="r" b="b"/>
              <a:pathLst>
                <a:path w="1049" h="842" extrusionOk="0">
                  <a:moveTo>
                    <a:pt x="864" y="614"/>
                  </a:moveTo>
                  <a:lnTo>
                    <a:pt x="285" y="614"/>
                  </a:lnTo>
                  <a:lnTo>
                    <a:pt x="285" y="614"/>
                  </a:lnTo>
                  <a:lnTo>
                    <a:pt x="273" y="614"/>
                  </a:lnTo>
                  <a:lnTo>
                    <a:pt x="264" y="611"/>
                  </a:lnTo>
                  <a:lnTo>
                    <a:pt x="256" y="608"/>
                  </a:lnTo>
                  <a:lnTo>
                    <a:pt x="252" y="603"/>
                  </a:lnTo>
                  <a:lnTo>
                    <a:pt x="252" y="603"/>
                  </a:lnTo>
                  <a:lnTo>
                    <a:pt x="247" y="594"/>
                  </a:lnTo>
                  <a:lnTo>
                    <a:pt x="244" y="583"/>
                  </a:lnTo>
                  <a:lnTo>
                    <a:pt x="244" y="569"/>
                  </a:lnTo>
                  <a:lnTo>
                    <a:pt x="247" y="554"/>
                  </a:lnTo>
                  <a:lnTo>
                    <a:pt x="252" y="529"/>
                  </a:lnTo>
                  <a:lnTo>
                    <a:pt x="808" y="529"/>
                  </a:lnTo>
                  <a:lnTo>
                    <a:pt x="808" y="529"/>
                  </a:lnTo>
                  <a:lnTo>
                    <a:pt x="822" y="529"/>
                  </a:lnTo>
                  <a:lnTo>
                    <a:pt x="834" y="526"/>
                  </a:lnTo>
                  <a:lnTo>
                    <a:pt x="845" y="520"/>
                  </a:lnTo>
                  <a:lnTo>
                    <a:pt x="856" y="514"/>
                  </a:lnTo>
                  <a:lnTo>
                    <a:pt x="864" y="504"/>
                  </a:lnTo>
                  <a:lnTo>
                    <a:pt x="871" y="494"/>
                  </a:lnTo>
                  <a:lnTo>
                    <a:pt x="877" y="480"/>
                  </a:lnTo>
                  <a:lnTo>
                    <a:pt x="881" y="466"/>
                  </a:lnTo>
                  <a:lnTo>
                    <a:pt x="897" y="386"/>
                  </a:lnTo>
                  <a:lnTo>
                    <a:pt x="897" y="386"/>
                  </a:lnTo>
                  <a:lnTo>
                    <a:pt x="901" y="369"/>
                  </a:lnTo>
                  <a:lnTo>
                    <a:pt x="899" y="355"/>
                  </a:lnTo>
                  <a:lnTo>
                    <a:pt x="896" y="341"/>
                  </a:lnTo>
                  <a:lnTo>
                    <a:pt x="890" y="332"/>
                  </a:lnTo>
                  <a:lnTo>
                    <a:pt x="890" y="332"/>
                  </a:lnTo>
                  <a:lnTo>
                    <a:pt x="881" y="322"/>
                  </a:lnTo>
                  <a:lnTo>
                    <a:pt x="871" y="318"/>
                  </a:lnTo>
                  <a:lnTo>
                    <a:pt x="859" y="315"/>
                  </a:lnTo>
                  <a:lnTo>
                    <a:pt x="845" y="313"/>
                  </a:lnTo>
                  <a:lnTo>
                    <a:pt x="298" y="313"/>
                  </a:lnTo>
                  <a:lnTo>
                    <a:pt x="301" y="298"/>
                  </a:lnTo>
                  <a:lnTo>
                    <a:pt x="301" y="298"/>
                  </a:lnTo>
                  <a:lnTo>
                    <a:pt x="305" y="281"/>
                  </a:lnTo>
                  <a:lnTo>
                    <a:pt x="312" y="267"/>
                  </a:lnTo>
                  <a:lnTo>
                    <a:pt x="318" y="256"/>
                  </a:lnTo>
                  <a:lnTo>
                    <a:pt x="327" y="245"/>
                  </a:lnTo>
                  <a:lnTo>
                    <a:pt x="336" y="238"/>
                  </a:lnTo>
                  <a:lnTo>
                    <a:pt x="349" y="233"/>
                  </a:lnTo>
                  <a:lnTo>
                    <a:pt x="361" y="230"/>
                  </a:lnTo>
                  <a:lnTo>
                    <a:pt x="375" y="228"/>
                  </a:lnTo>
                  <a:lnTo>
                    <a:pt x="953" y="228"/>
                  </a:lnTo>
                  <a:lnTo>
                    <a:pt x="953" y="228"/>
                  </a:lnTo>
                  <a:lnTo>
                    <a:pt x="967" y="227"/>
                  </a:lnTo>
                  <a:lnTo>
                    <a:pt x="981" y="224"/>
                  </a:lnTo>
                  <a:lnTo>
                    <a:pt x="992" y="219"/>
                  </a:lnTo>
                  <a:lnTo>
                    <a:pt x="1001" y="211"/>
                  </a:lnTo>
                  <a:lnTo>
                    <a:pt x="1010" y="202"/>
                  </a:lnTo>
                  <a:lnTo>
                    <a:pt x="1018" y="191"/>
                  </a:lnTo>
                  <a:lnTo>
                    <a:pt x="1022" y="179"/>
                  </a:lnTo>
                  <a:lnTo>
                    <a:pt x="1027" y="165"/>
                  </a:lnTo>
                  <a:lnTo>
                    <a:pt x="1045" y="73"/>
                  </a:lnTo>
                  <a:lnTo>
                    <a:pt x="1045" y="73"/>
                  </a:lnTo>
                  <a:lnTo>
                    <a:pt x="1049" y="56"/>
                  </a:lnTo>
                  <a:lnTo>
                    <a:pt x="1047" y="42"/>
                  </a:lnTo>
                  <a:lnTo>
                    <a:pt x="1044" y="29"/>
                  </a:lnTo>
                  <a:lnTo>
                    <a:pt x="1038" y="19"/>
                  </a:lnTo>
                  <a:lnTo>
                    <a:pt x="1038" y="19"/>
                  </a:lnTo>
                  <a:lnTo>
                    <a:pt x="1030" y="11"/>
                  </a:lnTo>
                  <a:lnTo>
                    <a:pt x="1019" y="5"/>
                  </a:lnTo>
                  <a:lnTo>
                    <a:pt x="1007" y="2"/>
                  </a:lnTo>
                  <a:lnTo>
                    <a:pt x="993" y="0"/>
                  </a:lnTo>
                  <a:lnTo>
                    <a:pt x="361" y="0"/>
                  </a:lnTo>
                  <a:lnTo>
                    <a:pt x="361" y="0"/>
                  </a:lnTo>
                  <a:lnTo>
                    <a:pt x="335" y="2"/>
                  </a:lnTo>
                  <a:lnTo>
                    <a:pt x="309" y="5"/>
                  </a:lnTo>
                  <a:lnTo>
                    <a:pt x="284" y="9"/>
                  </a:lnTo>
                  <a:lnTo>
                    <a:pt x="259" y="17"/>
                  </a:lnTo>
                  <a:lnTo>
                    <a:pt x="238" y="26"/>
                  </a:lnTo>
                  <a:lnTo>
                    <a:pt x="216" y="39"/>
                  </a:lnTo>
                  <a:lnTo>
                    <a:pt x="196" y="53"/>
                  </a:lnTo>
                  <a:lnTo>
                    <a:pt x="178" y="66"/>
                  </a:lnTo>
                  <a:lnTo>
                    <a:pt x="159" y="85"/>
                  </a:lnTo>
                  <a:lnTo>
                    <a:pt x="144" y="103"/>
                  </a:lnTo>
                  <a:lnTo>
                    <a:pt x="128" y="125"/>
                  </a:lnTo>
                  <a:lnTo>
                    <a:pt x="116" y="147"/>
                  </a:lnTo>
                  <a:lnTo>
                    <a:pt x="104" y="171"/>
                  </a:lnTo>
                  <a:lnTo>
                    <a:pt x="93" y="198"/>
                  </a:lnTo>
                  <a:lnTo>
                    <a:pt x="85" y="227"/>
                  </a:lnTo>
                  <a:lnTo>
                    <a:pt x="77" y="256"/>
                  </a:lnTo>
                  <a:lnTo>
                    <a:pt x="9" y="578"/>
                  </a:lnTo>
                  <a:lnTo>
                    <a:pt x="9" y="578"/>
                  </a:lnTo>
                  <a:lnTo>
                    <a:pt x="3" y="611"/>
                  </a:lnTo>
                  <a:lnTo>
                    <a:pt x="0" y="640"/>
                  </a:lnTo>
                  <a:lnTo>
                    <a:pt x="0" y="669"/>
                  </a:lnTo>
                  <a:lnTo>
                    <a:pt x="2" y="695"/>
                  </a:lnTo>
                  <a:lnTo>
                    <a:pt x="8" y="720"/>
                  </a:lnTo>
                  <a:lnTo>
                    <a:pt x="14" y="742"/>
                  </a:lnTo>
                  <a:lnTo>
                    <a:pt x="25" y="762"/>
                  </a:lnTo>
                  <a:lnTo>
                    <a:pt x="37" y="780"/>
                  </a:lnTo>
                  <a:lnTo>
                    <a:pt x="37" y="780"/>
                  </a:lnTo>
                  <a:lnTo>
                    <a:pt x="51" y="796"/>
                  </a:lnTo>
                  <a:lnTo>
                    <a:pt x="67" y="808"/>
                  </a:lnTo>
                  <a:lnTo>
                    <a:pt x="83" y="817"/>
                  </a:lnTo>
                  <a:lnTo>
                    <a:pt x="102" y="827"/>
                  </a:lnTo>
                  <a:lnTo>
                    <a:pt x="122" y="833"/>
                  </a:lnTo>
                  <a:lnTo>
                    <a:pt x="144" y="839"/>
                  </a:lnTo>
                  <a:lnTo>
                    <a:pt x="167" y="840"/>
                  </a:lnTo>
                  <a:lnTo>
                    <a:pt x="193" y="842"/>
                  </a:lnTo>
                  <a:lnTo>
                    <a:pt x="823" y="842"/>
                  </a:lnTo>
                  <a:lnTo>
                    <a:pt x="823" y="842"/>
                  </a:lnTo>
                  <a:lnTo>
                    <a:pt x="837" y="840"/>
                  </a:lnTo>
                  <a:lnTo>
                    <a:pt x="851" y="837"/>
                  </a:lnTo>
                  <a:lnTo>
                    <a:pt x="862" y="833"/>
                  </a:lnTo>
                  <a:lnTo>
                    <a:pt x="871" y="825"/>
                  </a:lnTo>
                  <a:lnTo>
                    <a:pt x="881" y="816"/>
                  </a:lnTo>
                  <a:lnTo>
                    <a:pt x="887" y="805"/>
                  </a:lnTo>
                  <a:lnTo>
                    <a:pt x="893" y="793"/>
                  </a:lnTo>
                  <a:lnTo>
                    <a:pt x="897" y="779"/>
                  </a:lnTo>
                  <a:lnTo>
                    <a:pt x="916" y="686"/>
                  </a:lnTo>
                  <a:lnTo>
                    <a:pt x="916" y="686"/>
                  </a:lnTo>
                  <a:lnTo>
                    <a:pt x="919" y="669"/>
                  </a:lnTo>
                  <a:lnTo>
                    <a:pt x="918" y="655"/>
                  </a:lnTo>
                  <a:lnTo>
                    <a:pt x="914" y="643"/>
                  </a:lnTo>
                  <a:lnTo>
                    <a:pt x="908" y="632"/>
                  </a:lnTo>
                  <a:lnTo>
                    <a:pt x="908" y="632"/>
                  </a:lnTo>
                  <a:lnTo>
                    <a:pt x="901" y="625"/>
                  </a:lnTo>
                  <a:lnTo>
                    <a:pt x="890" y="618"/>
                  </a:lnTo>
                  <a:lnTo>
                    <a:pt x="877" y="615"/>
                  </a:lnTo>
                  <a:lnTo>
                    <a:pt x="864" y="614"/>
                  </a:lnTo>
                  <a:lnTo>
                    <a:pt x="864" y="6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7" name="Google Shape;307;p62"/>
            <p:cNvSpPr/>
            <p:nvPr/>
          </p:nvSpPr>
          <p:spPr>
            <a:xfrm>
              <a:off x="4545" y="1674"/>
              <a:ext cx="500" cy="420"/>
            </a:xfrm>
            <a:custGeom>
              <a:avLst/>
              <a:gdLst/>
              <a:ahLst/>
              <a:cxnLst/>
              <a:rect l="l" t="t" r="r" b="b"/>
              <a:pathLst>
                <a:path w="1000" h="842" extrusionOk="0">
                  <a:moveTo>
                    <a:pt x="996" y="22"/>
                  </a:moveTo>
                  <a:lnTo>
                    <a:pt x="996" y="22"/>
                  </a:lnTo>
                  <a:lnTo>
                    <a:pt x="990" y="13"/>
                  </a:lnTo>
                  <a:lnTo>
                    <a:pt x="980" y="6"/>
                  </a:lnTo>
                  <a:lnTo>
                    <a:pt x="970" y="2"/>
                  </a:lnTo>
                  <a:lnTo>
                    <a:pt x="957" y="0"/>
                  </a:lnTo>
                  <a:lnTo>
                    <a:pt x="839" y="0"/>
                  </a:lnTo>
                  <a:lnTo>
                    <a:pt x="839" y="0"/>
                  </a:lnTo>
                  <a:lnTo>
                    <a:pt x="826" y="2"/>
                  </a:lnTo>
                  <a:lnTo>
                    <a:pt x="814" y="3"/>
                  </a:lnTo>
                  <a:lnTo>
                    <a:pt x="802" y="6"/>
                  </a:lnTo>
                  <a:lnTo>
                    <a:pt x="792" y="11"/>
                  </a:lnTo>
                  <a:lnTo>
                    <a:pt x="783" y="17"/>
                  </a:lnTo>
                  <a:lnTo>
                    <a:pt x="774" y="23"/>
                  </a:lnTo>
                  <a:lnTo>
                    <a:pt x="765" y="33"/>
                  </a:lnTo>
                  <a:lnTo>
                    <a:pt x="757" y="43"/>
                  </a:lnTo>
                  <a:lnTo>
                    <a:pt x="388" y="588"/>
                  </a:lnTo>
                  <a:lnTo>
                    <a:pt x="253" y="50"/>
                  </a:lnTo>
                  <a:lnTo>
                    <a:pt x="253" y="50"/>
                  </a:lnTo>
                  <a:lnTo>
                    <a:pt x="248" y="37"/>
                  </a:lnTo>
                  <a:lnTo>
                    <a:pt x="242" y="28"/>
                  </a:lnTo>
                  <a:lnTo>
                    <a:pt x="236" y="19"/>
                  </a:lnTo>
                  <a:lnTo>
                    <a:pt x="228" y="13"/>
                  </a:lnTo>
                  <a:lnTo>
                    <a:pt x="219" y="6"/>
                  </a:lnTo>
                  <a:lnTo>
                    <a:pt x="208" y="3"/>
                  </a:lnTo>
                  <a:lnTo>
                    <a:pt x="196" y="2"/>
                  </a:lnTo>
                  <a:lnTo>
                    <a:pt x="182" y="0"/>
                  </a:lnTo>
                  <a:lnTo>
                    <a:pt x="58" y="0"/>
                  </a:lnTo>
                  <a:lnTo>
                    <a:pt x="58" y="0"/>
                  </a:lnTo>
                  <a:lnTo>
                    <a:pt x="45" y="2"/>
                  </a:lnTo>
                  <a:lnTo>
                    <a:pt x="34" y="6"/>
                  </a:lnTo>
                  <a:lnTo>
                    <a:pt x="23" y="13"/>
                  </a:lnTo>
                  <a:lnTo>
                    <a:pt x="14" y="23"/>
                  </a:lnTo>
                  <a:lnTo>
                    <a:pt x="14" y="23"/>
                  </a:lnTo>
                  <a:lnTo>
                    <a:pt x="6" y="36"/>
                  </a:lnTo>
                  <a:lnTo>
                    <a:pt x="1" y="51"/>
                  </a:lnTo>
                  <a:lnTo>
                    <a:pt x="0" y="65"/>
                  </a:lnTo>
                  <a:lnTo>
                    <a:pt x="3" y="80"/>
                  </a:lnTo>
                  <a:lnTo>
                    <a:pt x="197" y="779"/>
                  </a:lnTo>
                  <a:lnTo>
                    <a:pt x="197" y="779"/>
                  </a:lnTo>
                  <a:lnTo>
                    <a:pt x="202" y="793"/>
                  </a:lnTo>
                  <a:lnTo>
                    <a:pt x="210" y="805"/>
                  </a:lnTo>
                  <a:lnTo>
                    <a:pt x="219" y="816"/>
                  </a:lnTo>
                  <a:lnTo>
                    <a:pt x="230" y="825"/>
                  </a:lnTo>
                  <a:lnTo>
                    <a:pt x="242" y="833"/>
                  </a:lnTo>
                  <a:lnTo>
                    <a:pt x="257" y="837"/>
                  </a:lnTo>
                  <a:lnTo>
                    <a:pt x="273" y="840"/>
                  </a:lnTo>
                  <a:lnTo>
                    <a:pt x="290" y="842"/>
                  </a:lnTo>
                  <a:lnTo>
                    <a:pt x="387" y="842"/>
                  </a:lnTo>
                  <a:lnTo>
                    <a:pt x="387" y="842"/>
                  </a:lnTo>
                  <a:lnTo>
                    <a:pt x="404" y="840"/>
                  </a:lnTo>
                  <a:lnTo>
                    <a:pt x="419" y="839"/>
                  </a:lnTo>
                  <a:lnTo>
                    <a:pt x="435" y="834"/>
                  </a:lnTo>
                  <a:lnTo>
                    <a:pt x="450" y="828"/>
                  </a:lnTo>
                  <a:lnTo>
                    <a:pt x="464" y="819"/>
                  </a:lnTo>
                  <a:lnTo>
                    <a:pt x="476" y="810"/>
                  </a:lnTo>
                  <a:lnTo>
                    <a:pt x="487" y="797"/>
                  </a:lnTo>
                  <a:lnTo>
                    <a:pt x="498" y="785"/>
                  </a:lnTo>
                  <a:lnTo>
                    <a:pt x="987" y="87"/>
                  </a:lnTo>
                  <a:lnTo>
                    <a:pt x="987" y="87"/>
                  </a:lnTo>
                  <a:lnTo>
                    <a:pt x="993" y="77"/>
                  </a:lnTo>
                  <a:lnTo>
                    <a:pt x="996" y="70"/>
                  </a:lnTo>
                  <a:lnTo>
                    <a:pt x="999" y="62"/>
                  </a:lnTo>
                  <a:lnTo>
                    <a:pt x="1000" y="53"/>
                  </a:lnTo>
                  <a:lnTo>
                    <a:pt x="1000" y="45"/>
                  </a:lnTo>
                  <a:lnTo>
                    <a:pt x="1000" y="37"/>
                  </a:lnTo>
                  <a:lnTo>
                    <a:pt x="999" y="29"/>
                  </a:lnTo>
                  <a:lnTo>
                    <a:pt x="996" y="22"/>
                  </a:lnTo>
                  <a:lnTo>
                    <a:pt x="996"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8" name="Google Shape;308;p62"/>
            <p:cNvSpPr/>
            <p:nvPr/>
          </p:nvSpPr>
          <p:spPr>
            <a:xfrm>
              <a:off x="5531" y="1674"/>
              <a:ext cx="486" cy="420"/>
            </a:xfrm>
            <a:custGeom>
              <a:avLst/>
              <a:gdLst/>
              <a:ahLst/>
              <a:cxnLst/>
              <a:rect l="l" t="t" r="r" b="b"/>
              <a:pathLst>
                <a:path w="973" h="842" extrusionOk="0">
                  <a:moveTo>
                    <a:pt x="951" y="165"/>
                  </a:moveTo>
                  <a:lnTo>
                    <a:pt x="971" y="73"/>
                  </a:lnTo>
                  <a:lnTo>
                    <a:pt x="971" y="73"/>
                  </a:lnTo>
                  <a:lnTo>
                    <a:pt x="973" y="56"/>
                  </a:lnTo>
                  <a:lnTo>
                    <a:pt x="973" y="42"/>
                  </a:lnTo>
                  <a:lnTo>
                    <a:pt x="968" y="29"/>
                  </a:lnTo>
                  <a:lnTo>
                    <a:pt x="962" y="19"/>
                  </a:lnTo>
                  <a:lnTo>
                    <a:pt x="962" y="19"/>
                  </a:lnTo>
                  <a:lnTo>
                    <a:pt x="954" y="11"/>
                  </a:lnTo>
                  <a:lnTo>
                    <a:pt x="943" y="5"/>
                  </a:lnTo>
                  <a:lnTo>
                    <a:pt x="932" y="2"/>
                  </a:lnTo>
                  <a:lnTo>
                    <a:pt x="919" y="0"/>
                  </a:lnTo>
                  <a:lnTo>
                    <a:pt x="94" y="0"/>
                  </a:lnTo>
                  <a:lnTo>
                    <a:pt x="94" y="0"/>
                  </a:lnTo>
                  <a:lnTo>
                    <a:pt x="81" y="2"/>
                  </a:lnTo>
                  <a:lnTo>
                    <a:pt x="68" y="5"/>
                  </a:lnTo>
                  <a:lnTo>
                    <a:pt x="57" y="9"/>
                  </a:lnTo>
                  <a:lnTo>
                    <a:pt x="48" y="17"/>
                  </a:lnTo>
                  <a:lnTo>
                    <a:pt x="38" y="26"/>
                  </a:lnTo>
                  <a:lnTo>
                    <a:pt x="31" y="37"/>
                  </a:lnTo>
                  <a:lnTo>
                    <a:pt x="26" y="50"/>
                  </a:lnTo>
                  <a:lnTo>
                    <a:pt x="21" y="65"/>
                  </a:lnTo>
                  <a:lnTo>
                    <a:pt x="3" y="156"/>
                  </a:lnTo>
                  <a:lnTo>
                    <a:pt x="3" y="156"/>
                  </a:lnTo>
                  <a:lnTo>
                    <a:pt x="0" y="173"/>
                  </a:lnTo>
                  <a:lnTo>
                    <a:pt x="1" y="187"/>
                  </a:lnTo>
                  <a:lnTo>
                    <a:pt x="4" y="199"/>
                  </a:lnTo>
                  <a:lnTo>
                    <a:pt x="11" y="210"/>
                  </a:lnTo>
                  <a:lnTo>
                    <a:pt x="11" y="210"/>
                  </a:lnTo>
                  <a:lnTo>
                    <a:pt x="18" y="218"/>
                  </a:lnTo>
                  <a:lnTo>
                    <a:pt x="29" y="224"/>
                  </a:lnTo>
                  <a:lnTo>
                    <a:pt x="41" y="227"/>
                  </a:lnTo>
                  <a:lnTo>
                    <a:pt x="55" y="228"/>
                  </a:lnTo>
                  <a:lnTo>
                    <a:pt x="347" y="228"/>
                  </a:lnTo>
                  <a:lnTo>
                    <a:pt x="233" y="769"/>
                  </a:lnTo>
                  <a:lnTo>
                    <a:pt x="233" y="769"/>
                  </a:lnTo>
                  <a:lnTo>
                    <a:pt x="229" y="786"/>
                  </a:lnTo>
                  <a:lnTo>
                    <a:pt x="229" y="800"/>
                  </a:lnTo>
                  <a:lnTo>
                    <a:pt x="234" y="813"/>
                  </a:lnTo>
                  <a:lnTo>
                    <a:pt x="240" y="823"/>
                  </a:lnTo>
                  <a:lnTo>
                    <a:pt x="240" y="823"/>
                  </a:lnTo>
                  <a:lnTo>
                    <a:pt x="248" y="831"/>
                  </a:lnTo>
                  <a:lnTo>
                    <a:pt x="259" y="837"/>
                  </a:lnTo>
                  <a:lnTo>
                    <a:pt x="271" y="840"/>
                  </a:lnTo>
                  <a:lnTo>
                    <a:pt x="285" y="842"/>
                  </a:lnTo>
                  <a:lnTo>
                    <a:pt x="390" y="842"/>
                  </a:lnTo>
                  <a:lnTo>
                    <a:pt x="390" y="842"/>
                  </a:lnTo>
                  <a:lnTo>
                    <a:pt x="404" y="840"/>
                  </a:lnTo>
                  <a:lnTo>
                    <a:pt x="416" y="837"/>
                  </a:lnTo>
                  <a:lnTo>
                    <a:pt x="427" y="833"/>
                  </a:lnTo>
                  <a:lnTo>
                    <a:pt x="438" y="825"/>
                  </a:lnTo>
                  <a:lnTo>
                    <a:pt x="445" y="816"/>
                  </a:lnTo>
                  <a:lnTo>
                    <a:pt x="453" y="805"/>
                  </a:lnTo>
                  <a:lnTo>
                    <a:pt x="459" y="793"/>
                  </a:lnTo>
                  <a:lnTo>
                    <a:pt x="462" y="779"/>
                  </a:lnTo>
                  <a:lnTo>
                    <a:pt x="578" y="228"/>
                  </a:lnTo>
                  <a:lnTo>
                    <a:pt x="878" y="228"/>
                  </a:lnTo>
                  <a:lnTo>
                    <a:pt x="878" y="228"/>
                  </a:lnTo>
                  <a:lnTo>
                    <a:pt x="892" y="227"/>
                  </a:lnTo>
                  <a:lnTo>
                    <a:pt x="905" y="224"/>
                  </a:lnTo>
                  <a:lnTo>
                    <a:pt x="916" y="219"/>
                  </a:lnTo>
                  <a:lnTo>
                    <a:pt x="926" y="211"/>
                  </a:lnTo>
                  <a:lnTo>
                    <a:pt x="934" y="202"/>
                  </a:lnTo>
                  <a:lnTo>
                    <a:pt x="942" y="191"/>
                  </a:lnTo>
                  <a:lnTo>
                    <a:pt x="948" y="179"/>
                  </a:lnTo>
                  <a:lnTo>
                    <a:pt x="951" y="165"/>
                  </a:lnTo>
                  <a:lnTo>
                    <a:pt x="951" y="16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9" name="Google Shape;309;p62"/>
            <p:cNvSpPr/>
            <p:nvPr/>
          </p:nvSpPr>
          <p:spPr>
            <a:xfrm>
              <a:off x="6235" y="1586"/>
              <a:ext cx="150" cy="74"/>
            </a:xfrm>
            <a:custGeom>
              <a:avLst/>
              <a:gdLst/>
              <a:ahLst/>
              <a:cxnLst/>
              <a:rect l="l" t="t" r="r" b="b"/>
              <a:pathLst>
                <a:path w="301" h="148" extrusionOk="0">
                  <a:moveTo>
                    <a:pt x="37" y="148"/>
                  </a:moveTo>
                  <a:lnTo>
                    <a:pt x="136" y="148"/>
                  </a:lnTo>
                  <a:lnTo>
                    <a:pt x="136" y="148"/>
                  </a:lnTo>
                  <a:lnTo>
                    <a:pt x="158" y="146"/>
                  </a:lnTo>
                  <a:lnTo>
                    <a:pt x="165" y="145"/>
                  </a:lnTo>
                  <a:lnTo>
                    <a:pt x="175" y="142"/>
                  </a:lnTo>
                  <a:lnTo>
                    <a:pt x="188" y="134"/>
                  </a:lnTo>
                  <a:lnTo>
                    <a:pt x="202" y="123"/>
                  </a:lnTo>
                  <a:lnTo>
                    <a:pt x="287" y="57"/>
                  </a:lnTo>
                  <a:lnTo>
                    <a:pt x="287" y="57"/>
                  </a:lnTo>
                  <a:lnTo>
                    <a:pt x="295" y="46"/>
                  </a:lnTo>
                  <a:lnTo>
                    <a:pt x="299" y="37"/>
                  </a:lnTo>
                  <a:lnTo>
                    <a:pt x="301" y="31"/>
                  </a:lnTo>
                  <a:lnTo>
                    <a:pt x="301" y="26"/>
                  </a:lnTo>
                  <a:lnTo>
                    <a:pt x="299" y="22"/>
                  </a:lnTo>
                  <a:lnTo>
                    <a:pt x="298" y="17"/>
                  </a:lnTo>
                  <a:lnTo>
                    <a:pt x="298" y="17"/>
                  </a:lnTo>
                  <a:lnTo>
                    <a:pt x="293" y="11"/>
                  </a:lnTo>
                  <a:lnTo>
                    <a:pt x="284" y="5"/>
                  </a:lnTo>
                  <a:lnTo>
                    <a:pt x="275" y="2"/>
                  </a:lnTo>
                  <a:lnTo>
                    <a:pt x="264" y="0"/>
                  </a:lnTo>
                  <a:lnTo>
                    <a:pt x="139" y="0"/>
                  </a:lnTo>
                  <a:lnTo>
                    <a:pt x="139" y="0"/>
                  </a:lnTo>
                  <a:lnTo>
                    <a:pt x="127" y="2"/>
                  </a:lnTo>
                  <a:lnTo>
                    <a:pt x="117" y="3"/>
                  </a:lnTo>
                  <a:lnTo>
                    <a:pt x="108" y="5"/>
                  </a:lnTo>
                  <a:lnTo>
                    <a:pt x="101" y="8"/>
                  </a:lnTo>
                  <a:lnTo>
                    <a:pt x="93" y="12"/>
                  </a:lnTo>
                  <a:lnTo>
                    <a:pt x="87" y="17"/>
                  </a:lnTo>
                  <a:lnTo>
                    <a:pt x="74" y="28"/>
                  </a:lnTo>
                  <a:lnTo>
                    <a:pt x="11" y="92"/>
                  </a:lnTo>
                  <a:lnTo>
                    <a:pt x="11" y="92"/>
                  </a:lnTo>
                  <a:lnTo>
                    <a:pt x="3" y="102"/>
                  </a:lnTo>
                  <a:lnTo>
                    <a:pt x="0" y="113"/>
                  </a:lnTo>
                  <a:lnTo>
                    <a:pt x="0" y="122"/>
                  </a:lnTo>
                  <a:lnTo>
                    <a:pt x="2" y="128"/>
                  </a:lnTo>
                  <a:lnTo>
                    <a:pt x="3" y="133"/>
                  </a:lnTo>
                  <a:lnTo>
                    <a:pt x="3" y="133"/>
                  </a:lnTo>
                  <a:lnTo>
                    <a:pt x="10" y="139"/>
                  </a:lnTo>
                  <a:lnTo>
                    <a:pt x="17" y="143"/>
                  </a:lnTo>
                  <a:lnTo>
                    <a:pt x="27" y="148"/>
                  </a:lnTo>
                  <a:lnTo>
                    <a:pt x="37" y="148"/>
                  </a:lnTo>
                  <a:lnTo>
                    <a:pt x="37" y="1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0" name="Google Shape;310;p62"/>
            <p:cNvSpPr/>
            <p:nvPr/>
          </p:nvSpPr>
          <p:spPr>
            <a:xfrm>
              <a:off x="5976" y="1674"/>
              <a:ext cx="528" cy="420"/>
            </a:xfrm>
            <a:custGeom>
              <a:avLst/>
              <a:gdLst/>
              <a:ahLst/>
              <a:cxnLst/>
              <a:rect l="l" t="t" r="r" b="b"/>
              <a:pathLst>
                <a:path w="1056" h="842" extrusionOk="0">
                  <a:moveTo>
                    <a:pt x="1018" y="62"/>
                  </a:moveTo>
                  <a:lnTo>
                    <a:pt x="1018" y="62"/>
                  </a:lnTo>
                  <a:lnTo>
                    <a:pt x="1005" y="48"/>
                  </a:lnTo>
                  <a:lnTo>
                    <a:pt x="990" y="36"/>
                  </a:lnTo>
                  <a:lnTo>
                    <a:pt x="973" y="25"/>
                  </a:lnTo>
                  <a:lnTo>
                    <a:pt x="955" y="16"/>
                  </a:lnTo>
                  <a:lnTo>
                    <a:pt x="935" y="9"/>
                  </a:lnTo>
                  <a:lnTo>
                    <a:pt x="913" y="5"/>
                  </a:lnTo>
                  <a:lnTo>
                    <a:pt x="890" y="2"/>
                  </a:lnTo>
                  <a:lnTo>
                    <a:pt x="864" y="0"/>
                  </a:lnTo>
                  <a:lnTo>
                    <a:pt x="361" y="0"/>
                  </a:lnTo>
                  <a:lnTo>
                    <a:pt x="361" y="0"/>
                  </a:lnTo>
                  <a:lnTo>
                    <a:pt x="335" y="2"/>
                  </a:lnTo>
                  <a:lnTo>
                    <a:pt x="309" y="5"/>
                  </a:lnTo>
                  <a:lnTo>
                    <a:pt x="284" y="9"/>
                  </a:lnTo>
                  <a:lnTo>
                    <a:pt x="261" y="17"/>
                  </a:lnTo>
                  <a:lnTo>
                    <a:pt x="238" y="26"/>
                  </a:lnTo>
                  <a:lnTo>
                    <a:pt x="216" y="39"/>
                  </a:lnTo>
                  <a:lnTo>
                    <a:pt x="196" y="53"/>
                  </a:lnTo>
                  <a:lnTo>
                    <a:pt x="178" y="66"/>
                  </a:lnTo>
                  <a:lnTo>
                    <a:pt x="161" y="85"/>
                  </a:lnTo>
                  <a:lnTo>
                    <a:pt x="144" y="103"/>
                  </a:lnTo>
                  <a:lnTo>
                    <a:pt x="130" y="125"/>
                  </a:lnTo>
                  <a:lnTo>
                    <a:pt x="116" y="147"/>
                  </a:lnTo>
                  <a:lnTo>
                    <a:pt x="104" y="171"/>
                  </a:lnTo>
                  <a:lnTo>
                    <a:pt x="94" y="198"/>
                  </a:lnTo>
                  <a:lnTo>
                    <a:pt x="85" y="227"/>
                  </a:lnTo>
                  <a:lnTo>
                    <a:pt x="77" y="256"/>
                  </a:lnTo>
                  <a:lnTo>
                    <a:pt x="10" y="578"/>
                  </a:lnTo>
                  <a:lnTo>
                    <a:pt x="10" y="578"/>
                  </a:lnTo>
                  <a:lnTo>
                    <a:pt x="3" y="611"/>
                  </a:lnTo>
                  <a:lnTo>
                    <a:pt x="0" y="640"/>
                  </a:lnTo>
                  <a:lnTo>
                    <a:pt x="0" y="669"/>
                  </a:lnTo>
                  <a:lnTo>
                    <a:pt x="3" y="695"/>
                  </a:lnTo>
                  <a:lnTo>
                    <a:pt x="8" y="720"/>
                  </a:lnTo>
                  <a:lnTo>
                    <a:pt x="16" y="742"/>
                  </a:lnTo>
                  <a:lnTo>
                    <a:pt x="25" y="762"/>
                  </a:lnTo>
                  <a:lnTo>
                    <a:pt x="39" y="780"/>
                  </a:lnTo>
                  <a:lnTo>
                    <a:pt x="39" y="780"/>
                  </a:lnTo>
                  <a:lnTo>
                    <a:pt x="51" y="796"/>
                  </a:lnTo>
                  <a:lnTo>
                    <a:pt x="67" y="808"/>
                  </a:lnTo>
                  <a:lnTo>
                    <a:pt x="84" y="817"/>
                  </a:lnTo>
                  <a:lnTo>
                    <a:pt x="102" y="827"/>
                  </a:lnTo>
                  <a:lnTo>
                    <a:pt x="122" y="833"/>
                  </a:lnTo>
                  <a:lnTo>
                    <a:pt x="144" y="839"/>
                  </a:lnTo>
                  <a:lnTo>
                    <a:pt x="167" y="840"/>
                  </a:lnTo>
                  <a:lnTo>
                    <a:pt x="193" y="842"/>
                  </a:lnTo>
                  <a:lnTo>
                    <a:pt x="696" y="842"/>
                  </a:lnTo>
                  <a:lnTo>
                    <a:pt x="696" y="842"/>
                  </a:lnTo>
                  <a:lnTo>
                    <a:pt x="722" y="840"/>
                  </a:lnTo>
                  <a:lnTo>
                    <a:pt x="748" y="837"/>
                  </a:lnTo>
                  <a:lnTo>
                    <a:pt x="773" y="833"/>
                  </a:lnTo>
                  <a:lnTo>
                    <a:pt x="796" y="825"/>
                  </a:lnTo>
                  <a:lnTo>
                    <a:pt x="819" y="816"/>
                  </a:lnTo>
                  <a:lnTo>
                    <a:pt x="841" y="803"/>
                  </a:lnTo>
                  <a:lnTo>
                    <a:pt x="861" y="791"/>
                  </a:lnTo>
                  <a:lnTo>
                    <a:pt x="879" y="776"/>
                  </a:lnTo>
                  <a:lnTo>
                    <a:pt x="896" y="759"/>
                  </a:lnTo>
                  <a:lnTo>
                    <a:pt x="913" y="739"/>
                  </a:lnTo>
                  <a:lnTo>
                    <a:pt x="927" y="719"/>
                  </a:lnTo>
                  <a:lnTo>
                    <a:pt x="941" y="695"/>
                  </a:lnTo>
                  <a:lnTo>
                    <a:pt x="953" y="671"/>
                  </a:lnTo>
                  <a:lnTo>
                    <a:pt x="964" y="645"/>
                  </a:lnTo>
                  <a:lnTo>
                    <a:pt x="972" y="617"/>
                  </a:lnTo>
                  <a:lnTo>
                    <a:pt x="979" y="588"/>
                  </a:lnTo>
                  <a:lnTo>
                    <a:pt x="1047" y="264"/>
                  </a:lnTo>
                  <a:lnTo>
                    <a:pt x="1047" y="264"/>
                  </a:lnTo>
                  <a:lnTo>
                    <a:pt x="1053" y="231"/>
                  </a:lnTo>
                  <a:lnTo>
                    <a:pt x="1056" y="202"/>
                  </a:lnTo>
                  <a:lnTo>
                    <a:pt x="1056" y="174"/>
                  </a:lnTo>
                  <a:lnTo>
                    <a:pt x="1053" y="148"/>
                  </a:lnTo>
                  <a:lnTo>
                    <a:pt x="1049" y="124"/>
                  </a:lnTo>
                  <a:lnTo>
                    <a:pt x="1041" y="100"/>
                  </a:lnTo>
                  <a:lnTo>
                    <a:pt x="1032" y="80"/>
                  </a:lnTo>
                  <a:lnTo>
                    <a:pt x="1018" y="62"/>
                  </a:lnTo>
                  <a:lnTo>
                    <a:pt x="1018" y="62"/>
                  </a:lnTo>
                  <a:close/>
                  <a:moveTo>
                    <a:pt x="247" y="554"/>
                  </a:moveTo>
                  <a:lnTo>
                    <a:pt x="301" y="298"/>
                  </a:lnTo>
                  <a:lnTo>
                    <a:pt x="301" y="298"/>
                  </a:lnTo>
                  <a:lnTo>
                    <a:pt x="306" y="281"/>
                  </a:lnTo>
                  <a:lnTo>
                    <a:pt x="312" y="267"/>
                  </a:lnTo>
                  <a:lnTo>
                    <a:pt x="318" y="256"/>
                  </a:lnTo>
                  <a:lnTo>
                    <a:pt x="327" y="245"/>
                  </a:lnTo>
                  <a:lnTo>
                    <a:pt x="338" y="238"/>
                  </a:lnTo>
                  <a:lnTo>
                    <a:pt x="349" y="233"/>
                  </a:lnTo>
                  <a:lnTo>
                    <a:pt x="361" y="230"/>
                  </a:lnTo>
                  <a:lnTo>
                    <a:pt x="375" y="228"/>
                  </a:lnTo>
                  <a:lnTo>
                    <a:pt x="771" y="228"/>
                  </a:lnTo>
                  <a:lnTo>
                    <a:pt x="771" y="228"/>
                  </a:lnTo>
                  <a:lnTo>
                    <a:pt x="782" y="230"/>
                  </a:lnTo>
                  <a:lnTo>
                    <a:pt x="791" y="231"/>
                  </a:lnTo>
                  <a:lnTo>
                    <a:pt x="799" y="235"/>
                  </a:lnTo>
                  <a:lnTo>
                    <a:pt x="805" y="241"/>
                  </a:lnTo>
                  <a:lnTo>
                    <a:pt x="805" y="241"/>
                  </a:lnTo>
                  <a:lnTo>
                    <a:pt x="810" y="248"/>
                  </a:lnTo>
                  <a:lnTo>
                    <a:pt x="813" y="259"/>
                  </a:lnTo>
                  <a:lnTo>
                    <a:pt x="811" y="273"/>
                  </a:lnTo>
                  <a:lnTo>
                    <a:pt x="810" y="288"/>
                  </a:lnTo>
                  <a:lnTo>
                    <a:pt x="756" y="546"/>
                  </a:lnTo>
                  <a:lnTo>
                    <a:pt x="756" y="546"/>
                  </a:lnTo>
                  <a:lnTo>
                    <a:pt x="751" y="561"/>
                  </a:lnTo>
                  <a:lnTo>
                    <a:pt x="745" y="575"/>
                  </a:lnTo>
                  <a:lnTo>
                    <a:pt x="739" y="588"/>
                  </a:lnTo>
                  <a:lnTo>
                    <a:pt x="730" y="597"/>
                  </a:lnTo>
                  <a:lnTo>
                    <a:pt x="719" y="605"/>
                  </a:lnTo>
                  <a:lnTo>
                    <a:pt x="708" y="609"/>
                  </a:lnTo>
                  <a:lnTo>
                    <a:pt x="696" y="612"/>
                  </a:lnTo>
                  <a:lnTo>
                    <a:pt x="682" y="614"/>
                  </a:lnTo>
                  <a:lnTo>
                    <a:pt x="286" y="614"/>
                  </a:lnTo>
                  <a:lnTo>
                    <a:pt x="286" y="614"/>
                  </a:lnTo>
                  <a:lnTo>
                    <a:pt x="275" y="614"/>
                  </a:lnTo>
                  <a:lnTo>
                    <a:pt x="264" y="611"/>
                  </a:lnTo>
                  <a:lnTo>
                    <a:pt x="258" y="608"/>
                  </a:lnTo>
                  <a:lnTo>
                    <a:pt x="252" y="603"/>
                  </a:lnTo>
                  <a:lnTo>
                    <a:pt x="252" y="603"/>
                  </a:lnTo>
                  <a:lnTo>
                    <a:pt x="247" y="594"/>
                  </a:lnTo>
                  <a:lnTo>
                    <a:pt x="244" y="583"/>
                  </a:lnTo>
                  <a:lnTo>
                    <a:pt x="245" y="569"/>
                  </a:lnTo>
                  <a:lnTo>
                    <a:pt x="247" y="554"/>
                  </a:lnTo>
                  <a:lnTo>
                    <a:pt x="247" y="5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1" name="Google Shape;311;p62"/>
            <p:cNvSpPr/>
            <p:nvPr/>
          </p:nvSpPr>
          <p:spPr>
            <a:xfrm>
              <a:off x="6981" y="1674"/>
              <a:ext cx="192" cy="420"/>
            </a:xfrm>
            <a:custGeom>
              <a:avLst/>
              <a:gdLst/>
              <a:ahLst/>
              <a:cxnLst/>
              <a:rect l="l" t="t" r="r" b="b"/>
              <a:pathLst>
                <a:path w="384" h="842" extrusionOk="0">
                  <a:moveTo>
                    <a:pt x="373" y="19"/>
                  </a:moveTo>
                  <a:lnTo>
                    <a:pt x="373" y="19"/>
                  </a:lnTo>
                  <a:lnTo>
                    <a:pt x="365" y="11"/>
                  </a:lnTo>
                  <a:lnTo>
                    <a:pt x="354" y="5"/>
                  </a:lnTo>
                  <a:lnTo>
                    <a:pt x="342" y="2"/>
                  </a:lnTo>
                  <a:lnTo>
                    <a:pt x="328" y="0"/>
                  </a:lnTo>
                  <a:lnTo>
                    <a:pt x="223" y="0"/>
                  </a:lnTo>
                  <a:lnTo>
                    <a:pt x="223" y="0"/>
                  </a:lnTo>
                  <a:lnTo>
                    <a:pt x="209" y="2"/>
                  </a:lnTo>
                  <a:lnTo>
                    <a:pt x="197" y="5"/>
                  </a:lnTo>
                  <a:lnTo>
                    <a:pt x="186" y="9"/>
                  </a:lnTo>
                  <a:lnTo>
                    <a:pt x="175" y="17"/>
                  </a:lnTo>
                  <a:lnTo>
                    <a:pt x="168" y="26"/>
                  </a:lnTo>
                  <a:lnTo>
                    <a:pt x="160" y="37"/>
                  </a:lnTo>
                  <a:lnTo>
                    <a:pt x="154" y="50"/>
                  </a:lnTo>
                  <a:lnTo>
                    <a:pt x="151" y="65"/>
                  </a:lnTo>
                  <a:lnTo>
                    <a:pt x="1" y="769"/>
                  </a:lnTo>
                  <a:lnTo>
                    <a:pt x="1" y="769"/>
                  </a:lnTo>
                  <a:lnTo>
                    <a:pt x="0" y="786"/>
                  </a:lnTo>
                  <a:lnTo>
                    <a:pt x="0" y="800"/>
                  </a:lnTo>
                  <a:lnTo>
                    <a:pt x="3" y="813"/>
                  </a:lnTo>
                  <a:lnTo>
                    <a:pt x="10" y="823"/>
                  </a:lnTo>
                  <a:lnTo>
                    <a:pt x="10" y="823"/>
                  </a:lnTo>
                  <a:lnTo>
                    <a:pt x="18" y="831"/>
                  </a:lnTo>
                  <a:lnTo>
                    <a:pt x="29" y="837"/>
                  </a:lnTo>
                  <a:lnTo>
                    <a:pt x="40" y="840"/>
                  </a:lnTo>
                  <a:lnTo>
                    <a:pt x="54" y="842"/>
                  </a:lnTo>
                  <a:lnTo>
                    <a:pt x="158" y="842"/>
                  </a:lnTo>
                  <a:lnTo>
                    <a:pt x="158" y="842"/>
                  </a:lnTo>
                  <a:lnTo>
                    <a:pt x="172" y="840"/>
                  </a:lnTo>
                  <a:lnTo>
                    <a:pt x="186" y="837"/>
                  </a:lnTo>
                  <a:lnTo>
                    <a:pt x="197" y="833"/>
                  </a:lnTo>
                  <a:lnTo>
                    <a:pt x="206" y="825"/>
                  </a:lnTo>
                  <a:lnTo>
                    <a:pt x="216" y="816"/>
                  </a:lnTo>
                  <a:lnTo>
                    <a:pt x="223" y="805"/>
                  </a:lnTo>
                  <a:lnTo>
                    <a:pt x="228" y="793"/>
                  </a:lnTo>
                  <a:lnTo>
                    <a:pt x="232" y="779"/>
                  </a:lnTo>
                  <a:lnTo>
                    <a:pt x="380" y="73"/>
                  </a:lnTo>
                  <a:lnTo>
                    <a:pt x="380" y="73"/>
                  </a:lnTo>
                  <a:lnTo>
                    <a:pt x="384" y="56"/>
                  </a:lnTo>
                  <a:lnTo>
                    <a:pt x="382" y="42"/>
                  </a:lnTo>
                  <a:lnTo>
                    <a:pt x="379" y="29"/>
                  </a:lnTo>
                  <a:lnTo>
                    <a:pt x="373" y="19"/>
                  </a:lnTo>
                  <a:lnTo>
                    <a:pt x="37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2" name="Google Shape;312;p62"/>
            <p:cNvSpPr/>
            <p:nvPr/>
          </p:nvSpPr>
          <p:spPr>
            <a:xfrm>
              <a:off x="7152" y="1674"/>
              <a:ext cx="528" cy="420"/>
            </a:xfrm>
            <a:custGeom>
              <a:avLst/>
              <a:gdLst/>
              <a:ahLst/>
              <a:cxnLst/>
              <a:rect l="l" t="t" r="r" b="b"/>
              <a:pathLst>
                <a:path w="1056" h="842" extrusionOk="0">
                  <a:moveTo>
                    <a:pt x="1019" y="62"/>
                  </a:moveTo>
                  <a:lnTo>
                    <a:pt x="1019" y="62"/>
                  </a:lnTo>
                  <a:lnTo>
                    <a:pt x="1005" y="48"/>
                  </a:lnTo>
                  <a:lnTo>
                    <a:pt x="990" y="36"/>
                  </a:lnTo>
                  <a:lnTo>
                    <a:pt x="973" y="25"/>
                  </a:lnTo>
                  <a:lnTo>
                    <a:pt x="954" y="16"/>
                  </a:lnTo>
                  <a:lnTo>
                    <a:pt x="934" y="9"/>
                  </a:lnTo>
                  <a:lnTo>
                    <a:pt x="913" y="5"/>
                  </a:lnTo>
                  <a:lnTo>
                    <a:pt x="889" y="2"/>
                  </a:lnTo>
                  <a:lnTo>
                    <a:pt x="863" y="0"/>
                  </a:lnTo>
                  <a:lnTo>
                    <a:pt x="362" y="0"/>
                  </a:lnTo>
                  <a:lnTo>
                    <a:pt x="362" y="0"/>
                  </a:lnTo>
                  <a:lnTo>
                    <a:pt x="334" y="2"/>
                  </a:lnTo>
                  <a:lnTo>
                    <a:pt x="308" y="5"/>
                  </a:lnTo>
                  <a:lnTo>
                    <a:pt x="284" y="9"/>
                  </a:lnTo>
                  <a:lnTo>
                    <a:pt x="260" y="17"/>
                  </a:lnTo>
                  <a:lnTo>
                    <a:pt x="237" y="26"/>
                  </a:lnTo>
                  <a:lnTo>
                    <a:pt x="216" y="39"/>
                  </a:lnTo>
                  <a:lnTo>
                    <a:pt x="196" y="53"/>
                  </a:lnTo>
                  <a:lnTo>
                    <a:pt x="177" y="66"/>
                  </a:lnTo>
                  <a:lnTo>
                    <a:pt x="160" y="85"/>
                  </a:lnTo>
                  <a:lnTo>
                    <a:pt x="143" y="103"/>
                  </a:lnTo>
                  <a:lnTo>
                    <a:pt x="129" y="125"/>
                  </a:lnTo>
                  <a:lnTo>
                    <a:pt x="116" y="147"/>
                  </a:lnTo>
                  <a:lnTo>
                    <a:pt x="103" y="171"/>
                  </a:lnTo>
                  <a:lnTo>
                    <a:pt x="94" y="198"/>
                  </a:lnTo>
                  <a:lnTo>
                    <a:pt x="85" y="227"/>
                  </a:lnTo>
                  <a:lnTo>
                    <a:pt x="77" y="256"/>
                  </a:lnTo>
                  <a:lnTo>
                    <a:pt x="9" y="578"/>
                  </a:lnTo>
                  <a:lnTo>
                    <a:pt x="9" y="578"/>
                  </a:lnTo>
                  <a:lnTo>
                    <a:pt x="3" y="611"/>
                  </a:lnTo>
                  <a:lnTo>
                    <a:pt x="0" y="640"/>
                  </a:lnTo>
                  <a:lnTo>
                    <a:pt x="0" y="669"/>
                  </a:lnTo>
                  <a:lnTo>
                    <a:pt x="3" y="695"/>
                  </a:lnTo>
                  <a:lnTo>
                    <a:pt x="8" y="720"/>
                  </a:lnTo>
                  <a:lnTo>
                    <a:pt x="15" y="742"/>
                  </a:lnTo>
                  <a:lnTo>
                    <a:pt x="25" y="762"/>
                  </a:lnTo>
                  <a:lnTo>
                    <a:pt x="38" y="780"/>
                  </a:lnTo>
                  <a:lnTo>
                    <a:pt x="38" y="780"/>
                  </a:lnTo>
                  <a:lnTo>
                    <a:pt x="51" y="796"/>
                  </a:lnTo>
                  <a:lnTo>
                    <a:pt x="66" y="808"/>
                  </a:lnTo>
                  <a:lnTo>
                    <a:pt x="83" y="817"/>
                  </a:lnTo>
                  <a:lnTo>
                    <a:pt x="102" y="827"/>
                  </a:lnTo>
                  <a:lnTo>
                    <a:pt x="122" y="833"/>
                  </a:lnTo>
                  <a:lnTo>
                    <a:pt x="143" y="839"/>
                  </a:lnTo>
                  <a:lnTo>
                    <a:pt x="168" y="840"/>
                  </a:lnTo>
                  <a:lnTo>
                    <a:pt x="193" y="842"/>
                  </a:lnTo>
                  <a:lnTo>
                    <a:pt x="695" y="842"/>
                  </a:lnTo>
                  <a:lnTo>
                    <a:pt x="695" y="842"/>
                  </a:lnTo>
                  <a:lnTo>
                    <a:pt x="721" y="840"/>
                  </a:lnTo>
                  <a:lnTo>
                    <a:pt x="748" y="837"/>
                  </a:lnTo>
                  <a:lnTo>
                    <a:pt x="772" y="833"/>
                  </a:lnTo>
                  <a:lnTo>
                    <a:pt x="795" y="825"/>
                  </a:lnTo>
                  <a:lnTo>
                    <a:pt x="819" y="816"/>
                  </a:lnTo>
                  <a:lnTo>
                    <a:pt x="840" y="803"/>
                  </a:lnTo>
                  <a:lnTo>
                    <a:pt x="860" y="791"/>
                  </a:lnTo>
                  <a:lnTo>
                    <a:pt x="879" y="776"/>
                  </a:lnTo>
                  <a:lnTo>
                    <a:pt x="897" y="759"/>
                  </a:lnTo>
                  <a:lnTo>
                    <a:pt x="913" y="739"/>
                  </a:lnTo>
                  <a:lnTo>
                    <a:pt x="928" y="719"/>
                  </a:lnTo>
                  <a:lnTo>
                    <a:pt x="940" y="695"/>
                  </a:lnTo>
                  <a:lnTo>
                    <a:pt x="953" y="671"/>
                  </a:lnTo>
                  <a:lnTo>
                    <a:pt x="963" y="645"/>
                  </a:lnTo>
                  <a:lnTo>
                    <a:pt x="971" y="617"/>
                  </a:lnTo>
                  <a:lnTo>
                    <a:pt x="979" y="588"/>
                  </a:lnTo>
                  <a:lnTo>
                    <a:pt x="1047" y="264"/>
                  </a:lnTo>
                  <a:lnTo>
                    <a:pt x="1047" y="264"/>
                  </a:lnTo>
                  <a:lnTo>
                    <a:pt x="1053" y="231"/>
                  </a:lnTo>
                  <a:lnTo>
                    <a:pt x="1056" y="202"/>
                  </a:lnTo>
                  <a:lnTo>
                    <a:pt x="1056" y="174"/>
                  </a:lnTo>
                  <a:lnTo>
                    <a:pt x="1054" y="148"/>
                  </a:lnTo>
                  <a:lnTo>
                    <a:pt x="1048" y="124"/>
                  </a:lnTo>
                  <a:lnTo>
                    <a:pt x="1041" y="100"/>
                  </a:lnTo>
                  <a:lnTo>
                    <a:pt x="1031" y="80"/>
                  </a:lnTo>
                  <a:lnTo>
                    <a:pt x="1019" y="62"/>
                  </a:lnTo>
                  <a:lnTo>
                    <a:pt x="1019" y="62"/>
                  </a:lnTo>
                  <a:close/>
                  <a:moveTo>
                    <a:pt x="247" y="554"/>
                  </a:moveTo>
                  <a:lnTo>
                    <a:pt x="301" y="298"/>
                  </a:lnTo>
                  <a:lnTo>
                    <a:pt x="301" y="298"/>
                  </a:lnTo>
                  <a:lnTo>
                    <a:pt x="305" y="281"/>
                  </a:lnTo>
                  <a:lnTo>
                    <a:pt x="311" y="267"/>
                  </a:lnTo>
                  <a:lnTo>
                    <a:pt x="319" y="256"/>
                  </a:lnTo>
                  <a:lnTo>
                    <a:pt x="327" y="245"/>
                  </a:lnTo>
                  <a:lnTo>
                    <a:pt x="338" y="238"/>
                  </a:lnTo>
                  <a:lnTo>
                    <a:pt x="348" y="233"/>
                  </a:lnTo>
                  <a:lnTo>
                    <a:pt x="361" y="230"/>
                  </a:lnTo>
                  <a:lnTo>
                    <a:pt x="376" y="228"/>
                  </a:lnTo>
                  <a:lnTo>
                    <a:pt x="771" y="228"/>
                  </a:lnTo>
                  <a:lnTo>
                    <a:pt x="771" y="228"/>
                  </a:lnTo>
                  <a:lnTo>
                    <a:pt x="782" y="230"/>
                  </a:lnTo>
                  <a:lnTo>
                    <a:pt x="792" y="231"/>
                  </a:lnTo>
                  <a:lnTo>
                    <a:pt x="800" y="235"/>
                  </a:lnTo>
                  <a:lnTo>
                    <a:pt x="805" y="241"/>
                  </a:lnTo>
                  <a:lnTo>
                    <a:pt x="805" y="241"/>
                  </a:lnTo>
                  <a:lnTo>
                    <a:pt x="809" y="248"/>
                  </a:lnTo>
                  <a:lnTo>
                    <a:pt x="812" y="259"/>
                  </a:lnTo>
                  <a:lnTo>
                    <a:pt x="812" y="273"/>
                  </a:lnTo>
                  <a:lnTo>
                    <a:pt x="809" y="288"/>
                  </a:lnTo>
                  <a:lnTo>
                    <a:pt x="755" y="546"/>
                  </a:lnTo>
                  <a:lnTo>
                    <a:pt x="755" y="546"/>
                  </a:lnTo>
                  <a:lnTo>
                    <a:pt x="751" y="561"/>
                  </a:lnTo>
                  <a:lnTo>
                    <a:pt x="745" y="575"/>
                  </a:lnTo>
                  <a:lnTo>
                    <a:pt x="738" y="588"/>
                  </a:lnTo>
                  <a:lnTo>
                    <a:pt x="729" y="597"/>
                  </a:lnTo>
                  <a:lnTo>
                    <a:pt x="720" y="605"/>
                  </a:lnTo>
                  <a:lnTo>
                    <a:pt x="708" y="609"/>
                  </a:lnTo>
                  <a:lnTo>
                    <a:pt x="695" y="612"/>
                  </a:lnTo>
                  <a:lnTo>
                    <a:pt x="681" y="614"/>
                  </a:lnTo>
                  <a:lnTo>
                    <a:pt x="285" y="614"/>
                  </a:lnTo>
                  <a:lnTo>
                    <a:pt x="285" y="614"/>
                  </a:lnTo>
                  <a:lnTo>
                    <a:pt x="274" y="614"/>
                  </a:lnTo>
                  <a:lnTo>
                    <a:pt x="265" y="611"/>
                  </a:lnTo>
                  <a:lnTo>
                    <a:pt x="257" y="608"/>
                  </a:lnTo>
                  <a:lnTo>
                    <a:pt x="251" y="603"/>
                  </a:lnTo>
                  <a:lnTo>
                    <a:pt x="251" y="603"/>
                  </a:lnTo>
                  <a:lnTo>
                    <a:pt x="247" y="594"/>
                  </a:lnTo>
                  <a:lnTo>
                    <a:pt x="245" y="583"/>
                  </a:lnTo>
                  <a:lnTo>
                    <a:pt x="245" y="569"/>
                  </a:lnTo>
                  <a:lnTo>
                    <a:pt x="247" y="554"/>
                  </a:lnTo>
                  <a:lnTo>
                    <a:pt x="247" y="5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3" name="Google Shape;313;p62"/>
            <p:cNvSpPr/>
            <p:nvPr/>
          </p:nvSpPr>
          <p:spPr>
            <a:xfrm>
              <a:off x="4972" y="1674"/>
              <a:ext cx="535" cy="420"/>
            </a:xfrm>
            <a:custGeom>
              <a:avLst/>
              <a:gdLst/>
              <a:ahLst/>
              <a:cxnLst/>
              <a:rect l="l" t="t" r="r" b="b"/>
              <a:pathLst>
                <a:path w="1070" h="842" extrusionOk="0">
                  <a:moveTo>
                    <a:pt x="877" y="0"/>
                  </a:moveTo>
                  <a:lnTo>
                    <a:pt x="396" y="0"/>
                  </a:lnTo>
                  <a:lnTo>
                    <a:pt x="396" y="0"/>
                  </a:lnTo>
                  <a:lnTo>
                    <a:pt x="368" y="2"/>
                  </a:lnTo>
                  <a:lnTo>
                    <a:pt x="342" y="5"/>
                  </a:lnTo>
                  <a:lnTo>
                    <a:pt x="318" y="9"/>
                  </a:lnTo>
                  <a:lnTo>
                    <a:pt x="294" y="17"/>
                  </a:lnTo>
                  <a:lnTo>
                    <a:pt x="271" y="26"/>
                  </a:lnTo>
                  <a:lnTo>
                    <a:pt x="250" y="39"/>
                  </a:lnTo>
                  <a:lnTo>
                    <a:pt x="230" y="53"/>
                  </a:lnTo>
                  <a:lnTo>
                    <a:pt x="211" y="66"/>
                  </a:lnTo>
                  <a:lnTo>
                    <a:pt x="194" y="85"/>
                  </a:lnTo>
                  <a:lnTo>
                    <a:pt x="177" y="103"/>
                  </a:lnTo>
                  <a:lnTo>
                    <a:pt x="163" y="125"/>
                  </a:lnTo>
                  <a:lnTo>
                    <a:pt x="150" y="147"/>
                  </a:lnTo>
                  <a:lnTo>
                    <a:pt x="137" y="171"/>
                  </a:lnTo>
                  <a:lnTo>
                    <a:pt x="128" y="198"/>
                  </a:lnTo>
                  <a:lnTo>
                    <a:pt x="119" y="227"/>
                  </a:lnTo>
                  <a:lnTo>
                    <a:pt x="111" y="256"/>
                  </a:lnTo>
                  <a:lnTo>
                    <a:pt x="3" y="769"/>
                  </a:lnTo>
                  <a:lnTo>
                    <a:pt x="3" y="769"/>
                  </a:lnTo>
                  <a:lnTo>
                    <a:pt x="0" y="786"/>
                  </a:lnTo>
                  <a:lnTo>
                    <a:pt x="2" y="800"/>
                  </a:lnTo>
                  <a:lnTo>
                    <a:pt x="5" y="813"/>
                  </a:lnTo>
                  <a:lnTo>
                    <a:pt x="11" y="823"/>
                  </a:lnTo>
                  <a:lnTo>
                    <a:pt x="11" y="823"/>
                  </a:lnTo>
                  <a:lnTo>
                    <a:pt x="20" y="831"/>
                  </a:lnTo>
                  <a:lnTo>
                    <a:pt x="29" y="837"/>
                  </a:lnTo>
                  <a:lnTo>
                    <a:pt x="42" y="840"/>
                  </a:lnTo>
                  <a:lnTo>
                    <a:pt x="55" y="842"/>
                  </a:lnTo>
                  <a:lnTo>
                    <a:pt x="160" y="842"/>
                  </a:lnTo>
                  <a:lnTo>
                    <a:pt x="160" y="842"/>
                  </a:lnTo>
                  <a:lnTo>
                    <a:pt x="174" y="840"/>
                  </a:lnTo>
                  <a:lnTo>
                    <a:pt x="187" y="837"/>
                  </a:lnTo>
                  <a:lnTo>
                    <a:pt x="199" y="833"/>
                  </a:lnTo>
                  <a:lnTo>
                    <a:pt x="208" y="825"/>
                  </a:lnTo>
                  <a:lnTo>
                    <a:pt x="217" y="816"/>
                  </a:lnTo>
                  <a:lnTo>
                    <a:pt x="224" y="805"/>
                  </a:lnTo>
                  <a:lnTo>
                    <a:pt x="230" y="793"/>
                  </a:lnTo>
                  <a:lnTo>
                    <a:pt x="234" y="779"/>
                  </a:lnTo>
                  <a:lnTo>
                    <a:pt x="268" y="617"/>
                  </a:lnTo>
                  <a:lnTo>
                    <a:pt x="557" y="617"/>
                  </a:lnTo>
                  <a:lnTo>
                    <a:pt x="557" y="617"/>
                  </a:lnTo>
                  <a:lnTo>
                    <a:pt x="564" y="615"/>
                  </a:lnTo>
                  <a:lnTo>
                    <a:pt x="572" y="614"/>
                  </a:lnTo>
                  <a:lnTo>
                    <a:pt x="578" y="611"/>
                  </a:lnTo>
                  <a:lnTo>
                    <a:pt x="584" y="606"/>
                  </a:lnTo>
                  <a:lnTo>
                    <a:pt x="590" y="600"/>
                  </a:lnTo>
                  <a:lnTo>
                    <a:pt x="595" y="594"/>
                  </a:lnTo>
                  <a:lnTo>
                    <a:pt x="598" y="586"/>
                  </a:lnTo>
                  <a:lnTo>
                    <a:pt x="601" y="578"/>
                  </a:lnTo>
                  <a:lnTo>
                    <a:pt x="631" y="435"/>
                  </a:lnTo>
                  <a:lnTo>
                    <a:pt x="631" y="435"/>
                  </a:lnTo>
                  <a:lnTo>
                    <a:pt x="632" y="426"/>
                  </a:lnTo>
                  <a:lnTo>
                    <a:pt x="631" y="416"/>
                  </a:lnTo>
                  <a:lnTo>
                    <a:pt x="627" y="409"/>
                  </a:lnTo>
                  <a:lnTo>
                    <a:pt x="624" y="401"/>
                  </a:lnTo>
                  <a:lnTo>
                    <a:pt x="624" y="401"/>
                  </a:lnTo>
                  <a:lnTo>
                    <a:pt x="618" y="396"/>
                  </a:lnTo>
                  <a:lnTo>
                    <a:pt x="612" y="392"/>
                  </a:lnTo>
                  <a:lnTo>
                    <a:pt x="604" y="389"/>
                  </a:lnTo>
                  <a:lnTo>
                    <a:pt x="597" y="389"/>
                  </a:lnTo>
                  <a:lnTo>
                    <a:pt x="316" y="389"/>
                  </a:lnTo>
                  <a:lnTo>
                    <a:pt x="335" y="298"/>
                  </a:lnTo>
                  <a:lnTo>
                    <a:pt x="335" y="298"/>
                  </a:lnTo>
                  <a:lnTo>
                    <a:pt x="339" y="281"/>
                  </a:lnTo>
                  <a:lnTo>
                    <a:pt x="345" y="267"/>
                  </a:lnTo>
                  <a:lnTo>
                    <a:pt x="353" y="256"/>
                  </a:lnTo>
                  <a:lnTo>
                    <a:pt x="361" y="245"/>
                  </a:lnTo>
                  <a:lnTo>
                    <a:pt x="372" y="238"/>
                  </a:lnTo>
                  <a:lnTo>
                    <a:pt x="382" y="233"/>
                  </a:lnTo>
                  <a:lnTo>
                    <a:pt x="395" y="230"/>
                  </a:lnTo>
                  <a:lnTo>
                    <a:pt x="410" y="228"/>
                  </a:lnTo>
                  <a:lnTo>
                    <a:pt x="785" y="228"/>
                  </a:lnTo>
                  <a:lnTo>
                    <a:pt x="785" y="228"/>
                  </a:lnTo>
                  <a:lnTo>
                    <a:pt x="796" y="230"/>
                  </a:lnTo>
                  <a:lnTo>
                    <a:pt x="805" y="231"/>
                  </a:lnTo>
                  <a:lnTo>
                    <a:pt x="812" y="235"/>
                  </a:lnTo>
                  <a:lnTo>
                    <a:pt x="819" y="241"/>
                  </a:lnTo>
                  <a:lnTo>
                    <a:pt x="819" y="241"/>
                  </a:lnTo>
                  <a:lnTo>
                    <a:pt x="823" y="248"/>
                  </a:lnTo>
                  <a:lnTo>
                    <a:pt x="825" y="259"/>
                  </a:lnTo>
                  <a:lnTo>
                    <a:pt x="825" y="273"/>
                  </a:lnTo>
                  <a:lnTo>
                    <a:pt x="823" y="288"/>
                  </a:lnTo>
                  <a:lnTo>
                    <a:pt x="722" y="769"/>
                  </a:lnTo>
                  <a:lnTo>
                    <a:pt x="722" y="769"/>
                  </a:lnTo>
                  <a:lnTo>
                    <a:pt x="718" y="786"/>
                  </a:lnTo>
                  <a:lnTo>
                    <a:pt x="720" y="800"/>
                  </a:lnTo>
                  <a:lnTo>
                    <a:pt x="723" y="813"/>
                  </a:lnTo>
                  <a:lnTo>
                    <a:pt x="729" y="823"/>
                  </a:lnTo>
                  <a:lnTo>
                    <a:pt x="729" y="823"/>
                  </a:lnTo>
                  <a:lnTo>
                    <a:pt x="738" y="831"/>
                  </a:lnTo>
                  <a:lnTo>
                    <a:pt x="748" y="837"/>
                  </a:lnTo>
                  <a:lnTo>
                    <a:pt x="760" y="840"/>
                  </a:lnTo>
                  <a:lnTo>
                    <a:pt x="774" y="842"/>
                  </a:lnTo>
                  <a:lnTo>
                    <a:pt x="879" y="842"/>
                  </a:lnTo>
                  <a:lnTo>
                    <a:pt x="879" y="842"/>
                  </a:lnTo>
                  <a:lnTo>
                    <a:pt x="893" y="840"/>
                  </a:lnTo>
                  <a:lnTo>
                    <a:pt x="905" y="837"/>
                  </a:lnTo>
                  <a:lnTo>
                    <a:pt x="917" y="833"/>
                  </a:lnTo>
                  <a:lnTo>
                    <a:pt x="927" y="825"/>
                  </a:lnTo>
                  <a:lnTo>
                    <a:pt x="936" y="816"/>
                  </a:lnTo>
                  <a:lnTo>
                    <a:pt x="942" y="805"/>
                  </a:lnTo>
                  <a:lnTo>
                    <a:pt x="948" y="793"/>
                  </a:lnTo>
                  <a:lnTo>
                    <a:pt x="951" y="779"/>
                  </a:lnTo>
                  <a:lnTo>
                    <a:pt x="1061" y="264"/>
                  </a:lnTo>
                  <a:lnTo>
                    <a:pt x="1061" y="264"/>
                  </a:lnTo>
                  <a:lnTo>
                    <a:pt x="1067" y="231"/>
                  </a:lnTo>
                  <a:lnTo>
                    <a:pt x="1068" y="202"/>
                  </a:lnTo>
                  <a:lnTo>
                    <a:pt x="1070" y="174"/>
                  </a:lnTo>
                  <a:lnTo>
                    <a:pt x="1067" y="148"/>
                  </a:lnTo>
                  <a:lnTo>
                    <a:pt x="1062" y="124"/>
                  </a:lnTo>
                  <a:lnTo>
                    <a:pt x="1055" y="100"/>
                  </a:lnTo>
                  <a:lnTo>
                    <a:pt x="1044" y="80"/>
                  </a:lnTo>
                  <a:lnTo>
                    <a:pt x="1031" y="62"/>
                  </a:lnTo>
                  <a:lnTo>
                    <a:pt x="1031" y="62"/>
                  </a:lnTo>
                  <a:lnTo>
                    <a:pt x="1019" y="48"/>
                  </a:lnTo>
                  <a:lnTo>
                    <a:pt x="1004" y="36"/>
                  </a:lnTo>
                  <a:lnTo>
                    <a:pt x="987" y="25"/>
                  </a:lnTo>
                  <a:lnTo>
                    <a:pt x="968" y="16"/>
                  </a:lnTo>
                  <a:lnTo>
                    <a:pt x="948" y="9"/>
                  </a:lnTo>
                  <a:lnTo>
                    <a:pt x="927" y="5"/>
                  </a:lnTo>
                  <a:lnTo>
                    <a:pt x="902" y="2"/>
                  </a:lnTo>
                  <a:lnTo>
                    <a:pt x="877" y="0"/>
                  </a:lnTo>
                  <a:lnTo>
                    <a:pt x="87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4" name="Google Shape;314;p62"/>
            <p:cNvSpPr/>
            <p:nvPr/>
          </p:nvSpPr>
          <p:spPr>
            <a:xfrm>
              <a:off x="2518" y="1674"/>
              <a:ext cx="529" cy="420"/>
            </a:xfrm>
            <a:custGeom>
              <a:avLst/>
              <a:gdLst/>
              <a:ahLst/>
              <a:cxnLst/>
              <a:rect l="l" t="t" r="r" b="b"/>
              <a:pathLst>
                <a:path w="1057" h="842" extrusionOk="0">
                  <a:moveTo>
                    <a:pt x="977" y="611"/>
                  </a:moveTo>
                  <a:lnTo>
                    <a:pt x="977" y="611"/>
                  </a:lnTo>
                  <a:lnTo>
                    <a:pt x="983" y="578"/>
                  </a:lnTo>
                  <a:lnTo>
                    <a:pt x="985" y="549"/>
                  </a:lnTo>
                  <a:lnTo>
                    <a:pt x="985" y="521"/>
                  </a:lnTo>
                  <a:lnTo>
                    <a:pt x="980" y="497"/>
                  </a:lnTo>
                  <a:lnTo>
                    <a:pt x="977" y="484"/>
                  </a:lnTo>
                  <a:lnTo>
                    <a:pt x="974" y="473"/>
                  </a:lnTo>
                  <a:lnTo>
                    <a:pt x="969" y="464"/>
                  </a:lnTo>
                  <a:lnTo>
                    <a:pt x="963" y="453"/>
                  </a:lnTo>
                  <a:lnTo>
                    <a:pt x="957" y="444"/>
                  </a:lnTo>
                  <a:lnTo>
                    <a:pt x="949" y="436"/>
                  </a:lnTo>
                  <a:lnTo>
                    <a:pt x="942" y="429"/>
                  </a:lnTo>
                  <a:lnTo>
                    <a:pt x="934" y="421"/>
                  </a:lnTo>
                  <a:lnTo>
                    <a:pt x="934" y="421"/>
                  </a:lnTo>
                  <a:lnTo>
                    <a:pt x="954" y="407"/>
                  </a:lnTo>
                  <a:lnTo>
                    <a:pt x="974" y="390"/>
                  </a:lnTo>
                  <a:lnTo>
                    <a:pt x="991" y="370"/>
                  </a:lnTo>
                  <a:lnTo>
                    <a:pt x="1006" y="349"/>
                  </a:lnTo>
                  <a:lnTo>
                    <a:pt x="1019" y="325"/>
                  </a:lnTo>
                  <a:lnTo>
                    <a:pt x="1031" y="299"/>
                  </a:lnTo>
                  <a:lnTo>
                    <a:pt x="1040" y="272"/>
                  </a:lnTo>
                  <a:lnTo>
                    <a:pt x="1048" y="241"/>
                  </a:lnTo>
                  <a:lnTo>
                    <a:pt x="1050" y="230"/>
                  </a:lnTo>
                  <a:lnTo>
                    <a:pt x="1050" y="230"/>
                  </a:lnTo>
                  <a:lnTo>
                    <a:pt x="1054" y="202"/>
                  </a:lnTo>
                  <a:lnTo>
                    <a:pt x="1057" y="176"/>
                  </a:lnTo>
                  <a:lnTo>
                    <a:pt x="1057" y="153"/>
                  </a:lnTo>
                  <a:lnTo>
                    <a:pt x="1056" y="131"/>
                  </a:lnTo>
                  <a:lnTo>
                    <a:pt x="1053" y="111"/>
                  </a:lnTo>
                  <a:lnTo>
                    <a:pt x="1047" y="93"/>
                  </a:lnTo>
                  <a:lnTo>
                    <a:pt x="1037" y="76"/>
                  </a:lnTo>
                  <a:lnTo>
                    <a:pt x="1027" y="60"/>
                  </a:lnTo>
                  <a:lnTo>
                    <a:pt x="1027" y="60"/>
                  </a:lnTo>
                  <a:lnTo>
                    <a:pt x="1014" y="46"/>
                  </a:lnTo>
                  <a:lnTo>
                    <a:pt x="999" y="34"/>
                  </a:lnTo>
                  <a:lnTo>
                    <a:pt x="980" y="23"/>
                  </a:lnTo>
                  <a:lnTo>
                    <a:pt x="960" y="16"/>
                  </a:lnTo>
                  <a:lnTo>
                    <a:pt x="937" y="9"/>
                  </a:lnTo>
                  <a:lnTo>
                    <a:pt x="912" y="5"/>
                  </a:lnTo>
                  <a:lnTo>
                    <a:pt x="885" y="2"/>
                  </a:lnTo>
                  <a:lnTo>
                    <a:pt x="854" y="0"/>
                  </a:lnTo>
                  <a:lnTo>
                    <a:pt x="223" y="0"/>
                  </a:lnTo>
                  <a:lnTo>
                    <a:pt x="223" y="0"/>
                  </a:lnTo>
                  <a:lnTo>
                    <a:pt x="209" y="2"/>
                  </a:lnTo>
                  <a:lnTo>
                    <a:pt x="197" y="5"/>
                  </a:lnTo>
                  <a:lnTo>
                    <a:pt x="186" y="9"/>
                  </a:lnTo>
                  <a:lnTo>
                    <a:pt x="176" y="17"/>
                  </a:lnTo>
                  <a:lnTo>
                    <a:pt x="168" y="26"/>
                  </a:lnTo>
                  <a:lnTo>
                    <a:pt x="160" y="37"/>
                  </a:lnTo>
                  <a:lnTo>
                    <a:pt x="154" y="50"/>
                  </a:lnTo>
                  <a:lnTo>
                    <a:pt x="151" y="65"/>
                  </a:lnTo>
                  <a:lnTo>
                    <a:pt x="115" y="228"/>
                  </a:lnTo>
                  <a:lnTo>
                    <a:pt x="316" y="228"/>
                  </a:lnTo>
                  <a:lnTo>
                    <a:pt x="316" y="228"/>
                  </a:lnTo>
                  <a:lnTo>
                    <a:pt x="783" y="228"/>
                  </a:lnTo>
                  <a:lnTo>
                    <a:pt x="783" y="228"/>
                  </a:lnTo>
                  <a:lnTo>
                    <a:pt x="792" y="228"/>
                  </a:lnTo>
                  <a:lnTo>
                    <a:pt x="800" y="230"/>
                  </a:lnTo>
                  <a:lnTo>
                    <a:pt x="806" y="233"/>
                  </a:lnTo>
                  <a:lnTo>
                    <a:pt x="809" y="236"/>
                  </a:lnTo>
                  <a:lnTo>
                    <a:pt x="809" y="236"/>
                  </a:lnTo>
                  <a:lnTo>
                    <a:pt x="811" y="239"/>
                  </a:lnTo>
                  <a:lnTo>
                    <a:pt x="812" y="245"/>
                  </a:lnTo>
                  <a:lnTo>
                    <a:pt x="812" y="253"/>
                  </a:lnTo>
                  <a:lnTo>
                    <a:pt x="811" y="261"/>
                  </a:lnTo>
                  <a:lnTo>
                    <a:pt x="809" y="272"/>
                  </a:lnTo>
                  <a:lnTo>
                    <a:pt x="809" y="272"/>
                  </a:lnTo>
                  <a:lnTo>
                    <a:pt x="806" y="282"/>
                  </a:lnTo>
                  <a:lnTo>
                    <a:pt x="801" y="290"/>
                  </a:lnTo>
                  <a:lnTo>
                    <a:pt x="797" y="298"/>
                  </a:lnTo>
                  <a:lnTo>
                    <a:pt x="792" y="304"/>
                  </a:lnTo>
                  <a:lnTo>
                    <a:pt x="784" y="307"/>
                  </a:lnTo>
                  <a:lnTo>
                    <a:pt x="777" y="310"/>
                  </a:lnTo>
                  <a:lnTo>
                    <a:pt x="768" y="313"/>
                  </a:lnTo>
                  <a:lnTo>
                    <a:pt x="757" y="313"/>
                  </a:lnTo>
                  <a:lnTo>
                    <a:pt x="192" y="313"/>
                  </a:lnTo>
                  <a:lnTo>
                    <a:pt x="192" y="313"/>
                  </a:lnTo>
                  <a:lnTo>
                    <a:pt x="179" y="313"/>
                  </a:lnTo>
                  <a:lnTo>
                    <a:pt x="165" y="315"/>
                  </a:lnTo>
                  <a:lnTo>
                    <a:pt x="154" y="318"/>
                  </a:lnTo>
                  <a:lnTo>
                    <a:pt x="143" y="321"/>
                  </a:lnTo>
                  <a:lnTo>
                    <a:pt x="134" y="324"/>
                  </a:lnTo>
                  <a:lnTo>
                    <a:pt x="125" y="329"/>
                  </a:lnTo>
                  <a:lnTo>
                    <a:pt x="111" y="338"/>
                  </a:lnTo>
                  <a:lnTo>
                    <a:pt x="100" y="350"/>
                  </a:lnTo>
                  <a:lnTo>
                    <a:pt x="92" y="361"/>
                  </a:lnTo>
                  <a:lnTo>
                    <a:pt x="88" y="370"/>
                  </a:lnTo>
                  <a:lnTo>
                    <a:pt x="83" y="379"/>
                  </a:lnTo>
                  <a:lnTo>
                    <a:pt x="1" y="769"/>
                  </a:lnTo>
                  <a:lnTo>
                    <a:pt x="1" y="769"/>
                  </a:lnTo>
                  <a:lnTo>
                    <a:pt x="0" y="786"/>
                  </a:lnTo>
                  <a:lnTo>
                    <a:pt x="0" y="800"/>
                  </a:lnTo>
                  <a:lnTo>
                    <a:pt x="3" y="813"/>
                  </a:lnTo>
                  <a:lnTo>
                    <a:pt x="9" y="823"/>
                  </a:lnTo>
                  <a:lnTo>
                    <a:pt x="9" y="823"/>
                  </a:lnTo>
                  <a:lnTo>
                    <a:pt x="18" y="831"/>
                  </a:lnTo>
                  <a:lnTo>
                    <a:pt x="27" y="837"/>
                  </a:lnTo>
                  <a:lnTo>
                    <a:pt x="40" y="840"/>
                  </a:lnTo>
                  <a:lnTo>
                    <a:pt x="54" y="842"/>
                  </a:lnTo>
                  <a:lnTo>
                    <a:pt x="694" y="842"/>
                  </a:lnTo>
                  <a:lnTo>
                    <a:pt x="694" y="842"/>
                  </a:lnTo>
                  <a:lnTo>
                    <a:pt x="723" y="840"/>
                  </a:lnTo>
                  <a:lnTo>
                    <a:pt x="749" y="839"/>
                  </a:lnTo>
                  <a:lnTo>
                    <a:pt x="775" y="834"/>
                  </a:lnTo>
                  <a:lnTo>
                    <a:pt x="800" y="828"/>
                  </a:lnTo>
                  <a:lnTo>
                    <a:pt x="823" y="820"/>
                  </a:lnTo>
                  <a:lnTo>
                    <a:pt x="845" y="811"/>
                  </a:lnTo>
                  <a:lnTo>
                    <a:pt x="863" y="800"/>
                  </a:lnTo>
                  <a:lnTo>
                    <a:pt x="882" y="788"/>
                  </a:lnTo>
                  <a:lnTo>
                    <a:pt x="899" y="773"/>
                  </a:lnTo>
                  <a:lnTo>
                    <a:pt x="914" y="756"/>
                  </a:lnTo>
                  <a:lnTo>
                    <a:pt x="928" y="739"/>
                  </a:lnTo>
                  <a:lnTo>
                    <a:pt x="940" y="719"/>
                  </a:lnTo>
                  <a:lnTo>
                    <a:pt x="951" y="697"/>
                  </a:lnTo>
                  <a:lnTo>
                    <a:pt x="960" y="674"/>
                  </a:lnTo>
                  <a:lnTo>
                    <a:pt x="969" y="648"/>
                  </a:lnTo>
                  <a:lnTo>
                    <a:pt x="976" y="621"/>
                  </a:lnTo>
                  <a:lnTo>
                    <a:pt x="977" y="611"/>
                  </a:lnTo>
                  <a:close/>
                  <a:moveTo>
                    <a:pt x="701" y="614"/>
                  </a:moveTo>
                  <a:lnTo>
                    <a:pt x="266" y="614"/>
                  </a:lnTo>
                  <a:lnTo>
                    <a:pt x="285" y="529"/>
                  </a:lnTo>
                  <a:lnTo>
                    <a:pt x="727" y="529"/>
                  </a:lnTo>
                  <a:lnTo>
                    <a:pt x="727" y="529"/>
                  </a:lnTo>
                  <a:lnTo>
                    <a:pt x="737" y="531"/>
                  </a:lnTo>
                  <a:lnTo>
                    <a:pt x="744" y="531"/>
                  </a:lnTo>
                  <a:lnTo>
                    <a:pt x="751" y="534"/>
                  </a:lnTo>
                  <a:lnTo>
                    <a:pt x="754" y="537"/>
                  </a:lnTo>
                  <a:lnTo>
                    <a:pt x="754" y="537"/>
                  </a:lnTo>
                  <a:lnTo>
                    <a:pt x="757" y="540"/>
                  </a:lnTo>
                  <a:lnTo>
                    <a:pt x="757" y="546"/>
                  </a:lnTo>
                  <a:lnTo>
                    <a:pt x="757" y="554"/>
                  </a:lnTo>
                  <a:lnTo>
                    <a:pt x="755" y="563"/>
                  </a:lnTo>
                  <a:lnTo>
                    <a:pt x="754" y="572"/>
                  </a:lnTo>
                  <a:lnTo>
                    <a:pt x="754" y="572"/>
                  </a:lnTo>
                  <a:lnTo>
                    <a:pt x="751" y="583"/>
                  </a:lnTo>
                  <a:lnTo>
                    <a:pt x="747" y="592"/>
                  </a:lnTo>
                  <a:lnTo>
                    <a:pt x="743" y="598"/>
                  </a:lnTo>
                  <a:lnTo>
                    <a:pt x="737" y="605"/>
                  </a:lnTo>
                  <a:lnTo>
                    <a:pt x="729" y="609"/>
                  </a:lnTo>
                  <a:lnTo>
                    <a:pt x="721" y="612"/>
                  </a:lnTo>
                  <a:lnTo>
                    <a:pt x="712" y="614"/>
                  </a:lnTo>
                  <a:lnTo>
                    <a:pt x="701" y="614"/>
                  </a:lnTo>
                  <a:lnTo>
                    <a:pt x="701" y="6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5" name="Google Shape;315;p62"/>
            <p:cNvSpPr/>
            <p:nvPr/>
          </p:nvSpPr>
          <p:spPr>
            <a:xfrm>
              <a:off x="4003" y="1674"/>
              <a:ext cx="525" cy="420"/>
            </a:xfrm>
            <a:custGeom>
              <a:avLst/>
              <a:gdLst/>
              <a:ahLst/>
              <a:cxnLst/>
              <a:rect l="l" t="t" r="r" b="b"/>
              <a:pathLst>
                <a:path w="1050" h="842" extrusionOk="0">
                  <a:moveTo>
                    <a:pt x="846" y="0"/>
                  </a:moveTo>
                  <a:lnTo>
                    <a:pt x="224" y="0"/>
                  </a:lnTo>
                  <a:lnTo>
                    <a:pt x="224" y="0"/>
                  </a:lnTo>
                  <a:lnTo>
                    <a:pt x="210" y="2"/>
                  </a:lnTo>
                  <a:lnTo>
                    <a:pt x="197" y="5"/>
                  </a:lnTo>
                  <a:lnTo>
                    <a:pt x="187" y="9"/>
                  </a:lnTo>
                  <a:lnTo>
                    <a:pt x="176" y="17"/>
                  </a:lnTo>
                  <a:lnTo>
                    <a:pt x="168" y="26"/>
                  </a:lnTo>
                  <a:lnTo>
                    <a:pt x="160" y="37"/>
                  </a:lnTo>
                  <a:lnTo>
                    <a:pt x="154" y="50"/>
                  </a:lnTo>
                  <a:lnTo>
                    <a:pt x="151" y="65"/>
                  </a:lnTo>
                  <a:lnTo>
                    <a:pt x="116" y="228"/>
                  </a:lnTo>
                  <a:lnTo>
                    <a:pt x="776" y="228"/>
                  </a:lnTo>
                  <a:lnTo>
                    <a:pt x="776" y="228"/>
                  </a:lnTo>
                  <a:lnTo>
                    <a:pt x="785" y="228"/>
                  </a:lnTo>
                  <a:lnTo>
                    <a:pt x="793" y="230"/>
                  </a:lnTo>
                  <a:lnTo>
                    <a:pt x="797" y="233"/>
                  </a:lnTo>
                  <a:lnTo>
                    <a:pt x="802" y="236"/>
                  </a:lnTo>
                  <a:lnTo>
                    <a:pt x="802" y="236"/>
                  </a:lnTo>
                  <a:lnTo>
                    <a:pt x="803" y="239"/>
                  </a:lnTo>
                  <a:lnTo>
                    <a:pt x="805" y="245"/>
                  </a:lnTo>
                  <a:lnTo>
                    <a:pt x="805" y="253"/>
                  </a:lnTo>
                  <a:lnTo>
                    <a:pt x="803" y="261"/>
                  </a:lnTo>
                  <a:lnTo>
                    <a:pt x="793" y="313"/>
                  </a:lnTo>
                  <a:lnTo>
                    <a:pt x="793" y="313"/>
                  </a:lnTo>
                  <a:lnTo>
                    <a:pt x="789" y="322"/>
                  </a:lnTo>
                  <a:lnTo>
                    <a:pt x="785" y="332"/>
                  </a:lnTo>
                  <a:lnTo>
                    <a:pt x="780" y="339"/>
                  </a:lnTo>
                  <a:lnTo>
                    <a:pt x="776" y="344"/>
                  </a:lnTo>
                  <a:lnTo>
                    <a:pt x="768" y="349"/>
                  </a:lnTo>
                  <a:lnTo>
                    <a:pt x="760" y="352"/>
                  </a:lnTo>
                  <a:lnTo>
                    <a:pt x="751" y="353"/>
                  </a:lnTo>
                  <a:lnTo>
                    <a:pt x="740" y="355"/>
                  </a:lnTo>
                  <a:lnTo>
                    <a:pt x="185" y="355"/>
                  </a:lnTo>
                  <a:lnTo>
                    <a:pt x="185" y="355"/>
                  </a:lnTo>
                  <a:lnTo>
                    <a:pt x="167" y="355"/>
                  </a:lnTo>
                  <a:lnTo>
                    <a:pt x="151" y="358"/>
                  </a:lnTo>
                  <a:lnTo>
                    <a:pt x="137" y="361"/>
                  </a:lnTo>
                  <a:lnTo>
                    <a:pt x="125" y="366"/>
                  </a:lnTo>
                  <a:lnTo>
                    <a:pt x="114" y="372"/>
                  </a:lnTo>
                  <a:lnTo>
                    <a:pt x="105" y="378"/>
                  </a:lnTo>
                  <a:lnTo>
                    <a:pt x="97" y="384"/>
                  </a:lnTo>
                  <a:lnTo>
                    <a:pt x="91" y="392"/>
                  </a:lnTo>
                  <a:lnTo>
                    <a:pt x="79" y="412"/>
                  </a:lnTo>
                  <a:lnTo>
                    <a:pt x="76" y="423"/>
                  </a:lnTo>
                  <a:lnTo>
                    <a:pt x="76" y="423"/>
                  </a:lnTo>
                  <a:lnTo>
                    <a:pt x="74" y="427"/>
                  </a:lnTo>
                  <a:lnTo>
                    <a:pt x="2" y="769"/>
                  </a:lnTo>
                  <a:lnTo>
                    <a:pt x="2" y="769"/>
                  </a:lnTo>
                  <a:lnTo>
                    <a:pt x="0" y="786"/>
                  </a:lnTo>
                  <a:lnTo>
                    <a:pt x="0" y="800"/>
                  </a:lnTo>
                  <a:lnTo>
                    <a:pt x="3" y="813"/>
                  </a:lnTo>
                  <a:lnTo>
                    <a:pt x="11" y="823"/>
                  </a:lnTo>
                  <a:lnTo>
                    <a:pt x="11" y="823"/>
                  </a:lnTo>
                  <a:lnTo>
                    <a:pt x="19" y="831"/>
                  </a:lnTo>
                  <a:lnTo>
                    <a:pt x="29" y="837"/>
                  </a:lnTo>
                  <a:lnTo>
                    <a:pt x="40" y="840"/>
                  </a:lnTo>
                  <a:lnTo>
                    <a:pt x="54" y="842"/>
                  </a:lnTo>
                  <a:lnTo>
                    <a:pt x="159" y="842"/>
                  </a:lnTo>
                  <a:lnTo>
                    <a:pt x="159" y="842"/>
                  </a:lnTo>
                  <a:lnTo>
                    <a:pt x="173" y="840"/>
                  </a:lnTo>
                  <a:lnTo>
                    <a:pt x="187" y="837"/>
                  </a:lnTo>
                  <a:lnTo>
                    <a:pt x="197" y="833"/>
                  </a:lnTo>
                  <a:lnTo>
                    <a:pt x="207" y="825"/>
                  </a:lnTo>
                  <a:lnTo>
                    <a:pt x="216" y="816"/>
                  </a:lnTo>
                  <a:lnTo>
                    <a:pt x="224" y="805"/>
                  </a:lnTo>
                  <a:lnTo>
                    <a:pt x="228" y="793"/>
                  </a:lnTo>
                  <a:lnTo>
                    <a:pt x="233" y="779"/>
                  </a:lnTo>
                  <a:lnTo>
                    <a:pt x="274" y="581"/>
                  </a:lnTo>
                  <a:lnTo>
                    <a:pt x="671" y="581"/>
                  </a:lnTo>
                  <a:lnTo>
                    <a:pt x="671" y="581"/>
                  </a:lnTo>
                  <a:lnTo>
                    <a:pt x="686" y="583"/>
                  </a:lnTo>
                  <a:lnTo>
                    <a:pt x="698" y="586"/>
                  </a:lnTo>
                  <a:lnTo>
                    <a:pt x="709" y="591"/>
                  </a:lnTo>
                  <a:lnTo>
                    <a:pt x="717" y="597"/>
                  </a:lnTo>
                  <a:lnTo>
                    <a:pt x="717" y="597"/>
                  </a:lnTo>
                  <a:lnTo>
                    <a:pt x="720" y="601"/>
                  </a:lnTo>
                  <a:lnTo>
                    <a:pt x="722" y="608"/>
                  </a:lnTo>
                  <a:lnTo>
                    <a:pt x="725" y="621"/>
                  </a:lnTo>
                  <a:lnTo>
                    <a:pt x="723" y="635"/>
                  </a:lnTo>
                  <a:lnTo>
                    <a:pt x="722" y="648"/>
                  </a:lnTo>
                  <a:lnTo>
                    <a:pt x="695" y="769"/>
                  </a:lnTo>
                  <a:lnTo>
                    <a:pt x="695" y="769"/>
                  </a:lnTo>
                  <a:lnTo>
                    <a:pt x="694" y="786"/>
                  </a:lnTo>
                  <a:lnTo>
                    <a:pt x="694" y="800"/>
                  </a:lnTo>
                  <a:lnTo>
                    <a:pt x="697" y="813"/>
                  </a:lnTo>
                  <a:lnTo>
                    <a:pt x="705" y="823"/>
                  </a:lnTo>
                  <a:lnTo>
                    <a:pt x="705" y="823"/>
                  </a:lnTo>
                  <a:lnTo>
                    <a:pt x="712" y="831"/>
                  </a:lnTo>
                  <a:lnTo>
                    <a:pt x="722" y="837"/>
                  </a:lnTo>
                  <a:lnTo>
                    <a:pt x="734" y="840"/>
                  </a:lnTo>
                  <a:lnTo>
                    <a:pt x="748" y="842"/>
                  </a:lnTo>
                  <a:lnTo>
                    <a:pt x="853" y="842"/>
                  </a:lnTo>
                  <a:lnTo>
                    <a:pt x="853" y="842"/>
                  </a:lnTo>
                  <a:lnTo>
                    <a:pt x="867" y="840"/>
                  </a:lnTo>
                  <a:lnTo>
                    <a:pt x="880" y="837"/>
                  </a:lnTo>
                  <a:lnTo>
                    <a:pt x="891" y="833"/>
                  </a:lnTo>
                  <a:lnTo>
                    <a:pt x="900" y="825"/>
                  </a:lnTo>
                  <a:lnTo>
                    <a:pt x="910" y="816"/>
                  </a:lnTo>
                  <a:lnTo>
                    <a:pt x="916" y="805"/>
                  </a:lnTo>
                  <a:lnTo>
                    <a:pt x="922" y="793"/>
                  </a:lnTo>
                  <a:lnTo>
                    <a:pt x="927" y="779"/>
                  </a:lnTo>
                  <a:lnTo>
                    <a:pt x="951" y="660"/>
                  </a:lnTo>
                  <a:lnTo>
                    <a:pt x="951" y="660"/>
                  </a:lnTo>
                  <a:lnTo>
                    <a:pt x="956" y="628"/>
                  </a:lnTo>
                  <a:lnTo>
                    <a:pt x="959" y="598"/>
                  </a:lnTo>
                  <a:lnTo>
                    <a:pt x="959" y="571"/>
                  </a:lnTo>
                  <a:lnTo>
                    <a:pt x="954" y="546"/>
                  </a:lnTo>
                  <a:lnTo>
                    <a:pt x="948" y="523"/>
                  </a:lnTo>
                  <a:lnTo>
                    <a:pt x="944" y="514"/>
                  </a:lnTo>
                  <a:lnTo>
                    <a:pt x="937" y="503"/>
                  </a:lnTo>
                  <a:lnTo>
                    <a:pt x="931" y="494"/>
                  </a:lnTo>
                  <a:lnTo>
                    <a:pt x="924" y="486"/>
                  </a:lnTo>
                  <a:lnTo>
                    <a:pt x="916" y="478"/>
                  </a:lnTo>
                  <a:lnTo>
                    <a:pt x="908" y="470"/>
                  </a:lnTo>
                  <a:lnTo>
                    <a:pt x="908" y="470"/>
                  </a:lnTo>
                  <a:lnTo>
                    <a:pt x="931" y="457"/>
                  </a:lnTo>
                  <a:lnTo>
                    <a:pt x="951" y="440"/>
                  </a:lnTo>
                  <a:lnTo>
                    <a:pt x="970" y="420"/>
                  </a:lnTo>
                  <a:lnTo>
                    <a:pt x="985" y="398"/>
                  </a:lnTo>
                  <a:lnTo>
                    <a:pt x="1001" y="373"/>
                  </a:lnTo>
                  <a:lnTo>
                    <a:pt x="1013" y="347"/>
                  </a:lnTo>
                  <a:lnTo>
                    <a:pt x="1022" y="316"/>
                  </a:lnTo>
                  <a:lnTo>
                    <a:pt x="1030" y="284"/>
                  </a:lnTo>
                  <a:lnTo>
                    <a:pt x="1042" y="230"/>
                  </a:lnTo>
                  <a:lnTo>
                    <a:pt x="1042" y="230"/>
                  </a:lnTo>
                  <a:lnTo>
                    <a:pt x="1047" y="202"/>
                  </a:lnTo>
                  <a:lnTo>
                    <a:pt x="1050" y="176"/>
                  </a:lnTo>
                  <a:lnTo>
                    <a:pt x="1050" y="153"/>
                  </a:lnTo>
                  <a:lnTo>
                    <a:pt x="1048" y="131"/>
                  </a:lnTo>
                  <a:lnTo>
                    <a:pt x="1044" y="111"/>
                  </a:lnTo>
                  <a:lnTo>
                    <a:pt x="1038" y="93"/>
                  </a:lnTo>
                  <a:lnTo>
                    <a:pt x="1030" y="76"/>
                  </a:lnTo>
                  <a:lnTo>
                    <a:pt x="1019" y="60"/>
                  </a:lnTo>
                  <a:lnTo>
                    <a:pt x="1019" y="60"/>
                  </a:lnTo>
                  <a:lnTo>
                    <a:pt x="1005" y="46"/>
                  </a:lnTo>
                  <a:lnTo>
                    <a:pt x="990" y="34"/>
                  </a:lnTo>
                  <a:lnTo>
                    <a:pt x="973" y="23"/>
                  </a:lnTo>
                  <a:lnTo>
                    <a:pt x="951" y="16"/>
                  </a:lnTo>
                  <a:lnTo>
                    <a:pt x="930" y="9"/>
                  </a:lnTo>
                  <a:lnTo>
                    <a:pt x="904" y="5"/>
                  </a:lnTo>
                  <a:lnTo>
                    <a:pt x="877" y="2"/>
                  </a:lnTo>
                  <a:lnTo>
                    <a:pt x="846" y="0"/>
                  </a:lnTo>
                  <a:lnTo>
                    <a:pt x="84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6" name="Google Shape;316;p62"/>
            <p:cNvSpPr/>
            <p:nvPr/>
          </p:nvSpPr>
          <p:spPr>
            <a:xfrm>
              <a:off x="6480" y="1674"/>
              <a:ext cx="525" cy="420"/>
            </a:xfrm>
            <a:custGeom>
              <a:avLst/>
              <a:gdLst/>
              <a:ahLst/>
              <a:cxnLst/>
              <a:rect l="l" t="t" r="r" b="b"/>
              <a:pathLst>
                <a:path w="1049" h="842" extrusionOk="0">
                  <a:moveTo>
                    <a:pt x="908" y="470"/>
                  </a:moveTo>
                  <a:lnTo>
                    <a:pt x="908" y="470"/>
                  </a:lnTo>
                  <a:lnTo>
                    <a:pt x="931" y="457"/>
                  </a:lnTo>
                  <a:lnTo>
                    <a:pt x="951" y="440"/>
                  </a:lnTo>
                  <a:lnTo>
                    <a:pt x="969" y="420"/>
                  </a:lnTo>
                  <a:lnTo>
                    <a:pt x="986" y="398"/>
                  </a:lnTo>
                  <a:lnTo>
                    <a:pt x="1000" y="373"/>
                  </a:lnTo>
                  <a:lnTo>
                    <a:pt x="1012" y="347"/>
                  </a:lnTo>
                  <a:lnTo>
                    <a:pt x="1022" y="316"/>
                  </a:lnTo>
                  <a:lnTo>
                    <a:pt x="1031" y="284"/>
                  </a:lnTo>
                  <a:lnTo>
                    <a:pt x="1042" y="230"/>
                  </a:lnTo>
                  <a:lnTo>
                    <a:pt x="1042" y="230"/>
                  </a:lnTo>
                  <a:lnTo>
                    <a:pt x="1046" y="202"/>
                  </a:lnTo>
                  <a:lnTo>
                    <a:pt x="1049" y="176"/>
                  </a:lnTo>
                  <a:lnTo>
                    <a:pt x="1049" y="153"/>
                  </a:lnTo>
                  <a:lnTo>
                    <a:pt x="1048" y="131"/>
                  </a:lnTo>
                  <a:lnTo>
                    <a:pt x="1045" y="111"/>
                  </a:lnTo>
                  <a:lnTo>
                    <a:pt x="1039" y="93"/>
                  </a:lnTo>
                  <a:lnTo>
                    <a:pt x="1029" y="76"/>
                  </a:lnTo>
                  <a:lnTo>
                    <a:pt x="1019" y="60"/>
                  </a:lnTo>
                  <a:lnTo>
                    <a:pt x="1019" y="60"/>
                  </a:lnTo>
                  <a:lnTo>
                    <a:pt x="1006" y="46"/>
                  </a:lnTo>
                  <a:lnTo>
                    <a:pt x="991" y="34"/>
                  </a:lnTo>
                  <a:lnTo>
                    <a:pt x="972" y="23"/>
                  </a:lnTo>
                  <a:lnTo>
                    <a:pt x="952" y="16"/>
                  </a:lnTo>
                  <a:lnTo>
                    <a:pt x="929" y="9"/>
                  </a:lnTo>
                  <a:lnTo>
                    <a:pt x="905" y="5"/>
                  </a:lnTo>
                  <a:lnTo>
                    <a:pt x="877" y="2"/>
                  </a:lnTo>
                  <a:lnTo>
                    <a:pt x="846" y="0"/>
                  </a:lnTo>
                  <a:lnTo>
                    <a:pt x="223" y="0"/>
                  </a:lnTo>
                  <a:lnTo>
                    <a:pt x="223" y="0"/>
                  </a:lnTo>
                  <a:lnTo>
                    <a:pt x="209" y="2"/>
                  </a:lnTo>
                  <a:lnTo>
                    <a:pt x="197" y="5"/>
                  </a:lnTo>
                  <a:lnTo>
                    <a:pt x="186" y="9"/>
                  </a:lnTo>
                  <a:lnTo>
                    <a:pt x="175" y="17"/>
                  </a:lnTo>
                  <a:lnTo>
                    <a:pt x="168" y="26"/>
                  </a:lnTo>
                  <a:lnTo>
                    <a:pt x="160" y="37"/>
                  </a:lnTo>
                  <a:lnTo>
                    <a:pt x="155" y="50"/>
                  </a:lnTo>
                  <a:lnTo>
                    <a:pt x="151" y="65"/>
                  </a:lnTo>
                  <a:lnTo>
                    <a:pt x="117" y="228"/>
                  </a:lnTo>
                  <a:lnTo>
                    <a:pt x="775" y="228"/>
                  </a:lnTo>
                  <a:lnTo>
                    <a:pt x="775" y="228"/>
                  </a:lnTo>
                  <a:lnTo>
                    <a:pt x="784" y="228"/>
                  </a:lnTo>
                  <a:lnTo>
                    <a:pt x="792" y="230"/>
                  </a:lnTo>
                  <a:lnTo>
                    <a:pt x="798" y="233"/>
                  </a:lnTo>
                  <a:lnTo>
                    <a:pt x="801" y="236"/>
                  </a:lnTo>
                  <a:lnTo>
                    <a:pt x="801" y="236"/>
                  </a:lnTo>
                  <a:lnTo>
                    <a:pt x="804" y="239"/>
                  </a:lnTo>
                  <a:lnTo>
                    <a:pt x="804" y="245"/>
                  </a:lnTo>
                  <a:lnTo>
                    <a:pt x="804" y="253"/>
                  </a:lnTo>
                  <a:lnTo>
                    <a:pt x="803" y="261"/>
                  </a:lnTo>
                  <a:lnTo>
                    <a:pt x="792" y="313"/>
                  </a:lnTo>
                  <a:lnTo>
                    <a:pt x="792" y="313"/>
                  </a:lnTo>
                  <a:lnTo>
                    <a:pt x="789" y="322"/>
                  </a:lnTo>
                  <a:lnTo>
                    <a:pt x="786" y="332"/>
                  </a:lnTo>
                  <a:lnTo>
                    <a:pt x="781" y="339"/>
                  </a:lnTo>
                  <a:lnTo>
                    <a:pt x="775" y="344"/>
                  </a:lnTo>
                  <a:lnTo>
                    <a:pt x="769" y="349"/>
                  </a:lnTo>
                  <a:lnTo>
                    <a:pt x="760" y="352"/>
                  </a:lnTo>
                  <a:lnTo>
                    <a:pt x="750" y="353"/>
                  </a:lnTo>
                  <a:lnTo>
                    <a:pt x="740" y="355"/>
                  </a:lnTo>
                  <a:lnTo>
                    <a:pt x="185" y="355"/>
                  </a:lnTo>
                  <a:lnTo>
                    <a:pt x="185" y="355"/>
                  </a:lnTo>
                  <a:lnTo>
                    <a:pt x="169" y="355"/>
                  </a:lnTo>
                  <a:lnTo>
                    <a:pt x="155" y="356"/>
                  </a:lnTo>
                  <a:lnTo>
                    <a:pt x="143" y="359"/>
                  </a:lnTo>
                  <a:lnTo>
                    <a:pt x="132" y="362"/>
                  </a:lnTo>
                  <a:lnTo>
                    <a:pt x="123" y="367"/>
                  </a:lnTo>
                  <a:lnTo>
                    <a:pt x="114" y="372"/>
                  </a:lnTo>
                  <a:lnTo>
                    <a:pt x="100" y="383"/>
                  </a:lnTo>
                  <a:lnTo>
                    <a:pt x="91" y="393"/>
                  </a:lnTo>
                  <a:lnTo>
                    <a:pt x="83" y="404"/>
                  </a:lnTo>
                  <a:lnTo>
                    <a:pt x="78" y="415"/>
                  </a:lnTo>
                  <a:lnTo>
                    <a:pt x="75" y="423"/>
                  </a:lnTo>
                  <a:lnTo>
                    <a:pt x="1" y="769"/>
                  </a:lnTo>
                  <a:lnTo>
                    <a:pt x="1" y="769"/>
                  </a:lnTo>
                  <a:lnTo>
                    <a:pt x="0" y="786"/>
                  </a:lnTo>
                  <a:lnTo>
                    <a:pt x="0" y="800"/>
                  </a:lnTo>
                  <a:lnTo>
                    <a:pt x="4" y="813"/>
                  </a:lnTo>
                  <a:lnTo>
                    <a:pt x="10" y="823"/>
                  </a:lnTo>
                  <a:lnTo>
                    <a:pt x="10" y="823"/>
                  </a:lnTo>
                  <a:lnTo>
                    <a:pt x="18" y="831"/>
                  </a:lnTo>
                  <a:lnTo>
                    <a:pt x="29" y="837"/>
                  </a:lnTo>
                  <a:lnTo>
                    <a:pt x="41" y="840"/>
                  </a:lnTo>
                  <a:lnTo>
                    <a:pt x="55" y="842"/>
                  </a:lnTo>
                  <a:lnTo>
                    <a:pt x="160" y="842"/>
                  </a:lnTo>
                  <a:lnTo>
                    <a:pt x="160" y="842"/>
                  </a:lnTo>
                  <a:lnTo>
                    <a:pt x="174" y="840"/>
                  </a:lnTo>
                  <a:lnTo>
                    <a:pt x="186" y="837"/>
                  </a:lnTo>
                  <a:lnTo>
                    <a:pt x="197" y="833"/>
                  </a:lnTo>
                  <a:lnTo>
                    <a:pt x="208" y="825"/>
                  </a:lnTo>
                  <a:lnTo>
                    <a:pt x="215" y="816"/>
                  </a:lnTo>
                  <a:lnTo>
                    <a:pt x="223" y="805"/>
                  </a:lnTo>
                  <a:lnTo>
                    <a:pt x="229" y="793"/>
                  </a:lnTo>
                  <a:lnTo>
                    <a:pt x="232" y="779"/>
                  </a:lnTo>
                  <a:lnTo>
                    <a:pt x="274" y="581"/>
                  </a:lnTo>
                  <a:lnTo>
                    <a:pt x="670" y="581"/>
                  </a:lnTo>
                  <a:lnTo>
                    <a:pt x="670" y="581"/>
                  </a:lnTo>
                  <a:lnTo>
                    <a:pt x="686" y="583"/>
                  </a:lnTo>
                  <a:lnTo>
                    <a:pt x="698" y="586"/>
                  </a:lnTo>
                  <a:lnTo>
                    <a:pt x="709" y="591"/>
                  </a:lnTo>
                  <a:lnTo>
                    <a:pt x="716" y="597"/>
                  </a:lnTo>
                  <a:lnTo>
                    <a:pt x="716" y="597"/>
                  </a:lnTo>
                  <a:lnTo>
                    <a:pt x="720" y="601"/>
                  </a:lnTo>
                  <a:lnTo>
                    <a:pt x="721" y="608"/>
                  </a:lnTo>
                  <a:lnTo>
                    <a:pt x="724" y="621"/>
                  </a:lnTo>
                  <a:lnTo>
                    <a:pt x="723" y="635"/>
                  </a:lnTo>
                  <a:lnTo>
                    <a:pt x="721" y="648"/>
                  </a:lnTo>
                  <a:lnTo>
                    <a:pt x="695" y="769"/>
                  </a:lnTo>
                  <a:lnTo>
                    <a:pt x="695" y="769"/>
                  </a:lnTo>
                  <a:lnTo>
                    <a:pt x="693" y="786"/>
                  </a:lnTo>
                  <a:lnTo>
                    <a:pt x="693" y="800"/>
                  </a:lnTo>
                  <a:lnTo>
                    <a:pt x="698" y="813"/>
                  </a:lnTo>
                  <a:lnTo>
                    <a:pt x="704" y="823"/>
                  </a:lnTo>
                  <a:lnTo>
                    <a:pt x="704" y="823"/>
                  </a:lnTo>
                  <a:lnTo>
                    <a:pt x="712" y="831"/>
                  </a:lnTo>
                  <a:lnTo>
                    <a:pt x="723" y="837"/>
                  </a:lnTo>
                  <a:lnTo>
                    <a:pt x="735" y="840"/>
                  </a:lnTo>
                  <a:lnTo>
                    <a:pt x="749" y="842"/>
                  </a:lnTo>
                  <a:lnTo>
                    <a:pt x="854" y="842"/>
                  </a:lnTo>
                  <a:lnTo>
                    <a:pt x="854" y="842"/>
                  </a:lnTo>
                  <a:lnTo>
                    <a:pt x="868" y="840"/>
                  </a:lnTo>
                  <a:lnTo>
                    <a:pt x="880" y="837"/>
                  </a:lnTo>
                  <a:lnTo>
                    <a:pt x="891" y="833"/>
                  </a:lnTo>
                  <a:lnTo>
                    <a:pt x="901" y="825"/>
                  </a:lnTo>
                  <a:lnTo>
                    <a:pt x="909" y="816"/>
                  </a:lnTo>
                  <a:lnTo>
                    <a:pt x="917" y="805"/>
                  </a:lnTo>
                  <a:lnTo>
                    <a:pt x="922" y="793"/>
                  </a:lnTo>
                  <a:lnTo>
                    <a:pt x="926" y="779"/>
                  </a:lnTo>
                  <a:lnTo>
                    <a:pt x="951" y="660"/>
                  </a:lnTo>
                  <a:lnTo>
                    <a:pt x="951" y="660"/>
                  </a:lnTo>
                  <a:lnTo>
                    <a:pt x="957" y="628"/>
                  </a:lnTo>
                  <a:lnTo>
                    <a:pt x="959" y="598"/>
                  </a:lnTo>
                  <a:lnTo>
                    <a:pt x="959" y="571"/>
                  </a:lnTo>
                  <a:lnTo>
                    <a:pt x="954" y="546"/>
                  </a:lnTo>
                  <a:lnTo>
                    <a:pt x="948" y="523"/>
                  </a:lnTo>
                  <a:lnTo>
                    <a:pt x="943" y="514"/>
                  </a:lnTo>
                  <a:lnTo>
                    <a:pt x="937" y="503"/>
                  </a:lnTo>
                  <a:lnTo>
                    <a:pt x="931" y="494"/>
                  </a:lnTo>
                  <a:lnTo>
                    <a:pt x="925" y="486"/>
                  </a:lnTo>
                  <a:lnTo>
                    <a:pt x="917" y="478"/>
                  </a:lnTo>
                  <a:lnTo>
                    <a:pt x="908" y="470"/>
                  </a:lnTo>
                  <a:lnTo>
                    <a:pt x="908" y="4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17" name="Google Shape;317;p62"/>
          <p:cNvSpPr txBox="1">
            <a:spLocks noGrp="1"/>
          </p:cNvSpPr>
          <p:nvPr>
            <p:ph type="sldNum" idx="12"/>
          </p:nvPr>
        </p:nvSpPr>
        <p:spPr>
          <a:xfrm>
            <a:off x="11734800" y="122462"/>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a:solidFill>
                  <a:schemeClr val="lt1"/>
                </a:solidFill>
                <a:latin typeface="Century Gothic"/>
                <a:ea typeface="Century Gothic"/>
                <a:cs typeface="Century Gothic"/>
                <a:sym typeface="Century Gothic"/>
              </a:defRPr>
            </a:lvl1pPr>
            <a:lvl2pPr marL="0" marR="0" lvl="1" indent="0" algn="l" rtl="0">
              <a:spcBef>
                <a:spcPts val="0"/>
              </a:spcBef>
              <a:buNone/>
              <a:defRPr sz="803" b="1">
                <a:solidFill>
                  <a:schemeClr val="lt1"/>
                </a:solidFill>
                <a:latin typeface="Century Gothic"/>
                <a:ea typeface="Century Gothic"/>
                <a:cs typeface="Century Gothic"/>
                <a:sym typeface="Century Gothic"/>
              </a:defRPr>
            </a:lvl2pPr>
            <a:lvl3pPr marL="0" marR="0" lvl="2" indent="0" algn="l" rtl="0">
              <a:spcBef>
                <a:spcPts val="0"/>
              </a:spcBef>
              <a:buNone/>
              <a:defRPr sz="803" b="1">
                <a:solidFill>
                  <a:schemeClr val="lt1"/>
                </a:solidFill>
                <a:latin typeface="Century Gothic"/>
                <a:ea typeface="Century Gothic"/>
                <a:cs typeface="Century Gothic"/>
                <a:sym typeface="Century Gothic"/>
              </a:defRPr>
            </a:lvl3pPr>
            <a:lvl4pPr marL="0" marR="0" lvl="3" indent="0" algn="l" rtl="0">
              <a:spcBef>
                <a:spcPts val="0"/>
              </a:spcBef>
              <a:buNone/>
              <a:defRPr sz="803" b="1">
                <a:solidFill>
                  <a:schemeClr val="lt1"/>
                </a:solidFill>
                <a:latin typeface="Century Gothic"/>
                <a:ea typeface="Century Gothic"/>
                <a:cs typeface="Century Gothic"/>
                <a:sym typeface="Century Gothic"/>
              </a:defRPr>
            </a:lvl4pPr>
            <a:lvl5pPr marL="0" marR="0" lvl="4" indent="0" algn="l" rtl="0">
              <a:spcBef>
                <a:spcPts val="0"/>
              </a:spcBef>
              <a:buNone/>
              <a:defRPr sz="803" b="1">
                <a:solidFill>
                  <a:schemeClr val="lt1"/>
                </a:solidFill>
                <a:latin typeface="Century Gothic"/>
                <a:ea typeface="Century Gothic"/>
                <a:cs typeface="Century Gothic"/>
                <a:sym typeface="Century Gothic"/>
              </a:defRPr>
            </a:lvl5pPr>
            <a:lvl6pPr marL="0" marR="0" lvl="5" indent="0" algn="l" rtl="0">
              <a:spcBef>
                <a:spcPts val="0"/>
              </a:spcBef>
              <a:buNone/>
              <a:defRPr sz="803" b="1">
                <a:solidFill>
                  <a:schemeClr val="lt1"/>
                </a:solidFill>
                <a:latin typeface="Century Gothic"/>
                <a:ea typeface="Century Gothic"/>
                <a:cs typeface="Century Gothic"/>
                <a:sym typeface="Century Gothic"/>
              </a:defRPr>
            </a:lvl6pPr>
            <a:lvl7pPr marL="0" marR="0" lvl="6" indent="0" algn="l" rtl="0">
              <a:spcBef>
                <a:spcPts val="0"/>
              </a:spcBef>
              <a:buNone/>
              <a:defRPr sz="803" b="1">
                <a:solidFill>
                  <a:schemeClr val="lt1"/>
                </a:solidFill>
                <a:latin typeface="Century Gothic"/>
                <a:ea typeface="Century Gothic"/>
                <a:cs typeface="Century Gothic"/>
                <a:sym typeface="Century Gothic"/>
              </a:defRPr>
            </a:lvl7pPr>
            <a:lvl8pPr marL="0" marR="0" lvl="7" indent="0" algn="l" rtl="0">
              <a:spcBef>
                <a:spcPts val="0"/>
              </a:spcBef>
              <a:buNone/>
              <a:defRPr sz="803" b="1">
                <a:solidFill>
                  <a:schemeClr val="lt1"/>
                </a:solidFill>
                <a:latin typeface="Century Gothic"/>
                <a:ea typeface="Century Gothic"/>
                <a:cs typeface="Century Gothic"/>
                <a:sym typeface="Century Gothic"/>
              </a:defRPr>
            </a:lvl8pPr>
            <a:lvl9pPr marL="0" marR="0" lvl="8" indent="0" algn="l" rtl="0">
              <a:spcBef>
                <a:spcPts val="0"/>
              </a:spcBef>
              <a:buNone/>
              <a:defRPr sz="803" b="1">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grpSp>
        <p:nvGrpSpPr>
          <p:cNvPr id="318" name="Google Shape;318;p62"/>
          <p:cNvGrpSpPr/>
          <p:nvPr/>
        </p:nvGrpSpPr>
        <p:grpSpPr>
          <a:xfrm>
            <a:off x="10371900" y="189521"/>
            <a:ext cx="1132930" cy="130041"/>
            <a:chOff x="6687982" y="5315168"/>
            <a:chExt cx="4470578" cy="513146"/>
          </a:xfrm>
        </p:grpSpPr>
        <p:sp>
          <p:nvSpPr>
            <p:cNvPr id="319" name="Google Shape;319;p62"/>
            <p:cNvSpPr/>
            <p:nvPr/>
          </p:nvSpPr>
          <p:spPr>
            <a:xfrm>
              <a:off x="8666142" y="5315168"/>
              <a:ext cx="2492418" cy="513146"/>
            </a:xfrm>
            <a:custGeom>
              <a:avLst/>
              <a:gdLst/>
              <a:ahLst/>
              <a:cxnLst/>
              <a:rect l="l" t="t" r="r" b="b"/>
              <a:pathLst>
                <a:path w="12372" h="2549" extrusionOk="0">
                  <a:moveTo>
                    <a:pt x="12372" y="0"/>
                  </a:moveTo>
                  <a:lnTo>
                    <a:pt x="2969" y="0"/>
                  </a:lnTo>
                  <a:lnTo>
                    <a:pt x="2969" y="2549"/>
                  </a:lnTo>
                  <a:lnTo>
                    <a:pt x="12372" y="2549"/>
                  </a:lnTo>
                  <a:lnTo>
                    <a:pt x="12372" y="0"/>
                  </a:lnTo>
                  <a:close/>
                  <a:moveTo>
                    <a:pt x="3620" y="2215"/>
                  </a:moveTo>
                  <a:lnTo>
                    <a:pt x="4007" y="334"/>
                  </a:lnTo>
                  <a:lnTo>
                    <a:pt x="5338" y="334"/>
                  </a:lnTo>
                  <a:lnTo>
                    <a:pt x="5278" y="701"/>
                  </a:lnTo>
                  <a:lnTo>
                    <a:pt x="4460" y="701"/>
                  </a:lnTo>
                  <a:lnTo>
                    <a:pt x="4377" y="1112"/>
                  </a:lnTo>
                  <a:lnTo>
                    <a:pt x="5135" y="1112"/>
                  </a:lnTo>
                  <a:lnTo>
                    <a:pt x="5052" y="1498"/>
                  </a:lnTo>
                  <a:lnTo>
                    <a:pt x="4296" y="1498"/>
                  </a:lnTo>
                  <a:lnTo>
                    <a:pt x="4153" y="2215"/>
                  </a:lnTo>
                  <a:lnTo>
                    <a:pt x="3620" y="2215"/>
                  </a:lnTo>
                  <a:close/>
                  <a:moveTo>
                    <a:pt x="5194" y="2215"/>
                  </a:moveTo>
                  <a:lnTo>
                    <a:pt x="5603" y="334"/>
                  </a:lnTo>
                  <a:lnTo>
                    <a:pt x="6135" y="334"/>
                  </a:lnTo>
                  <a:lnTo>
                    <a:pt x="5749" y="2215"/>
                  </a:lnTo>
                  <a:lnTo>
                    <a:pt x="5194" y="2215"/>
                  </a:lnTo>
                  <a:close/>
                  <a:moveTo>
                    <a:pt x="6034" y="2215"/>
                  </a:moveTo>
                  <a:lnTo>
                    <a:pt x="6424" y="334"/>
                  </a:lnTo>
                  <a:lnTo>
                    <a:pt x="7875" y="334"/>
                  </a:lnTo>
                  <a:lnTo>
                    <a:pt x="7792" y="701"/>
                  </a:lnTo>
                  <a:lnTo>
                    <a:pt x="6894" y="701"/>
                  </a:lnTo>
                  <a:lnTo>
                    <a:pt x="6810" y="1069"/>
                  </a:lnTo>
                  <a:lnTo>
                    <a:pt x="7650" y="1069"/>
                  </a:lnTo>
                  <a:lnTo>
                    <a:pt x="7569" y="1459"/>
                  </a:lnTo>
                  <a:lnTo>
                    <a:pt x="6730" y="1459"/>
                  </a:lnTo>
                  <a:lnTo>
                    <a:pt x="6647" y="1825"/>
                  </a:lnTo>
                  <a:lnTo>
                    <a:pt x="7569" y="1825"/>
                  </a:lnTo>
                  <a:lnTo>
                    <a:pt x="7485" y="2215"/>
                  </a:lnTo>
                  <a:lnTo>
                    <a:pt x="6034" y="2215"/>
                  </a:lnTo>
                  <a:close/>
                  <a:moveTo>
                    <a:pt x="8018" y="968"/>
                  </a:moveTo>
                  <a:lnTo>
                    <a:pt x="8023" y="925"/>
                  </a:lnTo>
                  <a:lnTo>
                    <a:pt x="8030" y="884"/>
                  </a:lnTo>
                  <a:lnTo>
                    <a:pt x="8033" y="863"/>
                  </a:lnTo>
                  <a:lnTo>
                    <a:pt x="8037" y="844"/>
                  </a:lnTo>
                  <a:lnTo>
                    <a:pt x="8043" y="824"/>
                  </a:lnTo>
                  <a:lnTo>
                    <a:pt x="8048" y="805"/>
                  </a:lnTo>
                  <a:lnTo>
                    <a:pt x="8054" y="786"/>
                  </a:lnTo>
                  <a:lnTo>
                    <a:pt x="8060" y="767"/>
                  </a:lnTo>
                  <a:lnTo>
                    <a:pt x="8067" y="750"/>
                  </a:lnTo>
                  <a:lnTo>
                    <a:pt x="8074" y="731"/>
                  </a:lnTo>
                  <a:lnTo>
                    <a:pt x="8082" y="714"/>
                  </a:lnTo>
                  <a:lnTo>
                    <a:pt x="8090" y="698"/>
                  </a:lnTo>
                  <a:lnTo>
                    <a:pt x="8099" y="681"/>
                  </a:lnTo>
                  <a:lnTo>
                    <a:pt x="8108" y="664"/>
                  </a:lnTo>
                  <a:lnTo>
                    <a:pt x="8117" y="649"/>
                  </a:lnTo>
                  <a:lnTo>
                    <a:pt x="8127" y="634"/>
                  </a:lnTo>
                  <a:lnTo>
                    <a:pt x="8138" y="619"/>
                  </a:lnTo>
                  <a:lnTo>
                    <a:pt x="8149" y="604"/>
                  </a:lnTo>
                  <a:lnTo>
                    <a:pt x="8161" y="590"/>
                  </a:lnTo>
                  <a:lnTo>
                    <a:pt x="8173" y="576"/>
                  </a:lnTo>
                  <a:lnTo>
                    <a:pt x="8185" y="562"/>
                  </a:lnTo>
                  <a:lnTo>
                    <a:pt x="8198" y="549"/>
                  </a:lnTo>
                  <a:lnTo>
                    <a:pt x="8211" y="536"/>
                  </a:lnTo>
                  <a:lnTo>
                    <a:pt x="8225" y="524"/>
                  </a:lnTo>
                  <a:lnTo>
                    <a:pt x="8239" y="511"/>
                  </a:lnTo>
                  <a:lnTo>
                    <a:pt x="8255" y="500"/>
                  </a:lnTo>
                  <a:lnTo>
                    <a:pt x="8270" y="488"/>
                  </a:lnTo>
                  <a:lnTo>
                    <a:pt x="8286" y="478"/>
                  </a:lnTo>
                  <a:lnTo>
                    <a:pt x="8302" y="467"/>
                  </a:lnTo>
                  <a:lnTo>
                    <a:pt x="8318" y="456"/>
                  </a:lnTo>
                  <a:lnTo>
                    <a:pt x="8353" y="437"/>
                  </a:lnTo>
                  <a:lnTo>
                    <a:pt x="8387" y="419"/>
                  </a:lnTo>
                  <a:lnTo>
                    <a:pt x="8424" y="402"/>
                  </a:lnTo>
                  <a:lnTo>
                    <a:pt x="8461" y="386"/>
                  </a:lnTo>
                  <a:lnTo>
                    <a:pt x="8498" y="372"/>
                  </a:lnTo>
                  <a:lnTo>
                    <a:pt x="8535" y="359"/>
                  </a:lnTo>
                  <a:lnTo>
                    <a:pt x="8574" y="347"/>
                  </a:lnTo>
                  <a:lnTo>
                    <a:pt x="8614" y="336"/>
                  </a:lnTo>
                  <a:lnTo>
                    <a:pt x="8654" y="326"/>
                  </a:lnTo>
                  <a:lnTo>
                    <a:pt x="8696" y="318"/>
                  </a:lnTo>
                  <a:lnTo>
                    <a:pt x="8737" y="311"/>
                  </a:lnTo>
                  <a:lnTo>
                    <a:pt x="8781" y="306"/>
                  </a:lnTo>
                  <a:lnTo>
                    <a:pt x="8824" y="302"/>
                  </a:lnTo>
                  <a:lnTo>
                    <a:pt x="8868" y="298"/>
                  </a:lnTo>
                  <a:lnTo>
                    <a:pt x="8914" y="296"/>
                  </a:lnTo>
                  <a:lnTo>
                    <a:pt x="8959" y="295"/>
                  </a:lnTo>
                  <a:lnTo>
                    <a:pt x="8975" y="295"/>
                  </a:lnTo>
                  <a:lnTo>
                    <a:pt x="8990" y="296"/>
                  </a:lnTo>
                  <a:lnTo>
                    <a:pt x="9006" y="296"/>
                  </a:lnTo>
                  <a:lnTo>
                    <a:pt x="9023" y="297"/>
                  </a:lnTo>
                  <a:lnTo>
                    <a:pt x="9039" y="297"/>
                  </a:lnTo>
                  <a:lnTo>
                    <a:pt x="9055" y="298"/>
                  </a:lnTo>
                  <a:lnTo>
                    <a:pt x="9070" y="299"/>
                  </a:lnTo>
                  <a:lnTo>
                    <a:pt x="9086" y="300"/>
                  </a:lnTo>
                  <a:lnTo>
                    <a:pt x="9111" y="303"/>
                  </a:lnTo>
                  <a:lnTo>
                    <a:pt x="9136" y="306"/>
                  </a:lnTo>
                  <a:lnTo>
                    <a:pt x="9160" y="309"/>
                  </a:lnTo>
                  <a:lnTo>
                    <a:pt x="9185" y="313"/>
                  </a:lnTo>
                  <a:lnTo>
                    <a:pt x="9208" y="318"/>
                  </a:lnTo>
                  <a:lnTo>
                    <a:pt x="9231" y="323"/>
                  </a:lnTo>
                  <a:lnTo>
                    <a:pt x="9255" y="329"/>
                  </a:lnTo>
                  <a:lnTo>
                    <a:pt x="9278" y="335"/>
                  </a:lnTo>
                  <a:lnTo>
                    <a:pt x="9300" y="341"/>
                  </a:lnTo>
                  <a:lnTo>
                    <a:pt x="9323" y="349"/>
                  </a:lnTo>
                  <a:lnTo>
                    <a:pt x="9346" y="357"/>
                  </a:lnTo>
                  <a:lnTo>
                    <a:pt x="9367" y="365"/>
                  </a:lnTo>
                  <a:lnTo>
                    <a:pt x="9389" y="375"/>
                  </a:lnTo>
                  <a:lnTo>
                    <a:pt x="9410" y="385"/>
                  </a:lnTo>
                  <a:lnTo>
                    <a:pt x="9432" y="394"/>
                  </a:lnTo>
                  <a:lnTo>
                    <a:pt x="9453" y="406"/>
                  </a:lnTo>
                  <a:lnTo>
                    <a:pt x="9473" y="417"/>
                  </a:lnTo>
                  <a:lnTo>
                    <a:pt x="9491" y="430"/>
                  </a:lnTo>
                  <a:lnTo>
                    <a:pt x="9509" y="444"/>
                  </a:lnTo>
                  <a:lnTo>
                    <a:pt x="9525" y="459"/>
                  </a:lnTo>
                  <a:lnTo>
                    <a:pt x="9540" y="475"/>
                  </a:lnTo>
                  <a:lnTo>
                    <a:pt x="9554" y="493"/>
                  </a:lnTo>
                  <a:lnTo>
                    <a:pt x="9567" y="510"/>
                  </a:lnTo>
                  <a:lnTo>
                    <a:pt x="9578" y="529"/>
                  </a:lnTo>
                  <a:lnTo>
                    <a:pt x="9588" y="550"/>
                  </a:lnTo>
                  <a:lnTo>
                    <a:pt x="9596" y="572"/>
                  </a:lnTo>
                  <a:lnTo>
                    <a:pt x="9604" y="593"/>
                  </a:lnTo>
                  <a:lnTo>
                    <a:pt x="9610" y="617"/>
                  </a:lnTo>
                  <a:lnTo>
                    <a:pt x="9615" y="642"/>
                  </a:lnTo>
                  <a:lnTo>
                    <a:pt x="9618" y="667"/>
                  </a:lnTo>
                  <a:lnTo>
                    <a:pt x="9620" y="694"/>
                  </a:lnTo>
                  <a:lnTo>
                    <a:pt x="9621" y="722"/>
                  </a:lnTo>
                  <a:lnTo>
                    <a:pt x="9621" y="742"/>
                  </a:lnTo>
                  <a:lnTo>
                    <a:pt x="9620" y="764"/>
                  </a:lnTo>
                  <a:lnTo>
                    <a:pt x="9618" y="786"/>
                  </a:lnTo>
                  <a:lnTo>
                    <a:pt x="9615" y="810"/>
                  </a:lnTo>
                  <a:lnTo>
                    <a:pt x="9611" y="833"/>
                  </a:lnTo>
                  <a:lnTo>
                    <a:pt x="9606" y="858"/>
                  </a:lnTo>
                  <a:lnTo>
                    <a:pt x="9601" y="883"/>
                  </a:lnTo>
                  <a:lnTo>
                    <a:pt x="9593" y="908"/>
                  </a:lnTo>
                  <a:lnTo>
                    <a:pt x="9060" y="906"/>
                  </a:lnTo>
                  <a:lnTo>
                    <a:pt x="9065" y="890"/>
                  </a:lnTo>
                  <a:lnTo>
                    <a:pt x="9067" y="875"/>
                  </a:lnTo>
                  <a:lnTo>
                    <a:pt x="9068" y="860"/>
                  </a:lnTo>
                  <a:lnTo>
                    <a:pt x="9068" y="846"/>
                  </a:lnTo>
                  <a:lnTo>
                    <a:pt x="9068" y="835"/>
                  </a:lnTo>
                  <a:lnTo>
                    <a:pt x="9068" y="824"/>
                  </a:lnTo>
                  <a:lnTo>
                    <a:pt x="9067" y="813"/>
                  </a:lnTo>
                  <a:lnTo>
                    <a:pt x="9065" y="804"/>
                  </a:lnTo>
                  <a:lnTo>
                    <a:pt x="9063" y="794"/>
                  </a:lnTo>
                  <a:lnTo>
                    <a:pt x="9060" y="785"/>
                  </a:lnTo>
                  <a:lnTo>
                    <a:pt x="9057" y="777"/>
                  </a:lnTo>
                  <a:lnTo>
                    <a:pt x="9054" y="768"/>
                  </a:lnTo>
                  <a:lnTo>
                    <a:pt x="9050" y="759"/>
                  </a:lnTo>
                  <a:lnTo>
                    <a:pt x="9045" y="752"/>
                  </a:lnTo>
                  <a:lnTo>
                    <a:pt x="9040" y="745"/>
                  </a:lnTo>
                  <a:lnTo>
                    <a:pt x="9033" y="738"/>
                  </a:lnTo>
                  <a:lnTo>
                    <a:pt x="9028" y="731"/>
                  </a:lnTo>
                  <a:lnTo>
                    <a:pt x="9020" y="726"/>
                  </a:lnTo>
                  <a:lnTo>
                    <a:pt x="9014" y="721"/>
                  </a:lnTo>
                  <a:lnTo>
                    <a:pt x="9005" y="715"/>
                  </a:lnTo>
                  <a:lnTo>
                    <a:pt x="8989" y="705"/>
                  </a:lnTo>
                  <a:lnTo>
                    <a:pt x="8972" y="697"/>
                  </a:lnTo>
                  <a:lnTo>
                    <a:pt x="8955" y="690"/>
                  </a:lnTo>
                  <a:lnTo>
                    <a:pt x="8936" y="685"/>
                  </a:lnTo>
                  <a:lnTo>
                    <a:pt x="8918" y="681"/>
                  </a:lnTo>
                  <a:lnTo>
                    <a:pt x="8898" y="677"/>
                  </a:lnTo>
                  <a:lnTo>
                    <a:pt x="8878" y="675"/>
                  </a:lnTo>
                  <a:lnTo>
                    <a:pt x="8857" y="675"/>
                  </a:lnTo>
                  <a:lnTo>
                    <a:pt x="8850" y="675"/>
                  </a:lnTo>
                  <a:lnTo>
                    <a:pt x="8842" y="675"/>
                  </a:lnTo>
                  <a:lnTo>
                    <a:pt x="8834" y="675"/>
                  </a:lnTo>
                  <a:lnTo>
                    <a:pt x="8824" y="675"/>
                  </a:lnTo>
                  <a:lnTo>
                    <a:pt x="8802" y="677"/>
                  </a:lnTo>
                  <a:lnTo>
                    <a:pt x="8782" y="682"/>
                  </a:lnTo>
                  <a:lnTo>
                    <a:pt x="8761" y="686"/>
                  </a:lnTo>
                  <a:lnTo>
                    <a:pt x="8741" y="694"/>
                  </a:lnTo>
                  <a:lnTo>
                    <a:pt x="8721" y="701"/>
                  </a:lnTo>
                  <a:lnTo>
                    <a:pt x="8702" y="711"/>
                  </a:lnTo>
                  <a:lnTo>
                    <a:pt x="8682" y="721"/>
                  </a:lnTo>
                  <a:lnTo>
                    <a:pt x="8664" y="734"/>
                  </a:lnTo>
                  <a:lnTo>
                    <a:pt x="8655" y="740"/>
                  </a:lnTo>
                  <a:lnTo>
                    <a:pt x="8647" y="746"/>
                  </a:lnTo>
                  <a:lnTo>
                    <a:pt x="8639" y="753"/>
                  </a:lnTo>
                  <a:lnTo>
                    <a:pt x="8632" y="761"/>
                  </a:lnTo>
                  <a:lnTo>
                    <a:pt x="8625" y="768"/>
                  </a:lnTo>
                  <a:lnTo>
                    <a:pt x="8619" y="776"/>
                  </a:lnTo>
                  <a:lnTo>
                    <a:pt x="8613" y="783"/>
                  </a:lnTo>
                  <a:lnTo>
                    <a:pt x="8609" y="792"/>
                  </a:lnTo>
                  <a:lnTo>
                    <a:pt x="8605" y="800"/>
                  </a:lnTo>
                  <a:lnTo>
                    <a:pt x="8600" y="809"/>
                  </a:lnTo>
                  <a:lnTo>
                    <a:pt x="8597" y="818"/>
                  </a:lnTo>
                  <a:lnTo>
                    <a:pt x="8595" y="827"/>
                  </a:lnTo>
                  <a:lnTo>
                    <a:pt x="8593" y="837"/>
                  </a:lnTo>
                  <a:lnTo>
                    <a:pt x="8592" y="847"/>
                  </a:lnTo>
                  <a:lnTo>
                    <a:pt x="8591" y="857"/>
                  </a:lnTo>
                  <a:lnTo>
                    <a:pt x="8591" y="866"/>
                  </a:lnTo>
                  <a:lnTo>
                    <a:pt x="8591" y="876"/>
                  </a:lnTo>
                  <a:lnTo>
                    <a:pt x="8593" y="886"/>
                  </a:lnTo>
                  <a:lnTo>
                    <a:pt x="8595" y="896"/>
                  </a:lnTo>
                  <a:lnTo>
                    <a:pt x="8599" y="905"/>
                  </a:lnTo>
                  <a:lnTo>
                    <a:pt x="8605" y="914"/>
                  </a:lnTo>
                  <a:lnTo>
                    <a:pt x="8611" y="923"/>
                  </a:lnTo>
                  <a:lnTo>
                    <a:pt x="8619" y="932"/>
                  </a:lnTo>
                  <a:lnTo>
                    <a:pt x="8627" y="941"/>
                  </a:lnTo>
                  <a:lnTo>
                    <a:pt x="8637" y="950"/>
                  </a:lnTo>
                  <a:lnTo>
                    <a:pt x="8649" y="958"/>
                  </a:lnTo>
                  <a:lnTo>
                    <a:pt x="8661" y="966"/>
                  </a:lnTo>
                  <a:lnTo>
                    <a:pt x="8674" y="974"/>
                  </a:lnTo>
                  <a:lnTo>
                    <a:pt x="8689" y="982"/>
                  </a:lnTo>
                  <a:lnTo>
                    <a:pt x="8704" y="991"/>
                  </a:lnTo>
                  <a:lnTo>
                    <a:pt x="8721" y="998"/>
                  </a:lnTo>
                  <a:lnTo>
                    <a:pt x="8740" y="1006"/>
                  </a:lnTo>
                  <a:lnTo>
                    <a:pt x="8777" y="1021"/>
                  </a:lnTo>
                  <a:lnTo>
                    <a:pt x="8818" y="1036"/>
                  </a:lnTo>
                  <a:lnTo>
                    <a:pt x="8861" y="1050"/>
                  </a:lnTo>
                  <a:lnTo>
                    <a:pt x="8905" y="1063"/>
                  </a:lnTo>
                  <a:lnTo>
                    <a:pt x="8951" y="1077"/>
                  </a:lnTo>
                  <a:lnTo>
                    <a:pt x="8999" y="1089"/>
                  </a:lnTo>
                  <a:lnTo>
                    <a:pt x="9050" y="1102"/>
                  </a:lnTo>
                  <a:lnTo>
                    <a:pt x="9101" y="1114"/>
                  </a:lnTo>
                  <a:lnTo>
                    <a:pt x="9144" y="1123"/>
                  </a:lnTo>
                  <a:lnTo>
                    <a:pt x="9184" y="1135"/>
                  </a:lnTo>
                  <a:lnTo>
                    <a:pt x="9220" y="1148"/>
                  </a:lnTo>
                  <a:lnTo>
                    <a:pt x="9254" y="1161"/>
                  </a:lnTo>
                  <a:lnTo>
                    <a:pt x="9270" y="1169"/>
                  </a:lnTo>
                  <a:lnTo>
                    <a:pt x="9285" y="1176"/>
                  </a:lnTo>
                  <a:lnTo>
                    <a:pt x="9300" y="1184"/>
                  </a:lnTo>
                  <a:lnTo>
                    <a:pt x="9314" y="1193"/>
                  </a:lnTo>
                  <a:lnTo>
                    <a:pt x="9327" y="1201"/>
                  </a:lnTo>
                  <a:lnTo>
                    <a:pt x="9340" y="1210"/>
                  </a:lnTo>
                  <a:lnTo>
                    <a:pt x="9352" y="1218"/>
                  </a:lnTo>
                  <a:lnTo>
                    <a:pt x="9363" y="1228"/>
                  </a:lnTo>
                  <a:lnTo>
                    <a:pt x="9383" y="1247"/>
                  </a:lnTo>
                  <a:lnTo>
                    <a:pt x="9403" y="1266"/>
                  </a:lnTo>
                  <a:lnTo>
                    <a:pt x="9420" y="1285"/>
                  </a:lnTo>
                  <a:lnTo>
                    <a:pt x="9436" y="1305"/>
                  </a:lnTo>
                  <a:lnTo>
                    <a:pt x="9450" y="1325"/>
                  </a:lnTo>
                  <a:lnTo>
                    <a:pt x="9462" y="1345"/>
                  </a:lnTo>
                  <a:lnTo>
                    <a:pt x="9472" y="1365"/>
                  </a:lnTo>
                  <a:lnTo>
                    <a:pt x="9481" y="1386"/>
                  </a:lnTo>
                  <a:lnTo>
                    <a:pt x="9488" y="1406"/>
                  </a:lnTo>
                  <a:lnTo>
                    <a:pt x="9495" y="1426"/>
                  </a:lnTo>
                  <a:lnTo>
                    <a:pt x="9499" y="1445"/>
                  </a:lnTo>
                  <a:lnTo>
                    <a:pt x="9503" y="1466"/>
                  </a:lnTo>
                  <a:lnTo>
                    <a:pt x="9505" y="1485"/>
                  </a:lnTo>
                  <a:lnTo>
                    <a:pt x="9508" y="1505"/>
                  </a:lnTo>
                  <a:lnTo>
                    <a:pt x="9509" y="1524"/>
                  </a:lnTo>
                  <a:lnTo>
                    <a:pt x="9510" y="1542"/>
                  </a:lnTo>
                  <a:lnTo>
                    <a:pt x="9509" y="1576"/>
                  </a:lnTo>
                  <a:lnTo>
                    <a:pt x="9505" y="1610"/>
                  </a:lnTo>
                  <a:lnTo>
                    <a:pt x="9501" y="1644"/>
                  </a:lnTo>
                  <a:lnTo>
                    <a:pt x="9495" y="1676"/>
                  </a:lnTo>
                  <a:lnTo>
                    <a:pt x="9486" y="1709"/>
                  </a:lnTo>
                  <a:lnTo>
                    <a:pt x="9475" y="1741"/>
                  </a:lnTo>
                  <a:lnTo>
                    <a:pt x="9462" y="1772"/>
                  </a:lnTo>
                  <a:lnTo>
                    <a:pt x="9448" y="1804"/>
                  </a:lnTo>
                  <a:lnTo>
                    <a:pt x="9432" y="1834"/>
                  </a:lnTo>
                  <a:lnTo>
                    <a:pt x="9414" y="1864"/>
                  </a:lnTo>
                  <a:lnTo>
                    <a:pt x="9393" y="1895"/>
                  </a:lnTo>
                  <a:lnTo>
                    <a:pt x="9372" y="1924"/>
                  </a:lnTo>
                  <a:lnTo>
                    <a:pt x="9348" y="1953"/>
                  </a:lnTo>
                  <a:lnTo>
                    <a:pt x="9322" y="1981"/>
                  </a:lnTo>
                  <a:lnTo>
                    <a:pt x="9294" y="2009"/>
                  </a:lnTo>
                  <a:lnTo>
                    <a:pt x="9265" y="2037"/>
                  </a:lnTo>
                  <a:lnTo>
                    <a:pt x="9248" y="2050"/>
                  </a:lnTo>
                  <a:lnTo>
                    <a:pt x="9232" y="2064"/>
                  </a:lnTo>
                  <a:lnTo>
                    <a:pt x="9216" y="2076"/>
                  </a:lnTo>
                  <a:lnTo>
                    <a:pt x="9199" y="2089"/>
                  </a:lnTo>
                  <a:lnTo>
                    <a:pt x="9181" y="2100"/>
                  </a:lnTo>
                  <a:lnTo>
                    <a:pt x="9163" y="2112"/>
                  </a:lnTo>
                  <a:lnTo>
                    <a:pt x="9145" y="2122"/>
                  </a:lnTo>
                  <a:lnTo>
                    <a:pt x="9126" y="2133"/>
                  </a:lnTo>
                  <a:lnTo>
                    <a:pt x="9107" y="2143"/>
                  </a:lnTo>
                  <a:lnTo>
                    <a:pt x="9086" y="2153"/>
                  </a:lnTo>
                  <a:lnTo>
                    <a:pt x="9067" y="2162"/>
                  </a:lnTo>
                  <a:lnTo>
                    <a:pt x="9045" y="2171"/>
                  </a:lnTo>
                  <a:lnTo>
                    <a:pt x="9024" y="2179"/>
                  </a:lnTo>
                  <a:lnTo>
                    <a:pt x="9002" y="2187"/>
                  </a:lnTo>
                  <a:lnTo>
                    <a:pt x="8981" y="2195"/>
                  </a:lnTo>
                  <a:lnTo>
                    <a:pt x="8958" y="2201"/>
                  </a:lnTo>
                  <a:lnTo>
                    <a:pt x="8910" y="2214"/>
                  </a:lnTo>
                  <a:lnTo>
                    <a:pt x="8862" y="2226"/>
                  </a:lnTo>
                  <a:lnTo>
                    <a:pt x="8811" y="2235"/>
                  </a:lnTo>
                  <a:lnTo>
                    <a:pt x="8758" y="2242"/>
                  </a:lnTo>
                  <a:lnTo>
                    <a:pt x="8703" y="2249"/>
                  </a:lnTo>
                  <a:lnTo>
                    <a:pt x="8647" y="2253"/>
                  </a:lnTo>
                  <a:lnTo>
                    <a:pt x="8588" y="2255"/>
                  </a:lnTo>
                  <a:lnTo>
                    <a:pt x="8528" y="2256"/>
                  </a:lnTo>
                  <a:lnTo>
                    <a:pt x="8476" y="2256"/>
                  </a:lnTo>
                  <a:lnTo>
                    <a:pt x="8425" y="2254"/>
                  </a:lnTo>
                  <a:lnTo>
                    <a:pt x="8379" y="2251"/>
                  </a:lnTo>
                  <a:lnTo>
                    <a:pt x="8333" y="2248"/>
                  </a:lnTo>
                  <a:lnTo>
                    <a:pt x="8290" y="2242"/>
                  </a:lnTo>
                  <a:lnTo>
                    <a:pt x="8250" y="2236"/>
                  </a:lnTo>
                  <a:lnTo>
                    <a:pt x="8211" y="2228"/>
                  </a:lnTo>
                  <a:lnTo>
                    <a:pt x="8176" y="2220"/>
                  </a:lnTo>
                  <a:lnTo>
                    <a:pt x="8142" y="2210"/>
                  </a:lnTo>
                  <a:lnTo>
                    <a:pt x="8111" y="2199"/>
                  </a:lnTo>
                  <a:lnTo>
                    <a:pt x="8082" y="2186"/>
                  </a:lnTo>
                  <a:lnTo>
                    <a:pt x="8055" y="2173"/>
                  </a:lnTo>
                  <a:lnTo>
                    <a:pt x="8043" y="2166"/>
                  </a:lnTo>
                  <a:lnTo>
                    <a:pt x="8031" y="2159"/>
                  </a:lnTo>
                  <a:lnTo>
                    <a:pt x="8019" y="2152"/>
                  </a:lnTo>
                  <a:lnTo>
                    <a:pt x="8009" y="2143"/>
                  </a:lnTo>
                  <a:lnTo>
                    <a:pt x="7999" y="2135"/>
                  </a:lnTo>
                  <a:lnTo>
                    <a:pt x="7989" y="2127"/>
                  </a:lnTo>
                  <a:lnTo>
                    <a:pt x="7980" y="2117"/>
                  </a:lnTo>
                  <a:lnTo>
                    <a:pt x="7972" y="2108"/>
                  </a:lnTo>
                  <a:lnTo>
                    <a:pt x="7956" y="2090"/>
                  </a:lnTo>
                  <a:lnTo>
                    <a:pt x="7941" y="2071"/>
                  </a:lnTo>
                  <a:lnTo>
                    <a:pt x="7927" y="2051"/>
                  </a:lnTo>
                  <a:lnTo>
                    <a:pt x="7915" y="2032"/>
                  </a:lnTo>
                  <a:lnTo>
                    <a:pt x="7904" y="2012"/>
                  </a:lnTo>
                  <a:lnTo>
                    <a:pt x="7893" y="1992"/>
                  </a:lnTo>
                  <a:lnTo>
                    <a:pt x="7883" y="1971"/>
                  </a:lnTo>
                  <a:lnTo>
                    <a:pt x="7874" y="1950"/>
                  </a:lnTo>
                  <a:lnTo>
                    <a:pt x="7867" y="1929"/>
                  </a:lnTo>
                  <a:lnTo>
                    <a:pt x="7860" y="1907"/>
                  </a:lnTo>
                  <a:lnTo>
                    <a:pt x="7855" y="1885"/>
                  </a:lnTo>
                  <a:lnTo>
                    <a:pt x="7850" y="1863"/>
                  </a:lnTo>
                  <a:lnTo>
                    <a:pt x="7846" y="1841"/>
                  </a:lnTo>
                  <a:lnTo>
                    <a:pt x="7844" y="1818"/>
                  </a:lnTo>
                  <a:lnTo>
                    <a:pt x="7842" y="1794"/>
                  </a:lnTo>
                  <a:lnTo>
                    <a:pt x="7842" y="1770"/>
                  </a:lnTo>
                  <a:lnTo>
                    <a:pt x="7842" y="1761"/>
                  </a:lnTo>
                  <a:lnTo>
                    <a:pt x="7842" y="1750"/>
                  </a:lnTo>
                  <a:lnTo>
                    <a:pt x="7843" y="1740"/>
                  </a:lnTo>
                  <a:lnTo>
                    <a:pt x="7843" y="1729"/>
                  </a:lnTo>
                  <a:lnTo>
                    <a:pt x="7844" y="1718"/>
                  </a:lnTo>
                  <a:lnTo>
                    <a:pt x="7844" y="1709"/>
                  </a:lnTo>
                  <a:lnTo>
                    <a:pt x="7844" y="1698"/>
                  </a:lnTo>
                  <a:lnTo>
                    <a:pt x="7844" y="1687"/>
                  </a:lnTo>
                  <a:lnTo>
                    <a:pt x="7846" y="1677"/>
                  </a:lnTo>
                  <a:lnTo>
                    <a:pt x="7847" y="1667"/>
                  </a:lnTo>
                  <a:lnTo>
                    <a:pt x="7848" y="1657"/>
                  </a:lnTo>
                  <a:lnTo>
                    <a:pt x="7850" y="1646"/>
                  </a:lnTo>
                  <a:lnTo>
                    <a:pt x="7851" y="1635"/>
                  </a:lnTo>
                  <a:lnTo>
                    <a:pt x="7853" y="1626"/>
                  </a:lnTo>
                  <a:lnTo>
                    <a:pt x="7854" y="1615"/>
                  </a:lnTo>
                  <a:lnTo>
                    <a:pt x="7855" y="1604"/>
                  </a:lnTo>
                  <a:lnTo>
                    <a:pt x="8385" y="1602"/>
                  </a:lnTo>
                  <a:lnTo>
                    <a:pt x="8383" y="1610"/>
                  </a:lnTo>
                  <a:lnTo>
                    <a:pt x="8383" y="1619"/>
                  </a:lnTo>
                  <a:lnTo>
                    <a:pt x="8382" y="1627"/>
                  </a:lnTo>
                  <a:lnTo>
                    <a:pt x="8382" y="1634"/>
                  </a:lnTo>
                  <a:lnTo>
                    <a:pt x="8382" y="1648"/>
                  </a:lnTo>
                  <a:lnTo>
                    <a:pt x="8382" y="1661"/>
                  </a:lnTo>
                  <a:lnTo>
                    <a:pt x="8383" y="1686"/>
                  </a:lnTo>
                  <a:lnTo>
                    <a:pt x="8385" y="1710"/>
                  </a:lnTo>
                  <a:lnTo>
                    <a:pt x="8390" y="1733"/>
                  </a:lnTo>
                  <a:lnTo>
                    <a:pt x="8396" y="1753"/>
                  </a:lnTo>
                  <a:lnTo>
                    <a:pt x="8404" y="1774"/>
                  </a:lnTo>
                  <a:lnTo>
                    <a:pt x="8413" y="1792"/>
                  </a:lnTo>
                  <a:lnTo>
                    <a:pt x="8424" y="1810"/>
                  </a:lnTo>
                  <a:lnTo>
                    <a:pt x="8437" y="1826"/>
                  </a:lnTo>
                  <a:lnTo>
                    <a:pt x="8444" y="1834"/>
                  </a:lnTo>
                  <a:lnTo>
                    <a:pt x="8451" y="1842"/>
                  </a:lnTo>
                  <a:lnTo>
                    <a:pt x="8460" y="1848"/>
                  </a:lnTo>
                  <a:lnTo>
                    <a:pt x="8468" y="1855"/>
                  </a:lnTo>
                  <a:lnTo>
                    <a:pt x="8477" y="1860"/>
                  </a:lnTo>
                  <a:lnTo>
                    <a:pt x="8487" y="1865"/>
                  </a:lnTo>
                  <a:lnTo>
                    <a:pt x="8497" y="1870"/>
                  </a:lnTo>
                  <a:lnTo>
                    <a:pt x="8507" y="1874"/>
                  </a:lnTo>
                  <a:lnTo>
                    <a:pt x="8518" y="1878"/>
                  </a:lnTo>
                  <a:lnTo>
                    <a:pt x="8530" y="1882"/>
                  </a:lnTo>
                  <a:lnTo>
                    <a:pt x="8542" y="1884"/>
                  </a:lnTo>
                  <a:lnTo>
                    <a:pt x="8555" y="1886"/>
                  </a:lnTo>
                  <a:lnTo>
                    <a:pt x="8582" y="1889"/>
                  </a:lnTo>
                  <a:lnTo>
                    <a:pt x="8611" y="1890"/>
                  </a:lnTo>
                  <a:lnTo>
                    <a:pt x="8625" y="1890"/>
                  </a:lnTo>
                  <a:lnTo>
                    <a:pt x="8640" y="1889"/>
                  </a:lnTo>
                  <a:lnTo>
                    <a:pt x="8658" y="1887"/>
                  </a:lnTo>
                  <a:lnTo>
                    <a:pt x="8676" y="1884"/>
                  </a:lnTo>
                  <a:lnTo>
                    <a:pt x="8695" y="1880"/>
                  </a:lnTo>
                  <a:lnTo>
                    <a:pt x="8715" y="1875"/>
                  </a:lnTo>
                  <a:lnTo>
                    <a:pt x="8734" y="1871"/>
                  </a:lnTo>
                  <a:lnTo>
                    <a:pt x="8754" y="1864"/>
                  </a:lnTo>
                  <a:lnTo>
                    <a:pt x="8771" y="1858"/>
                  </a:lnTo>
                  <a:lnTo>
                    <a:pt x="8788" y="1851"/>
                  </a:lnTo>
                  <a:lnTo>
                    <a:pt x="8804" y="1844"/>
                  </a:lnTo>
                  <a:lnTo>
                    <a:pt x="8821" y="1835"/>
                  </a:lnTo>
                  <a:lnTo>
                    <a:pt x="8837" y="1825"/>
                  </a:lnTo>
                  <a:lnTo>
                    <a:pt x="8852" y="1816"/>
                  </a:lnTo>
                  <a:lnTo>
                    <a:pt x="8866" y="1806"/>
                  </a:lnTo>
                  <a:lnTo>
                    <a:pt x="8881" y="1794"/>
                  </a:lnTo>
                  <a:lnTo>
                    <a:pt x="8894" y="1782"/>
                  </a:lnTo>
                  <a:lnTo>
                    <a:pt x="8906" y="1769"/>
                  </a:lnTo>
                  <a:lnTo>
                    <a:pt x="8916" y="1755"/>
                  </a:lnTo>
                  <a:lnTo>
                    <a:pt x="8924" y="1740"/>
                  </a:lnTo>
                  <a:lnTo>
                    <a:pt x="8930" y="1724"/>
                  </a:lnTo>
                  <a:lnTo>
                    <a:pt x="8934" y="1707"/>
                  </a:lnTo>
                  <a:lnTo>
                    <a:pt x="8937" y="1688"/>
                  </a:lnTo>
                  <a:lnTo>
                    <a:pt x="8938" y="1670"/>
                  </a:lnTo>
                  <a:lnTo>
                    <a:pt x="8938" y="1663"/>
                  </a:lnTo>
                  <a:lnTo>
                    <a:pt x="8938" y="1658"/>
                  </a:lnTo>
                  <a:lnTo>
                    <a:pt x="8938" y="1652"/>
                  </a:lnTo>
                  <a:lnTo>
                    <a:pt x="8938" y="1646"/>
                  </a:lnTo>
                  <a:lnTo>
                    <a:pt x="8937" y="1639"/>
                  </a:lnTo>
                  <a:lnTo>
                    <a:pt x="8936" y="1630"/>
                  </a:lnTo>
                  <a:lnTo>
                    <a:pt x="8935" y="1622"/>
                  </a:lnTo>
                  <a:lnTo>
                    <a:pt x="8932" y="1615"/>
                  </a:lnTo>
                  <a:lnTo>
                    <a:pt x="8929" y="1607"/>
                  </a:lnTo>
                  <a:lnTo>
                    <a:pt x="8924" y="1601"/>
                  </a:lnTo>
                  <a:lnTo>
                    <a:pt x="8919" y="1593"/>
                  </a:lnTo>
                  <a:lnTo>
                    <a:pt x="8914" y="1587"/>
                  </a:lnTo>
                  <a:lnTo>
                    <a:pt x="8907" y="1579"/>
                  </a:lnTo>
                  <a:lnTo>
                    <a:pt x="8899" y="1573"/>
                  </a:lnTo>
                  <a:lnTo>
                    <a:pt x="8892" y="1566"/>
                  </a:lnTo>
                  <a:lnTo>
                    <a:pt x="8882" y="1561"/>
                  </a:lnTo>
                  <a:lnTo>
                    <a:pt x="8863" y="1548"/>
                  </a:lnTo>
                  <a:lnTo>
                    <a:pt x="8839" y="1537"/>
                  </a:lnTo>
                  <a:lnTo>
                    <a:pt x="8814" y="1526"/>
                  </a:lnTo>
                  <a:lnTo>
                    <a:pt x="8789" y="1515"/>
                  </a:lnTo>
                  <a:lnTo>
                    <a:pt x="8762" y="1506"/>
                  </a:lnTo>
                  <a:lnTo>
                    <a:pt x="8735" y="1495"/>
                  </a:lnTo>
                  <a:lnTo>
                    <a:pt x="8708" y="1486"/>
                  </a:lnTo>
                  <a:lnTo>
                    <a:pt x="8680" y="1477"/>
                  </a:lnTo>
                  <a:lnTo>
                    <a:pt x="8651" y="1468"/>
                  </a:lnTo>
                  <a:lnTo>
                    <a:pt x="8621" y="1459"/>
                  </a:lnTo>
                  <a:lnTo>
                    <a:pt x="8584" y="1448"/>
                  </a:lnTo>
                  <a:lnTo>
                    <a:pt x="8547" y="1439"/>
                  </a:lnTo>
                  <a:lnTo>
                    <a:pt x="8511" y="1429"/>
                  </a:lnTo>
                  <a:lnTo>
                    <a:pt x="8476" y="1420"/>
                  </a:lnTo>
                  <a:lnTo>
                    <a:pt x="8443" y="1411"/>
                  </a:lnTo>
                  <a:lnTo>
                    <a:pt x="8411" y="1402"/>
                  </a:lnTo>
                  <a:lnTo>
                    <a:pt x="8383" y="1392"/>
                  </a:lnTo>
                  <a:lnTo>
                    <a:pt x="8359" y="1384"/>
                  </a:lnTo>
                  <a:lnTo>
                    <a:pt x="8356" y="1384"/>
                  </a:lnTo>
                  <a:lnTo>
                    <a:pt x="8352" y="1383"/>
                  </a:lnTo>
                  <a:lnTo>
                    <a:pt x="8349" y="1380"/>
                  </a:lnTo>
                  <a:lnTo>
                    <a:pt x="8345" y="1378"/>
                  </a:lnTo>
                  <a:lnTo>
                    <a:pt x="8345" y="1378"/>
                  </a:lnTo>
                  <a:lnTo>
                    <a:pt x="8344" y="1378"/>
                  </a:lnTo>
                  <a:lnTo>
                    <a:pt x="8343" y="1378"/>
                  </a:lnTo>
                  <a:lnTo>
                    <a:pt x="8343" y="1378"/>
                  </a:lnTo>
                  <a:lnTo>
                    <a:pt x="8330" y="1374"/>
                  </a:lnTo>
                  <a:lnTo>
                    <a:pt x="8316" y="1369"/>
                  </a:lnTo>
                  <a:lnTo>
                    <a:pt x="8303" y="1363"/>
                  </a:lnTo>
                  <a:lnTo>
                    <a:pt x="8289" y="1359"/>
                  </a:lnTo>
                  <a:lnTo>
                    <a:pt x="8274" y="1355"/>
                  </a:lnTo>
                  <a:lnTo>
                    <a:pt x="8260" y="1349"/>
                  </a:lnTo>
                  <a:lnTo>
                    <a:pt x="8245" y="1344"/>
                  </a:lnTo>
                  <a:lnTo>
                    <a:pt x="8229" y="1337"/>
                  </a:lnTo>
                  <a:lnTo>
                    <a:pt x="8209" y="1328"/>
                  </a:lnTo>
                  <a:lnTo>
                    <a:pt x="8191" y="1318"/>
                  </a:lnTo>
                  <a:lnTo>
                    <a:pt x="8173" y="1306"/>
                  </a:lnTo>
                  <a:lnTo>
                    <a:pt x="8154" y="1292"/>
                  </a:lnTo>
                  <a:lnTo>
                    <a:pt x="8136" y="1278"/>
                  </a:lnTo>
                  <a:lnTo>
                    <a:pt x="8118" y="1262"/>
                  </a:lnTo>
                  <a:lnTo>
                    <a:pt x="8101" y="1244"/>
                  </a:lnTo>
                  <a:lnTo>
                    <a:pt x="8085" y="1225"/>
                  </a:lnTo>
                  <a:lnTo>
                    <a:pt x="8076" y="1215"/>
                  </a:lnTo>
                  <a:lnTo>
                    <a:pt x="8069" y="1204"/>
                  </a:lnTo>
                  <a:lnTo>
                    <a:pt x="8062" y="1193"/>
                  </a:lnTo>
                  <a:lnTo>
                    <a:pt x="8056" y="1181"/>
                  </a:lnTo>
                  <a:lnTo>
                    <a:pt x="8049" y="1167"/>
                  </a:lnTo>
                  <a:lnTo>
                    <a:pt x="8044" y="1153"/>
                  </a:lnTo>
                  <a:lnTo>
                    <a:pt x="8040" y="1139"/>
                  </a:lnTo>
                  <a:lnTo>
                    <a:pt x="8035" y="1122"/>
                  </a:lnTo>
                  <a:lnTo>
                    <a:pt x="8031" y="1106"/>
                  </a:lnTo>
                  <a:lnTo>
                    <a:pt x="8028" y="1089"/>
                  </a:lnTo>
                  <a:lnTo>
                    <a:pt x="8025" y="1072"/>
                  </a:lnTo>
                  <a:lnTo>
                    <a:pt x="8022" y="1053"/>
                  </a:lnTo>
                  <a:lnTo>
                    <a:pt x="8021" y="1034"/>
                  </a:lnTo>
                  <a:lnTo>
                    <a:pt x="8019" y="1013"/>
                  </a:lnTo>
                  <a:lnTo>
                    <a:pt x="8019" y="993"/>
                  </a:lnTo>
                  <a:lnTo>
                    <a:pt x="8018" y="971"/>
                  </a:lnTo>
                  <a:lnTo>
                    <a:pt x="8018" y="968"/>
                  </a:lnTo>
                  <a:close/>
                  <a:moveTo>
                    <a:pt x="9774" y="1539"/>
                  </a:moveTo>
                  <a:lnTo>
                    <a:pt x="9774" y="1514"/>
                  </a:lnTo>
                  <a:lnTo>
                    <a:pt x="9776" y="1487"/>
                  </a:lnTo>
                  <a:lnTo>
                    <a:pt x="9777" y="1460"/>
                  </a:lnTo>
                  <a:lnTo>
                    <a:pt x="9779" y="1432"/>
                  </a:lnTo>
                  <a:lnTo>
                    <a:pt x="9781" y="1403"/>
                  </a:lnTo>
                  <a:lnTo>
                    <a:pt x="9783" y="1374"/>
                  </a:lnTo>
                  <a:lnTo>
                    <a:pt x="9786" y="1344"/>
                  </a:lnTo>
                  <a:lnTo>
                    <a:pt x="9791" y="1312"/>
                  </a:lnTo>
                  <a:lnTo>
                    <a:pt x="9795" y="1281"/>
                  </a:lnTo>
                  <a:lnTo>
                    <a:pt x="9799" y="1250"/>
                  </a:lnTo>
                  <a:lnTo>
                    <a:pt x="9805" y="1217"/>
                  </a:lnTo>
                  <a:lnTo>
                    <a:pt x="9811" y="1186"/>
                  </a:lnTo>
                  <a:lnTo>
                    <a:pt x="9819" y="1155"/>
                  </a:lnTo>
                  <a:lnTo>
                    <a:pt x="9826" y="1122"/>
                  </a:lnTo>
                  <a:lnTo>
                    <a:pt x="9835" y="1091"/>
                  </a:lnTo>
                  <a:lnTo>
                    <a:pt x="9845" y="1059"/>
                  </a:lnTo>
                  <a:lnTo>
                    <a:pt x="9857" y="1023"/>
                  </a:lnTo>
                  <a:lnTo>
                    <a:pt x="9870" y="987"/>
                  </a:lnTo>
                  <a:lnTo>
                    <a:pt x="9885" y="953"/>
                  </a:lnTo>
                  <a:lnTo>
                    <a:pt x="9900" y="918"/>
                  </a:lnTo>
                  <a:lnTo>
                    <a:pt x="9917" y="884"/>
                  </a:lnTo>
                  <a:lnTo>
                    <a:pt x="9935" y="849"/>
                  </a:lnTo>
                  <a:lnTo>
                    <a:pt x="9955" y="816"/>
                  </a:lnTo>
                  <a:lnTo>
                    <a:pt x="9975" y="782"/>
                  </a:lnTo>
                  <a:lnTo>
                    <a:pt x="9997" y="749"/>
                  </a:lnTo>
                  <a:lnTo>
                    <a:pt x="10020" y="716"/>
                  </a:lnTo>
                  <a:lnTo>
                    <a:pt x="10045" y="684"/>
                  </a:lnTo>
                  <a:lnTo>
                    <a:pt x="10069" y="653"/>
                  </a:lnTo>
                  <a:lnTo>
                    <a:pt x="10096" y="620"/>
                  </a:lnTo>
                  <a:lnTo>
                    <a:pt x="10124" y="589"/>
                  </a:lnTo>
                  <a:lnTo>
                    <a:pt x="10154" y="559"/>
                  </a:lnTo>
                  <a:lnTo>
                    <a:pt x="10184" y="528"/>
                  </a:lnTo>
                  <a:lnTo>
                    <a:pt x="10200" y="513"/>
                  </a:lnTo>
                  <a:lnTo>
                    <a:pt x="10216" y="498"/>
                  </a:lnTo>
                  <a:lnTo>
                    <a:pt x="10232" y="484"/>
                  </a:lnTo>
                  <a:lnTo>
                    <a:pt x="10250" y="471"/>
                  </a:lnTo>
                  <a:lnTo>
                    <a:pt x="10268" y="458"/>
                  </a:lnTo>
                  <a:lnTo>
                    <a:pt x="10286" y="445"/>
                  </a:lnTo>
                  <a:lnTo>
                    <a:pt x="10305" y="433"/>
                  </a:lnTo>
                  <a:lnTo>
                    <a:pt x="10324" y="421"/>
                  </a:lnTo>
                  <a:lnTo>
                    <a:pt x="10344" y="410"/>
                  </a:lnTo>
                  <a:lnTo>
                    <a:pt x="10364" y="399"/>
                  </a:lnTo>
                  <a:lnTo>
                    <a:pt x="10385" y="388"/>
                  </a:lnTo>
                  <a:lnTo>
                    <a:pt x="10406" y="378"/>
                  </a:lnTo>
                  <a:lnTo>
                    <a:pt x="10428" y="368"/>
                  </a:lnTo>
                  <a:lnTo>
                    <a:pt x="10451" y="360"/>
                  </a:lnTo>
                  <a:lnTo>
                    <a:pt x="10473" y="351"/>
                  </a:lnTo>
                  <a:lnTo>
                    <a:pt x="10497" y="344"/>
                  </a:lnTo>
                  <a:lnTo>
                    <a:pt x="10521" y="335"/>
                  </a:lnTo>
                  <a:lnTo>
                    <a:pt x="10546" y="329"/>
                  </a:lnTo>
                  <a:lnTo>
                    <a:pt x="10571" y="321"/>
                  </a:lnTo>
                  <a:lnTo>
                    <a:pt x="10595" y="316"/>
                  </a:lnTo>
                  <a:lnTo>
                    <a:pt x="10621" y="309"/>
                  </a:lnTo>
                  <a:lnTo>
                    <a:pt x="10648" y="304"/>
                  </a:lnTo>
                  <a:lnTo>
                    <a:pt x="10675" y="299"/>
                  </a:lnTo>
                  <a:lnTo>
                    <a:pt x="10702" y="294"/>
                  </a:lnTo>
                  <a:lnTo>
                    <a:pt x="10760" y="286"/>
                  </a:lnTo>
                  <a:lnTo>
                    <a:pt x="10818" y="281"/>
                  </a:lnTo>
                  <a:lnTo>
                    <a:pt x="10878" y="277"/>
                  </a:lnTo>
                  <a:lnTo>
                    <a:pt x="10941" y="275"/>
                  </a:lnTo>
                  <a:lnTo>
                    <a:pt x="10971" y="275"/>
                  </a:lnTo>
                  <a:lnTo>
                    <a:pt x="11003" y="276"/>
                  </a:lnTo>
                  <a:lnTo>
                    <a:pt x="11035" y="277"/>
                  </a:lnTo>
                  <a:lnTo>
                    <a:pt x="11069" y="279"/>
                  </a:lnTo>
                  <a:lnTo>
                    <a:pt x="11102" y="281"/>
                  </a:lnTo>
                  <a:lnTo>
                    <a:pt x="11137" y="284"/>
                  </a:lnTo>
                  <a:lnTo>
                    <a:pt x="11171" y="289"/>
                  </a:lnTo>
                  <a:lnTo>
                    <a:pt x="11206" y="293"/>
                  </a:lnTo>
                  <a:lnTo>
                    <a:pt x="11231" y="297"/>
                  </a:lnTo>
                  <a:lnTo>
                    <a:pt x="11255" y="302"/>
                  </a:lnTo>
                  <a:lnTo>
                    <a:pt x="11279" y="306"/>
                  </a:lnTo>
                  <a:lnTo>
                    <a:pt x="11303" y="311"/>
                  </a:lnTo>
                  <a:lnTo>
                    <a:pt x="11327" y="318"/>
                  </a:lnTo>
                  <a:lnTo>
                    <a:pt x="11349" y="324"/>
                  </a:lnTo>
                  <a:lnTo>
                    <a:pt x="11373" y="332"/>
                  </a:lnTo>
                  <a:lnTo>
                    <a:pt x="11396" y="339"/>
                  </a:lnTo>
                  <a:lnTo>
                    <a:pt x="11419" y="347"/>
                  </a:lnTo>
                  <a:lnTo>
                    <a:pt x="11440" y="356"/>
                  </a:lnTo>
                  <a:lnTo>
                    <a:pt x="11463" y="365"/>
                  </a:lnTo>
                  <a:lnTo>
                    <a:pt x="11484" y="375"/>
                  </a:lnTo>
                  <a:lnTo>
                    <a:pt x="11506" y="386"/>
                  </a:lnTo>
                  <a:lnTo>
                    <a:pt x="11528" y="397"/>
                  </a:lnTo>
                  <a:lnTo>
                    <a:pt x="11549" y="408"/>
                  </a:lnTo>
                  <a:lnTo>
                    <a:pt x="11570" y="420"/>
                  </a:lnTo>
                  <a:lnTo>
                    <a:pt x="11590" y="433"/>
                  </a:lnTo>
                  <a:lnTo>
                    <a:pt x="11609" y="446"/>
                  </a:lnTo>
                  <a:lnTo>
                    <a:pt x="11626" y="461"/>
                  </a:lnTo>
                  <a:lnTo>
                    <a:pt x="11642" y="478"/>
                  </a:lnTo>
                  <a:lnTo>
                    <a:pt x="11657" y="494"/>
                  </a:lnTo>
                  <a:lnTo>
                    <a:pt x="11671" y="512"/>
                  </a:lnTo>
                  <a:lnTo>
                    <a:pt x="11683" y="530"/>
                  </a:lnTo>
                  <a:lnTo>
                    <a:pt x="11694" y="550"/>
                  </a:lnTo>
                  <a:lnTo>
                    <a:pt x="11704" y="570"/>
                  </a:lnTo>
                  <a:lnTo>
                    <a:pt x="11712" y="592"/>
                  </a:lnTo>
                  <a:lnTo>
                    <a:pt x="11720" y="615"/>
                  </a:lnTo>
                  <a:lnTo>
                    <a:pt x="11725" y="638"/>
                  </a:lnTo>
                  <a:lnTo>
                    <a:pt x="11730" y="663"/>
                  </a:lnTo>
                  <a:lnTo>
                    <a:pt x="11733" y="688"/>
                  </a:lnTo>
                  <a:lnTo>
                    <a:pt x="11735" y="715"/>
                  </a:lnTo>
                  <a:lnTo>
                    <a:pt x="11736" y="742"/>
                  </a:lnTo>
                  <a:lnTo>
                    <a:pt x="11736" y="759"/>
                  </a:lnTo>
                  <a:lnTo>
                    <a:pt x="11735" y="777"/>
                  </a:lnTo>
                  <a:lnTo>
                    <a:pt x="11734" y="794"/>
                  </a:lnTo>
                  <a:lnTo>
                    <a:pt x="11732" y="812"/>
                  </a:lnTo>
                  <a:lnTo>
                    <a:pt x="11730" y="831"/>
                  </a:lnTo>
                  <a:lnTo>
                    <a:pt x="11726" y="849"/>
                  </a:lnTo>
                  <a:lnTo>
                    <a:pt x="11723" y="869"/>
                  </a:lnTo>
                  <a:lnTo>
                    <a:pt x="11718" y="888"/>
                  </a:lnTo>
                  <a:lnTo>
                    <a:pt x="11146" y="885"/>
                  </a:lnTo>
                  <a:lnTo>
                    <a:pt x="11148" y="872"/>
                  </a:lnTo>
                  <a:lnTo>
                    <a:pt x="11151" y="858"/>
                  </a:lnTo>
                  <a:lnTo>
                    <a:pt x="11151" y="845"/>
                  </a:lnTo>
                  <a:lnTo>
                    <a:pt x="11152" y="833"/>
                  </a:lnTo>
                  <a:lnTo>
                    <a:pt x="11151" y="810"/>
                  </a:lnTo>
                  <a:lnTo>
                    <a:pt x="11148" y="790"/>
                  </a:lnTo>
                  <a:lnTo>
                    <a:pt x="11144" y="770"/>
                  </a:lnTo>
                  <a:lnTo>
                    <a:pt x="11138" y="752"/>
                  </a:lnTo>
                  <a:lnTo>
                    <a:pt x="11134" y="743"/>
                  </a:lnTo>
                  <a:lnTo>
                    <a:pt x="11131" y="736"/>
                  </a:lnTo>
                  <a:lnTo>
                    <a:pt x="11126" y="728"/>
                  </a:lnTo>
                  <a:lnTo>
                    <a:pt x="11121" y="721"/>
                  </a:lnTo>
                  <a:lnTo>
                    <a:pt x="11116" y="714"/>
                  </a:lnTo>
                  <a:lnTo>
                    <a:pt x="11111" y="708"/>
                  </a:lnTo>
                  <a:lnTo>
                    <a:pt x="11104" y="701"/>
                  </a:lnTo>
                  <a:lnTo>
                    <a:pt x="11098" y="696"/>
                  </a:lnTo>
                  <a:lnTo>
                    <a:pt x="11085" y="685"/>
                  </a:lnTo>
                  <a:lnTo>
                    <a:pt x="11071" y="675"/>
                  </a:lnTo>
                  <a:lnTo>
                    <a:pt x="11057" y="667"/>
                  </a:lnTo>
                  <a:lnTo>
                    <a:pt x="11043" y="658"/>
                  </a:lnTo>
                  <a:lnTo>
                    <a:pt x="11029" y="651"/>
                  </a:lnTo>
                  <a:lnTo>
                    <a:pt x="11013" y="645"/>
                  </a:lnTo>
                  <a:lnTo>
                    <a:pt x="10998" y="640"/>
                  </a:lnTo>
                  <a:lnTo>
                    <a:pt x="10982" y="635"/>
                  </a:lnTo>
                  <a:lnTo>
                    <a:pt x="10966" y="632"/>
                  </a:lnTo>
                  <a:lnTo>
                    <a:pt x="10950" y="629"/>
                  </a:lnTo>
                  <a:lnTo>
                    <a:pt x="10932" y="627"/>
                  </a:lnTo>
                  <a:lnTo>
                    <a:pt x="10916" y="626"/>
                  </a:lnTo>
                  <a:lnTo>
                    <a:pt x="10901" y="624"/>
                  </a:lnTo>
                  <a:lnTo>
                    <a:pt x="10886" y="623"/>
                  </a:lnTo>
                  <a:lnTo>
                    <a:pt x="10873" y="623"/>
                  </a:lnTo>
                  <a:lnTo>
                    <a:pt x="10860" y="622"/>
                  </a:lnTo>
                  <a:lnTo>
                    <a:pt x="10849" y="623"/>
                  </a:lnTo>
                  <a:lnTo>
                    <a:pt x="10837" y="623"/>
                  </a:lnTo>
                  <a:lnTo>
                    <a:pt x="10826" y="624"/>
                  </a:lnTo>
                  <a:lnTo>
                    <a:pt x="10814" y="627"/>
                  </a:lnTo>
                  <a:lnTo>
                    <a:pt x="10802" y="629"/>
                  </a:lnTo>
                  <a:lnTo>
                    <a:pt x="10790" y="631"/>
                  </a:lnTo>
                  <a:lnTo>
                    <a:pt x="10779" y="633"/>
                  </a:lnTo>
                  <a:lnTo>
                    <a:pt x="10767" y="635"/>
                  </a:lnTo>
                  <a:lnTo>
                    <a:pt x="10752" y="641"/>
                  </a:lnTo>
                  <a:lnTo>
                    <a:pt x="10738" y="646"/>
                  </a:lnTo>
                  <a:lnTo>
                    <a:pt x="10724" y="653"/>
                  </a:lnTo>
                  <a:lnTo>
                    <a:pt x="10709" y="660"/>
                  </a:lnTo>
                  <a:lnTo>
                    <a:pt x="10695" y="669"/>
                  </a:lnTo>
                  <a:lnTo>
                    <a:pt x="10681" y="677"/>
                  </a:lnTo>
                  <a:lnTo>
                    <a:pt x="10667" y="688"/>
                  </a:lnTo>
                  <a:lnTo>
                    <a:pt x="10652" y="698"/>
                  </a:lnTo>
                  <a:lnTo>
                    <a:pt x="10638" y="710"/>
                  </a:lnTo>
                  <a:lnTo>
                    <a:pt x="10624" y="723"/>
                  </a:lnTo>
                  <a:lnTo>
                    <a:pt x="10609" y="736"/>
                  </a:lnTo>
                  <a:lnTo>
                    <a:pt x="10597" y="750"/>
                  </a:lnTo>
                  <a:lnTo>
                    <a:pt x="10582" y="764"/>
                  </a:lnTo>
                  <a:lnTo>
                    <a:pt x="10568" y="780"/>
                  </a:lnTo>
                  <a:lnTo>
                    <a:pt x="10554" y="796"/>
                  </a:lnTo>
                  <a:lnTo>
                    <a:pt x="10541" y="813"/>
                  </a:lnTo>
                  <a:lnTo>
                    <a:pt x="10527" y="832"/>
                  </a:lnTo>
                  <a:lnTo>
                    <a:pt x="10514" y="851"/>
                  </a:lnTo>
                  <a:lnTo>
                    <a:pt x="10501" y="872"/>
                  </a:lnTo>
                  <a:lnTo>
                    <a:pt x="10490" y="893"/>
                  </a:lnTo>
                  <a:lnTo>
                    <a:pt x="10478" y="916"/>
                  </a:lnTo>
                  <a:lnTo>
                    <a:pt x="10466" y="940"/>
                  </a:lnTo>
                  <a:lnTo>
                    <a:pt x="10455" y="964"/>
                  </a:lnTo>
                  <a:lnTo>
                    <a:pt x="10443" y="989"/>
                  </a:lnTo>
                  <a:lnTo>
                    <a:pt x="10433" y="1016"/>
                  </a:lnTo>
                  <a:lnTo>
                    <a:pt x="10423" y="1045"/>
                  </a:lnTo>
                  <a:lnTo>
                    <a:pt x="10413" y="1074"/>
                  </a:lnTo>
                  <a:lnTo>
                    <a:pt x="10403" y="1104"/>
                  </a:lnTo>
                  <a:lnTo>
                    <a:pt x="10395" y="1135"/>
                  </a:lnTo>
                  <a:lnTo>
                    <a:pt x="10386" y="1168"/>
                  </a:lnTo>
                  <a:lnTo>
                    <a:pt x="10377" y="1201"/>
                  </a:lnTo>
                  <a:lnTo>
                    <a:pt x="10370" y="1236"/>
                  </a:lnTo>
                  <a:lnTo>
                    <a:pt x="10368" y="1248"/>
                  </a:lnTo>
                  <a:lnTo>
                    <a:pt x="10364" y="1259"/>
                  </a:lnTo>
                  <a:lnTo>
                    <a:pt x="10362" y="1270"/>
                  </a:lnTo>
                  <a:lnTo>
                    <a:pt x="10360" y="1282"/>
                  </a:lnTo>
                  <a:lnTo>
                    <a:pt x="10359" y="1294"/>
                  </a:lnTo>
                  <a:lnTo>
                    <a:pt x="10357" y="1306"/>
                  </a:lnTo>
                  <a:lnTo>
                    <a:pt x="10356" y="1318"/>
                  </a:lnTo>
                  <a:lnTo>
                    <a:pt x="10353" y="1330"/>
                  </a:lnTo>
                  <a:lnTo>
                    <a:pt x="10350" y="1353"/>
                  </a:lnTo>
                  <a:lnTo>
                    <a:pt x="10347" y="1378"/>
                  </a:lnTo>
                  <a:lnTo>
                    <a:pt x="10345" y="1402"/>
                  </a:lnTo>
                  <a:lnTo>
                    <a:pt x="10343" y="1426"/>
                  </a:lnTo>
                  <a:lnTo>
                    <a:pt x="10340" y="1448"/>
                  </a:lnTo>
                  <a:lnTo>
                    <a:pt x="10339" y="1471"/>
                  </a:lnTo>
                  <a:lnTo>
                    <a:pt x="10338" y="1494"/>
                  </a:lnTo>
                  <a:lnTo>
                    <a:pt x="10338" y="1517"/>
                  </a:lnTo>
                  <a:lnTo>
                    <a:pt x="10339" y="1552"/>
                  </a:lnTo>
                  <a:lnTo>
                    <a:pt x="10342" y="1588"/>
                  </a:lnTo>
                  <a:lnTo>
                    <a:pt x="10347" y="1621"/>
                  </a:lnTo>
                  <a:lnTo>
                    <a:pt x="10353" y="1654"/>
                  </a:lnTo>
                  <a:lnTo>
                    <a:pt x="10361" y="1684"/>
                  </a:lnTo>
                  <a:lnTo>
                    <a:pt x="10371" y="1713"/>
                  </a:lnTo>
                  <a:lnTo>
                    <a:pt x="10377" y="1727"/>
                  </a:lnTo>
                  <a:lnTo>
                    <a:pt x="10383" y="1741"/>
                  </a:lnTo>
                  <a:lnTo>
                    <a:pt x="10390" y="1755"/>
                  </a:lnTo>
                  <a:lnTo>
                    <a:pt x="10397" y="1768"/>
                  </a:lnTo>
                  <a:lnTo>
                    <a:pt x="10404" y="1781"/>
                  </a:lnTo>
                  <a:lnTo>
                    <a:pt x="10413" y="1793"/>
                  </a:lnTo>
                  <a:lnTo>
                    <a:pt x="10423" y="1804"/>
                  </a:lnTo>
                  <a:lnTo>
                    <a:pt x="10432" y="1814"/>
                  </a:lnTo>
                  <a:lnTo>
                    <a:pt x="10443" y="1823"/>
                  </a:lnTo>
                  <a:lnTo>
                    <a:pt x="10455" y="1832"/>
                  </a:lnTo>
                  <a:lnTo>
                    <a:pt x="10468" y="1839"/>
                  </a:lnTo>
                  <a:lnTo>
                    <a:pt x="10481" y="1846"/>
                  </a:lnTo>
                  <a:lnTo>
                    <a:pt x="10495" y="1852"/>
                  </a:lnTo>
                  <a:lnTo>
                    <a:pt x="10510" y="1858"/>
                  </a:lnTo>
                  <a:lnTo>
                    <a:pt x="10525" y="1862"/>
                  </a:lnTo>
                  <a:lnTo>
                    <a:pt x="10542" y="1865"/>
                  </a:lnTo>
                  <a:lnTo>
                    <a:pt x="10560" y="1869"/>
                  </a:lnTo>
                  <a:lnTo>
                    <a:pt x="10578" y="1871"/>
                  </a:lnTo>
                  <a:lnTo>
                    <a:pt x="10597" y="1872"/>
                  </a:lnTo>
                  <a:lnTo>
                    <a:pt x="10616" y="1872"/>
                  </a:lnTo>
                  <a:lnTo>
                    <a:pt x="10630" y="1872"/>
                  </a:lnTo>
                  <a:lnTo>
                    <a:pt x="10645" y="1872"/>
                  </a:lnTo>
                  <a:lnTo>
                    <a:pt x="10660" y="1872"/>
                  </a:lnTo>
                  <a:lnTo>
                    <a:pt x="10676" y="1870"/>
                  </a:lnTo>
                  <a:lnTo>
                    <a:pt x="10689" y="1869"/>
                  </a:lnTo>
                  <a:lnTo>
                    <a:pt x="10702" y="1868"/>
                  </a:lnTo>
                  <a:lnTo>
                    <a:pt x="10715" y="1865"/>
                  </a:lnTo>
                  <a:lnTo>
                    <a:pt x="10729" y="1863"/>
                  </a:lnTo>
                  <a:lnTo>
                    <a:pt x="10743" y="1859"/>
                  </a:lnTo>
                  <a:lnTo>
                    <a:pt x="10757" y="1855"/>
                  </a:lnTo>
                  <a:lnTo>
                    <a:pt x="10773" y="1849"/>
                  </a:lnTo>
                  <a:lnTo>
                    <a:pt x="10788" y="1844"/>
                  </a:lnTo>
                  <a:lnTo>
                    <a:pt x="10806" y="1834"/>
                  </a:lnTo>
                  <a:lnTo>
                    <a:pt x="10824" y="1824"/>
                  </a:lnTo>
                  <a:lnTo>
                    <a:pt x="10843" y="1814"/>
                  </a:lnTo>
                  <a:lnTo>
                    <a:pt x="10860" y="1801"/>
                  </a:lnTo>
                  <a:lnTo>
                    <a:pt x="10878" y="1788"/>
                  </a:lnTo>
                  <a:lnTo>
                    <a:pt x="10895" y="1774"/>
                  </a:lnTo>
                  <a:lnTo>
                    <a:pt x="10912" y="1757"/>
                  </a:lnTo>
                  <a:lnTo>
                    <a:pt x="10928" y="1741"/>
                  </a:lnTo>
                  <a:lnTo>
                    <a:pt x="10943" y="1724"/>
                  </a:lnTo>
                  <a:lnTo>
                    <a:pt x="10957" y="1706"/>
                  </a:lnTo>
                  <a:lnTo>
                    <a:pt x="10969" y="1686"/>
                  </a:lnTo>
                  <a:lnTo>
                    <a:pt x="10979" y="1668"/>
                  </a:lnTo>
                  <a:lnTo>
                    <a:pt x="10988" y="1647"/>
                  </a:lnTo>
                  <a:lnTo>
                    <a:pt x="10995" y="1627"/>
                  </a:lnTo>
                  <a:lnTo>
                    <a:pt x="11001" y="1605"/>
                  </a:lnTo>
                  <a:lnTo>
                    <a:pt x="11004" y="1583"/>
                  </a:lnTo>
                  <a:lnTo>
                    <a:pt x="11555" y="1581"/>
                  </a:lnTo>
                  <a:lnTo>
                    <a:pt x="11557" y="1589"/>
                  </a:lnTo>
                  <a:lnTo>
                    <a:pt x="11558" y="1595"/>
                  </a:lnTo>
                  <a:lnTo>
                    <a:pt x="11559" y="1602"/>
                  </a:lnTo>
                  <a:lnTo>
                    <a:pt x="11559" y="1609"/>
                  </a:lnTo>
                  <a:lnTo>
                    <a:pt x="11559" y="1622"/>
                  </a:lnTo>
                  <a:lnTo>
                    <a:pt x="11557" y="1635"/>
                  </a:lnTo>
                  <a:lnTo>
                    <a:pt x="11555" y="1649"/>
                  </a:lnTo>
                  <a:lnTo>
                    <a:pt x="11551" y="1666"/>
                  </a:lnTo>
                  <a:lnTo>
                    <a:pt x="11546" y="1683"/>
                  </a:lnTo>
                  <a:lnTo>
                    <a:pt x="11541" y="1700"/>
                  </a:lnTo>
                  <a:lnTo>
                    <a:pt x="11533" y="1720"/>
                  </a:lnTo>
                  <a:lnTo>
                    <a:pt x="11525" y="1740"/>
                  </a:lnTo>
                  <a:lnTo>
                    <a:pt x="11517" y="1761"/>
                  </a:lnTo>
                  <a:lnTo>
                    <a:pt x="11506" y="1781"/>
                  </a:lnTo>
                  <a:lnTo>
                    <a:pt x="11494" y="1803"/>
                  </a:lnTo>
                  <a:lnTo>
                    <a:pt x="11481" y="1824"/>
                  </a:lnTo>
                  <a:lnTo>
                    <a:pt x="11467" y="1847"/>
                  </a:lnTo>
                  <a:lnTo>
                    <a:pt x="11452" y="1869"/>
                  </a:lnTo>
                  <a:lnTo>
                    <a:pt x="11435" y="1891"/>
                  </a:lnTo>
                  <a:lnTo>
                    <a:pt x="11416" y="1914"/>
                  </a:lnTo>
                  <a:lnTo>
                    <a:pt x="11402" y="1930"/>
                  </a:lnTo>
                  <a:lnTo>
                    <a:pt x="11387" y="1945"/>
                  </a:lnTo>
                  <a:lnTo>
                    <a:pt x="11372" y="1961"/>
                  </a:lnTo>
                  <a:lnTo>
                    <a:pt x="11356" y="1977"/>
                  </a:lnTo>
                  <a:lnTo>
                    <a:pt x="11339" y="1993"/>
                  </a:lnTo>
                  <a:lnTo>
                    <a:pt x="11321" y="2008"/>
                  </a:lnTo>
                  <a:lnTo>
                    <a:pt x="11303" y="2023"/>
                  </a:lnTo>
                  <a:lnTo>
                    <a:pt x="11284" y="2038"/>
                  </a:lnTo>
                  <a:lnTo>
                    <a:pt x="11264" y="2052"/>
                  </a:lnTo>
                  <a:lnTo>
                    <a:pt x="11244" y="2067"/>
                  </a:lnTo>
                  <a:lnTo>
                    <a:pt x="11222" y="2081"/>
                  </a:lnTo>
                  <a:lnTo>
                    <a:pt x="11199" y="2095"/>
                  </a:lnTo>
                  <a:lnTo>
                    <a:pt x="11153" y="2123"/>
                  </a:lnTo>
                  <a:lnTo>
                    <a:pt x="11103" y="2150"/>
                  </a:lnTo>
                  <a:lnTo>
                    <a:pt x="11077" y="2162"/>
                  </a:lnTo>
                  <a:lnTo>
                    <a:pt x="11050" y="2175"/>
                  </a:lnTo>
                  <a:lnTo>
                    <a:pt x="11023" y="2186"/>
                  </a:lnTo>
                  <a:lnTo>
                    <a:pt x="10994" y="2197"/>
                  </a:lnTo>
                  <a:lnTo>
                    <a:pt x="10965" y="2207"/>
                  </a:lnTo>
                  <a:lnTo>
                    <a:pt x="10934" y="2215"/>
                  </a:lnTo>
                  <a:lnTo>
                    <a:pt x="10902" y="2223"/>
                  </a:lnTo>
                  <a:lnTo>
                    <a:pt x="10870" y="2229"/>
                  </a:lnTo>
                  <a:lnTo>
                    <a:pt x="10836" y="2236"/>
                  </a:lnTo>
                  <a:lnTo>
                    <a:pt x="10803" y="2241"/>
                  </a:lnTo>
                  <a:lnTo>
                    <a:pt x="10767" y="2247"/>
                  </a:lnTo>
                  <a:lnTo>
                    <a:pt x="10732" y="2250"/>
                  </a:lnTo>
                  <a:lnTo>
                    <a:pt x="10694" y="2253"/>
                  </a:lnTo>
                  <a:lnTo>
                    <a:pt x="10656" y="2255"/>
                  </a:lnTo>
                  <a:lnTo>
                    <a:pt x="10617" y="2256"/>
                  </a:lnTo>
                  <a:lnTo>
                    <a:pt x="10577" y="2256"/>
                  </a:lnTo>
                  <a:lnTo>
                    <a:pt x="10567" y="2256"/>
                  </a:lnTo>
                  <a:lnTo>
                    <a:pt x="10557" y="2256"/>
                  </a:lnTo>
                  <a:lnTo>
                    <a:pt x="10546" y="2256"/>
                  </a:lnTo>
                  <a:lnTo>
                    <a:pt x="10533" y="2256"/>
                  </a:lnTo>
                  <a:lnTo>
                    <a:pt x="10480" y="2256"/>
                  </a:lnTo>
                  <a:lnTo>
                    <a:pt x="10429" y="2254"/>
                  </a:lnTo>
                  <a:lnTo>
                    <a:pt x="10379" y="2250"/>
                  </a:lnTo>
                  <a:lnTo>
                    <a:pt x="10333" y="2246"/>
                  </a:lnTo>
                  <a:lnTo>
                    <a:pt x="10289" y="2239"/>
                  </a:lnTo>
                  <a:lnTo>
                    <a:pt x="10247" y="2231"/>
                  </a:lnTo>
                  <a:lnTo>
                    <a:pt x="10207" y="2222"/>
                  </a:lnTo>
                  <a:lnTo>
                    <a:pt x="10169" y="2212"/>
                  </a:lnTo>
                  <a:lnTo>
                    <a:pt x="10133" y="2200"/>
                  </a:lnTo>
                  <a:lnTo>
                    <a:pt x="10101" y="2186"/>
                  </a:lnTo>
                  <a:lnTo>
                    <a:pt x="10084" y="2180"/>
                  </a:lnTo>
                  <a:lnTo>
                    <a:pt x="10069" y="2172"/>
                  </a:lnTo>
                  <a:lnTo>
                    <a:pt x="10055" y="2163"/>
                  </a:lnTo>
                  <a:lnTo>
                    <a:pt x="10041" y="2156"/>
                  </a:lnTo>
                  <a:lnTo>
                    <a:pt x="10027" y="2147"/>
                  </a:lnTo>
                  <a:lnTo>
                    <a:pt x="10014" y="2139"/>
                  </a:lnTo>
                  <a:lnTo>
                    <a:pt x="10002" y="2129"/>
                  </a:lnTo>
                  <a:lnTo>
                    <a:pt x="9991" y="2119"/>
                  </a:lnTo>
                  <a:lnTo>
                    <a:pt x="9979" y="2109"/>
                  </a:lnTo>
                  <a:lnTo>
                    <a:pt x="9968" y="2099"/>
                  </a:lnTo>
                  <a:lnTo>
                    <a:pt x="9958" y="2088"/>
                  </a:lnTo>
                  <a:lnTo>
                    <a:pt x="9948" y="2077"/>
                  </a:lnTo>
                  <a:lnTo>
                    <a:pt x="9931" y="2054"/>
                  </a:lnTo>
                  <a:lnTo>
                    <a:pt x="9914" y="2032"/>
                  </a:lnTo>
                  <a:lnTo>
                    <a:pt x="9898" y="2009"/>
                  </a:lnTo>
                  <a:lnTo>
                    <a:pt x="9882" y="1985"/>
                  </a:lnTo>
                  <a:lnTo>
                    <a:pt x="9868" y="1961"/>
                  </a:lnTo>
                  <a:lnTo>
                    <a:pt x="9855" y="1938"/>
                  </a:lnTo>
                  <a:lnTo>
                    <a:pt x="9844" y="1913"/>
                  </a:lnTo>
                  <a:lnTo>
                    <a:pt x="9833" y="1888"/>
                  </a:lnTo>
                  <a:lnTo>
                    <a:pt x="9822" y="1863"/>
                  </a:lnTo>
                  <a:lnTo>
                    <a:pt x="9813" y="1838"/>
                  </a:lnTo>
                  <a:lnTo>
                    <a:pt x="9806" y="1812"/>
                  </a:lnTo>
                  <a:lnTo>
                    <a:pt x="9798" y="1787"/>
                  </a:lnTo>
                  <a:lnTo>
                    <a:pt x="9792" y="1761"/>
                  </a:lnTo>
                  <a:lnTo>
                    <a:pt x="9787" y="1734"/>
                  </a:lnTo>
                  <a:lnTo>
                    <a:pt x="9783" y="1707"/>
                  </a:lnTo>
                  <a:lnTo>
                    <a:pt x="9780" y="1680"/>
                  </a:lnTo>
                  <a:lnTo>
                    <a:pt x="9779" y="1663"/>
                  </a:lnTo>
                  <a:lnTo>
                    <a:pt x="9778" y="1646"/>
                  </a:lnTo>
                  <a:lnTo>
                    <a:pt x="9777" y="1629"/>
                  </a:lnTo>
                  <a:lnTo>
                    <a:pt x="9776" y="1610"/>
                  </a:lnTo>
                  <a:lnTo>
                    <a:pt x="9776" y="1593"/>
                  </a:lnTo>
                  <a:lnTo>
                    <a:pt x="9774" y="1576"/>
                  </a:lnTo>
                  <a:lnTo>
                    <a:pt x="9774" y="1559"/>
                  </a:lnTo>
                  <a:lnTo>
                    <a:pt x="9774" y="1542"/>
                  </a:lnTo>
                  <a:lnTo>
                    <a:pt x="9774" y="1539"/>
                  </a:lnTo>
                  <a:close/>
                  <a:moveTo>
                    <a:pt x="0" y="0"/>
                  </a:moveTo>
                  <a:lnTo>
                    <a:pt x="2708" y="0"/>
                  </a:lnTo>
                  <a:lnTo>
                    <a:pt x="2708" y="2549"/>
                  </a:lnTo>
                  <a:lnTo>
                    <a:pt x="0" y="2549"/>
                  </a:lnTo>
                  <a:lnTo>
                    <a:pt x="0" y="0"/>
                  </a:lnTo>
                  <a:close/>
                  <a:moveTo>
                    <a:pt x="318" y="2175"/>
                  </a:moveTo>
                  <a:lnTo>
                    <a:pt x="2389" y="2175"/>
                  </a:lnTo>
                  <a:lnTo>
                    <a:pt x="2389" y="2230"/>
                  </a:lnTo>
                  <a:lnTo>
                    <a:pt x="318" y="2230"/>
                  </a:lnTo>
                  <a:lnTo>
                    <a:pt x="318" y="2175"/>
                  </a:lnTo>
                  <a:close/>
                  <a:moveTo>
                    <a:pt x="318" y="1804"/>
                  </a:moveTo>
                  <a:lnTo>
                    <a:pt x="2389" y="1804"/>
                  </a:lnTo>
                  <a:lnTo>
                    <a:pt x="2389" y="1859"/>
                  </a:lnTo>
                  <a:lnTo>
                    <a:pt x="318" y="1859"/>
                  </a:lnTo>
                  <a:lnTo>
                    <a:pt x="318" y="1804"/>
                  </a:lnTo>
                  <a:close/>
                  <a:moveTo>
                    <a:pt x="318" y="1432"/>
                  </a:moveTo>
                  <a:lnTo>
                    <a:pt x="2389" y="1432"/>
                  </a:lnTo>
                  <a:lnTo>
                    <a:pt x="2389" y="1487"/>
                  </a:lnTo>
                  <a:lnTo>
                    <a:pt x="318" y="1487"/>
                  </a:lnTo>
                  <a:lnTo>
                    <a:pt x="318" y="1432"/>
                  </a:lnTo>
                  <a:close/>
                  <a:moveTo>
                    <a:pt x="318" y="1061"/>
                  </a:moveTo>
                  <a:lnTo>
                    <a:pt x="2389" y="1061"/>
                  </a:lnTo>
                  <a:lnTo>
                    <a:pt x="2389" y="1117"/>
                  </a:lnTo>
                  <a:lnTo>
                    <a:pt x="318" y="1117"/>
                  </a:lnTo>
                  <a:lnTo>
                    <a:pt x="318" y="1061"/>
                  </a:lnTo>
                  <a:close/>
                  <a:moveTo>
                    <a:pt x="318" y="690"/>
                  </a:moveTo>
                  <a:lnTo>
                    <a:pt x="2389" y="690"/>
                  </a:lnTo>
                  <a:lnTo>
                    <a:pt x="2389" y="745"/>
                  </a:lnTo>
                  <a:lnTo>
                    <a:pt x="318" y="745"/>
                  </a:lnTo>
                  <a:lnTo>
                    <a:pt x="318" y="690"/>
                  </a:lnTo>
                  <a:close/>
                  <a:moveTo>
                    <a:pt x="318" y="319"/>
                  </a:moveTo>
                  <a:lnTo>
                    <a:pt x="2389" y="319"/>
                  </a:lnTo>
                  <a:lnTo>
                    <a:pt x="2389" y="374"/>
                  </a:lnTo>
                  <a:lnTo>
                    <a:pt x="318" y="374"/>
                  </a:lnTo>
                  <a:lnTo>
                    <a:pt x="318" y="319"/>
                  </a:lnTo>
                  <a:close/>
                  <a:moveTo>
                    <a:pt x="839" y="654"/>
                  </a:moveTo>
                  <a:lnTo>
                    <a:pt x="890" y="411"/>
                  </a:lnTo>
                  <a:lnTo>
                    <a:pt x="1060" y="411"/>
                  </a:lnTo>
                  <a:lnTo>
                    <a:pt x="1053" y="458"/>
                  </a:lnTo>
                  <a:lnTo>
                    <a:pt x="948" y="458"/>
                  </a:lnTo>
                  <a:lnTo>
                    <a:pt x="937" y="511"/>
                  </a:lnTo>
                  <a:lnTo>
                    <a:pt x="1034" y="511"/>
                  </a:lnTo>
                  <a:lnTo>
                    <a:pt x="1024" y="561"/>
                  </a:lnTo>
                  <a:lnTo>
                    <a:pt x="926" y="561"/>
                  </a:lnTo>
                  <a:lnTo>
                    <a:pt x="908" y="654"/>
                  </a:lnTo>
                  <a:lnTo>
                    <a:pt x="839" y="654"/>
                  </a:lnTo>
                  <a:close/>
                  <a:moveTo>
                    <a:pt x="1042" y="654"/>
                  </a:moveTo>
                  <a:lnTo>
                    <a:pt x="1095" y="411"/>
                  </a:lnTo>
                  <a:lnTo>
                    <a:pt x="1164" y="411"/>
                  </a:lnTo>
                  <a:lnTo>
                    <a:pt x="1113" y="654"/>
                  </a:lnTo>
                  <a:lnTo>
                    <a:pt x="1042" y="654"/>
                  </a:lnTo>
                  <a:close/>
                  <a:moveTo>
                    <a:pt x="1150" y="654"/>
                  </a:moveTo>
                  <a:lnTo>
                    <a:pt x="1201" y="411"/>
                  </a:lnTo>
                  <a:lnTo>
                    <a:pt x="1388" y="411"/>
                  </a:lnTo>
                  <a:lnTo>
                    <a:pt x="1377" y="458"/>
                  </a:lnTo>
                  <a:lnTo>
                    <a:pt x="1261" y="458"/>
                  </a:lnTo>
                  <a:lnTo>
                    <a:pt x="1251" y="506"/>
                  </a:lnTo>
                  <a:lnTo>
                    <a:pt x="1359" y="506"/>
                  </a:lnTo>
                  <a:lnTo>
                    <a:pt x="1349" y="555"/>
                  </a:lnTo>
                  <a:lnTo>
                    <a:pt x="1241" y="555"/>
                  </a:lnTo>
                  <a:lnTo>
                    <a:pt x="1230" y="603"/>
                  </a:lnTo>
                  <a:lnTo>
                    <a:pt x="1349" y="603"/>
                  </a:lnTo>
                  <a:lnTo>
                    <a:pt x="1338" y="654"/>
                  </a:lnTo>
                  <a:lnTo>
                    <a:pt x="1150" y="654"/>
                  </a:lnTo>
                  <a:close/>
                  <a:moveTo>
                    <a:pt x="1406" y="493"/>
                  </a:moveTo>
                  <a:lnTo>
                    <a:pt x="1408" y="482"/>
                  </a:lnTo>
                  <a:lnTo>
                    <a:pt x="1410" y="471"/>
                  </a:lnTo>
                  <a:lnTo>
                    <a:pt x="1414" y="462"/>
                  </a:lnTo>
                  <a:lnTo>
                    <a:pt x="1418" y="454"/>
                  </a:lnTo>
                  <a:lnTo>
                    <a:pt x="1423" y="445"/>
                  </a:lnTo>
                  <a:lnTo>
                    <a:pt x="1430" y="439"/>
                  </a:lnTo>
                  <a:lnTo>
                    <a:pt x="1436" y="432"/>
                  </a:lnTo>
                  <a:lnTo>
                    <a:pt x="1445" y="427"/>
                  </a:lnTo>
                  <a:lnTo>
                    <a:pt x="1454" y="421"/>
                  </a:lnTo>
                  <a:lnTo>
                    <a:pt x="1463" y="417"/>
                  </a:lnTo>
                  <a:lnTo>
                    <a:pt x="1473" y="414"/>
                  </a:lnTo>
                  <a:lnTo>
                    <a:pt x="1483" y="411"/>
                  </a:lnTo>
                  <a:lnTo>
                    <a:pt x="1494" y="408"/>
                  </a:lnTo>
                  <a:lnTo>
                    <a:pt x="1504" y="407"/>
                  </a:lnTo>
                  <a:lnTo>
                    <a:pt x="1516" y="406"/>
                  </a:lnTo>
                  <a:lnTo>
                    <a:pt x="1528" y="406"/>
                  </a:lnTo>
                  <a:lnTo>
                    <a:pt x="1531" y="406"/>
                  </a:lnTo>
                  <a:lnTo>
                    <a:pt x="1536" y="406"/>
                  </a:lnTo>
                  <a:lnTo>
                    <a:pt x="1540" y="406"/>
                  </a:lnTo>
                  <a:lnTo>
                    <a:pt x="1544" y="406"/>
                  </a:lnTo>
                  <a:lnTo>
                    <a:pt x="1556" y="408"/>
                  </a:lnTo>
                  <a:lnTo>
                    <a:pt x="1569" y="411"/>
                  </a:lnTo>
                  <a:lnTo>
                    <a:pt x="1580" y="415"/>
                  </a:lnTo>
                  <a:lnTo>
                    <a:pt x="1591" y="420"/>
                  </a:lnTo>
                  <a:lnTo>
                    <a:pt x="1596" y="424"/>
                  </a:lnTo>
                  <a:lnTo>
                    <a:pt x="1600" y="427"/>
                  </a:lnTo>
                  <a:lnTo>
                    <a:pt x="1605" y="431"/>
                  </a:lnTo>
                  <a:lnTo>
                    <a:pt x="1607" y="437"/>
                  </a:lnTo>
                  <a:lnTo>
                    <a:pt x="1610" y="441"/>
                  </a:lnTo>
                  <a:lnTo>
                    <a:pt x="1611" y="447"/>
                  </a:lnTo>
                  <a:lnTo>
                    <a:pt x="1612" y="454"/>
                  </a:lnTo>
                  <a:lnTo>
                    <a:pt x="1613" y="460"/>
                  </a:lnTo>
                  <a:lnTo>
                    <a:pt x="1612" y="467"/>
                  </a:lnTo>
                  <a:lnTo>
                    <a:pt x="1612" y="472"/>
                  </a:lnTo>
                  <a:lnTo>
                    <a:pt x="1611" y="479"/>
                  </a:lnTo>
                  <a:lnTo>
                    <a:pt x="1609" y="485"/>
                  </a:lnTo>
                  <a:lnTo>
                    <a:pt x="1541" y="484"/>
                  </a:lnTo>
                  <a:lnTo>
                    <a:pt x="1541" y="483"/>
                  </a:lnTo>
                  <a:lnTo>
                    <a:pt x="1541" y="481"/>
                  </a:lnTo>
                  <a:lnTo>
                    <a:pt x="1542" y="479"/>
                  </a:lnTo>
                  <a:lnTo>
                    <a:pt x="1542" y="476"/>
                  </a:lnTo>
                  <a:lnTo>
                    <a:pt x="1541" y="471"/>
                  </a:lnTo>
                  <a:lnTo>
                    <a:pt x="1540" y="467"/>
                  </a:lnTo>
                  <a:lnTo>
                    <a:pt x="1537" y="462"/>
                  </a:lnTo>
                  <a:lnTo>
                    <a:pt x="1534" y="460"/>
                  </a:lnTo>
                  <a:lnTo>
                    <a:pt x="1529" y="458"/>
                  </a:lnTo>
                  <a:lnTo>
                    <a:pt x="1525" y="456"/>
                  </a:lnTo>
                  <a:lnTo>
                    <a:pt x="1519" y="455"/>
                  </a:lnTo>
                  <a:lnTo>
                    <a:pt x="1514" y="455"/>
                  </a:lnTo>
                  <a:lnTo>
                    <a:pt x="1514" y="455"/>
                  </a:lnTo>
                  <a:lnTo>
                    <a:pt x="1513" y="455"/>
                  </a:lnTo>
                  <a:lnTo>
                    <a:pt x="1512" y="455"/>
                  </a:lnTo>
                  <a:lnTo>
                    <a:pt x="1510" y="455"/>
                  </a:lnTo>
                  <a:lnTo>
                    <a:pt x="1504" y="456"/>
                  </a:lnTo>
                  <a:lnTo>
                    <a:pt x="1500" y="457"/>
                  </a:lnTo>
                  <a:lnTo>
                    <a:pt x="1495" y="459"/>
                  </a:lnTo>
                  <a:lnTo>
                    <a:pt x="1489" y="462"/>
                  </a:lnTo>
                  <a:lnTo>
                    <a:pt x="1486" y="466"/>
                  </a:lnTo>
                  <a:lnTo>
                    <a:pt x="1483" y="470"/>
                  </a:lnTo>
                  <a:lnTo>
                    <a:pt x="1481" y="474"/>
                  </a:lnTo>
                  <a:lnTo>
                    <a:pt x="1481" y="480"/>
                  </a:lnTo>
                  <a:lnTo>
                    <a:pt x="1481" y="482"/>
                  </a:lnTo>
                  <a:lnTo>
                    <a:pt x="1482" y="484"/>
                  </a:lnTo>
                  <a:lnTo>
                    <a:pt x="1483" y="486"/>
                  </a:lnTo>
                  <a:lnTo>
                    <a:pt x="1485" y="489"/>
                  </a:lnTo>
                  <a:lnTo>
                    <a:pt x="1491" y="494"/>
                  </a:lnTo>
                  <a:lnTo>
                    <a:pt x="1499" y="497"/>
                  </a:lnTo>
                  <a:lnTo>
                    <a:pt x="1510" y="501"/>
                  </a:lnTo>
                  <a:lnTo>
                    <a:pt x="1521" y="505"/>
                  </a:lnTo>
                  <a:lnTo>
                    <a:pt x="1532" y="508"/>
                  </a:lnTo>
                  <a:lnTo>
                    <a:pt x="1546" y="511"/>
                  </a:lnTo>
                  <a:lnTo>
                    <a:pt x="1556" y="514"/>
                  </a:lnTo>
                  <a:lnTo>
                    <a:pt x="1566" y="518"/>
                  </a:lnTo>
                  <a:lnTo>
                    <a:pt x="1573" y="522"/>
                  </a:lnTo>
                  <a:lnTo>
                    <a:pt x="1580" y="526"/>
                  </a:lnTo>
                  <a:lnTo>
                    <a:pt x="1585" y="530"/>
                  </a:lnTo>
                  <a:lnTo>
                    <a:pt x="1589" y="536"/>
                  </a:lnTo>
                  <a:lnTo>
                    <a:pt x="1593" y="541"/>
                  </a:lnTo>
                  <a:lnTo>
                    <a:pt x="1595" y="547"/>
                  </a:lnTo>
                  <a:lnTo>
                    <a:pt x="1596" y="551"/>
                  </a:lnTo>
                  <a:lnTo>
                    <a:pt x="1598" y="556"/>
                  </a:lnTo>
                  <a:lnTo>
                    <a:pt x="1598" y="562"/>
                  </a:lnTo>
                  <a:lnTo>
                    <a:pt x="1598" y="566"/>
                  </a:lnTo>
                  <a:lnTo>
                    <a:pt x="1598" y="575"/>
                  </a:lnTo>
                  <a:lnTo>
                    <a:pt x="1596" y="583"/>
                  </a:lnTo>
                  <a:lnTo>
                    <a:pt x="1594" y="592"/>
                  </a:lnTo>
                  <a:lnTo>
                    <a:pt x="1591" y="601"/>
                  </a:lnTo>
                  <a:lnTo>
                    <a:pt x="1586" y="608"/>
                  </a:lnTo>
                  <a:lnTo>
                    <a:pt x="1581" y="616"/>
                  </a:lnTo>
                  <a:lnTo>
                    <a:pt x="1575" y="623"/>
                  </a:lnTo>
                  <a:lnTo>
                    <a:pt x="1567" y="630"/>
                  </a:lnTo>
                  <a:lnTo>
                    <a:pt x="1558" y="637"/>
                  </a:lnTo>
                  <a:lnTo>
                    <a:pt x="1549" y="643"/>
                  </a:lnTo>
                  <a:lnTo>
                    <a:pt x="1539" y="647"/>
                  </a:lnTo>
                  <a:lnTo>
                    <a:pt x="1527" y="651"/>
                  </a:lnTo>
                  <a:lnTo>
                    <a:pt x="1515" y="655"/>
                  </a:lnTo>
                  <a:lnTo>
                    <a:pt x="1502" y="657"/>
                  </a:lnTo>
                  <a:lnTo>
                    <a:pt x="1487" y="658"/>
                  </a:lnTo>
                  <a:lnTo>
                    <a:pt x="1472" y="659"/>
                  </a:lnTo>
                  <a:lnTo>
                    <a:pt x="1459" y="658"/>
                  </a:lnTo>
                  <a:lnTo>
                    <a:pt x="1447" y="658"/>
                  </a:lnTo>
                  <a:lnTo>
                    <a:pt x="1436" y="656"/>
                  </a:lnTo>
                  <a:lnTo>
                    <a:pt x="1427" y="654"/>
                  </a:lnTo>
                  <a:lnTo>
                    <a:pt x="1418" y="651"/>
                  </a:lnTo>
                  <a:lnTo>
                    <a:pt x="1411" y="648"/>
                  </a:lnTo>
                  <a:lnTo>
                    <a:pt x="1405" y="644"/>
                  </a:lnTo>
                  <a:lnTo>
                    <a:pt x="1401" y="640"/>
                  </a:lnTo>
                  <a:lnTo>
                    <a:pt x="1393" y="630"/>
                  </a:lnTo>
                  <a:lnTo>
                    <a:pt x="1388" y="619"/>
                  </a:lnTo>
                  <a:lnTo>
                    <a:pt x="1386" y="614"/>
                  </a:lnTo>
                  <a:lnTo>
                    <a:pt x="1384" y="608"/>
                  </a:lnTo>
                  <a:lnTo>
                    <a:pt x="1383" y="602"/>
                  </a:lnTo>
                  <a:lnTo>
                    <a:pt x="1383" y="596"/>
                  </a:lnTo>
                  <a:lnTo>
                    <a:pt x="1383" y="593"/>
                  </a:lnTo>
                  <a:lnTo>
                    <a:pt x="1383" y="591"/>
                  </a:lnTo>
                  <a:lnTo>
                    <a:pt x="1384" y="588"/>
                  </a:lnTo>
                  <a:lnTo>
                    <a:pt x="1384" y="586"/>
                  </a:lnTo>
                  <a:lnTo>
                    <a:pt x="1384" y="582"/>
                  </a:lnTo>
                  <a:lnTo>
                    <a:pt x="1384" y="580"/>
                  </a:lnTo>
                  <a:lnTo>
                    <a:pt x="1384" y="577"/>
                  </a:lnTo>
                  <a:lnTo>
                    <a:pt x="1386" y="575"/>
                  </a:lnTo>
                  <a:lnTo>
                    <a:pt x="1454" y="575"/>
                  </a:lnTo>
                  <a:lnTo>
                    <a:pt x="1454" y="577"/>
                  </a:lnTo>
                  <a:lnTo>
                    <a:pt x="1454" y="578"/>
                  </a:lnTo>
                  <a:lnTo>
                    <a:pt x="1454" y="580"/>
                  </a:lnTo>
                  <a:lnTo>
                    <a:pt x="1454" y="582"/>
                  </a:lnTo>
                  <a:lnTo>
                    <a:pt x="1454" y="588"/>
                  </a:lnTo>
                  <a:lnTo>
                    <a:pt x="1455" y="594"/>
                  </a:lnTo>
                  <a:lnTo>
                    <a:pt x="1457" y="599"/>
                  </a:lnTo>
                  <a:lnTo>
                    <a:pt x="1460" y="603"/>
                  </a:lnTo>
                  <a:lnTo>
                    <a:pt x="1464" y="607"/>
                  </a:lnTo>
                  <a:lnTo>
                    <a:pt x="1470" y="609"/>
                  </a:lnTo>
                  <a:lnTo>
                    <a:pt x="1475" y="610"/>
                  </a:lnTo>
                  <a:lnTo>
                    <a:pt x="1483" y="611"/>
                  </a:lnTo>
                  <a:lnTo>
                    <a:pt x="1486" y="611"/>
                  </a:lnTo>
                  <a:lnTo>
                    <a:pt x="1491" y="610"/>
                  </a:lnTo>
                  <a:lnTo>
                    <a:pt x="1496" y="609"/>
                  </a:lnTo>
                  <a:lnTo>
                    <a:pt x="1501" y="608"/>
                  </a:lnTo>
                  <a:lnTo>
                    <a:pt x="1510" y="604"/>
                  </a:lnTo>
                  <a:lnTo>
                    <a:pt x="1517" y="599"/>
                  </a:lnTo>
                  <a:lnTo>
                    <a:pt x="1521" y="595"/>
                  </a:lnTo>
                  <a:lnTo>
                    <a:pt x="1523" y="592"/>
                  </a:lnTo>
                  <a:lnTo>
                    <a:pt x="1525" y="588"/>
                  </a:lnTo>
                  <a:lnTo>
                    <a:pt x="1525" y="583"/>
                  </a:lnTo>
                  <a:lnTo>
                    <a:pt x="1525" y="582"/>
                  </a:lnTo>
                  <a:lnTo>
                    <a:pt x="1525" y="581"/>
                  </a:lnTo>
                  <a:lnTo>
                    <a:pt x="1525" y="580"/>
                  </a:lnTo>
                  <a:lnTo>
                    <a:pt x="1525" y="580"/>
                  </a:lnTo>
                  <a:lnTo>
                    <a:pt x="1524" y="576"/>
                  </a:lnTo>
                  <a:lnTo>
                    <a:pt x="1522" y="573"/>
                  </a:lnTo>
                  <a:lnTo>
                    <a:pt x="1517" y="569"/>
                  </a:lnTo>
                  <a:lnTo>
                    <a:pt x="1512" y="566"/>
                  </a:lnTo>
                  <a:lnTo>
                    <a:pt x="1499" y="561"/>
                  </a:lnTo>
                  <a:lnTo>
                    <a:pt x="1484" y="555"/>
                  </a:lnTo>
                  <a:lnTo>
                    <a:pt x="1474" y="553"/>
                  </a:lnTo>
                  <a:lnTo>
                    <a:pt x="1465" y="551"/>
                  </a:lnTo>
                  <a:lnTo>
                    <a:pt x="1457" y="549"/>
                  </a:lnTo>
                  <a:lnTo>
                    <a:pt x="1450" y="546"/>
                  </a:lnTo>
                  <a:lnTo>
                    <a:pt x="1450" y="546"/>
                  </a:lnTo>
                  <a:lnTo>
                    <a:pt x="1449" y="546"/>
                  </a:lnTo>
                  <a:lnTo>
                    <a:pt x="1449" y="546"/>
                  </a:lnTo>
                  <a:lnTo>
                    <a:pt x="1448" y="546"/>
                  </a:lnTo>
                  <a:lnTo>
                    <a:pt x="1448" y="546"/>
                  </a:lnTo>
                  <a:lnTo>
                    <a:pt x="1448" y="546"/>
                  </a:lnTo>
                  <a:lnTo>
                    <a:pt x="1448" y="546"/>
                  </a:lnTo>
                  <a:lnTo>
                    <a:pt x="1448" y="546"/>
                  </a:lnTo>
                  <a:lnTo>
                    <a:pt x="1445" y="545"/>
                  </a:lnTo>
                  <a:lnTo>
                    <a:pt x="1442" y="543"/>
                  </a:lnTo>
                  <a:lnTo>
                    <a:pt x="1437" y="541"/>
                  </a:lnTo>
                  <a:lnTo>
                    <a:pt x="1433" y="540"/>
                  </a:lnTo>
                  <a:lnTo>
                    <a:pt x="1429" y="538"/>
                  </a:lnTo>
                  <a:lnTo>
                    <a:pt x="1423" y="535"/>
                  </a:lnTo>
                  <a:lnTo>
                    <a:pt x="1419" y="530"/>
                  </a:lnTo>
                  <a:lnTo>
                    <a:pt x="1415" y="526"/>
                  </a:lnTo>
                  <a:lnTo>
                    <a:pt x="1411" y="520"/>
                  </a:lnTo>
                  <a:lnTo>
                    <a:pt x="1408" y="512"/>
                  </a:lnTo>
                  <a:lnTo>
                    <a:pt x="1407" y="503"/>
                  </a:lnTo>
                  <a:lnTo>
                    <a:pt x="1406" y="493"/>
                  </a:lnTo>
                  <a:lnTo>
                    <a:pt x="1406" y="493"/>
                  </a:lnTo>
                  <a:close/>
                  <a:moveTo>
                    <a:pt x="1633" y="566"/>
                  </a:moveTo>
                  <a:lnTo>
                    <a:pt x="1633" y="552"/>
                  </a:lnTo>
                  <a:lnTo>
                    <a:pt x="1635" y="537"/>
                  </a:lnTo>
                  <a:lnTo>
                    <a:pt x="1636" y="528"/>
                  </a:lnTo>
                  <a:lnTo>
                    <a:pt x="1637" y="521"/>
                  </a:lnTo>
                  <a:lnTo>
                    <a:pt x="1639" y="512"/>
                  </a:lnTo>
                  <a:lnTo>
                    <a:pt x="1642" y="505"/>
                  </a:lnTo>
                  <a:lnTo>
                    <a:pt x="1645" y="495"/>
                  </a:lnTo>
                  <a:lnTo>
                    <a:pt x="1649" y="486"/>
                  </a:lnTo>
                  <a:lnTo>
                    <a:pt x="1653" y="478"/>
                  </a:lnTo>
                  <a:lnTo>
                    <a:pt x="1659" y="469"/>
                  </a:lnTo>
                  <a:lnTo>
                    <a:pt x="1664" y="460"/>
                  </a:lnTo>
                  <a:lnTo>
                    <a:pt x="1671" y="452"/>
                  </a:lnTo>
                  <a:lnTo>
                    <a:pt x="1678" y="444"/>
                  </a:lnTo>
                  <a:lnTo>
                    <a:pt x="1686" y="435"/>
                  </a:lnTo>
                  <a:lnTo>
                    <a:pt x="1694" y="429"/>
                  </a:lnTo>
                  <a:lnTo>
                    <a:pt x="1703" y="422"/>
                  </a:lnTo>
                  <a:lnTo>
                    <a:pt x="1714" y="416"/>
                  </a:lnTo>
                  <a:lnTo>
                    <a:pt x="1726" y="412"/>
                  </a:lnTo>
                  <a:lnTo>
                    <a:pt x="1739" y="408"/>
                  </a:lnTo>
                  <a:lnTo>
                    <a:pt x="1753" y="405"/>
                  </a:lnTo>
                  <a:lnTo>
                    <a:pt x="1767" y="404"/>
                  </a:lnTo>
                  <a:lnTo>
                    <a:pt x="1783" y="403"/>
                  </a:lnTo>
                  <a:lnTo>
                    <a:pt x="1791" y="403"/>
                  </a:lnTo>
                  <a:lnTo>
                    <a:pt x="1799" y="404"/>
                  </a:lnTo>
                  <a:lnTo>
                    <a:pt x="1808" y="404"/>
                  </a:lnTo>
                  <a:lnTo>
                    <a:pt x="1818" y="405"/>
                  </a:lnTo>
                  <a:lnTo>
                    <a:pt x="1830" y="407"/>
                  </a:lnTo>
                  <a:lnTo>
                    <a:pt x="1841" y="412"/>
                  </a:lnTo>
                  <a:lnTo>
                    <a:pt x="1853" y="416"/>
                  </a:lnTo>
                  <a:lnTo>
                    <a:pt x="1864" y="421"/>
                  </a:lnTo>
                  <a:lnTo>
                    <a:pt x="1869" y="426"/>
                  </a:lnTo>
                  <a:lnTo>
                    <a:pt x="1874" y="429"/>
                  </a:lnTo>
                  <a:lnTo>
                    <a:pt x="1877" y="433"/>
                  </a:lnTo>
                  <a:lnTo>
                    <a:pt x="1880" y="439"/>
                  </a:lnTo>
                  <a:lnTo>
                    <a:pt x="1882" y="444"/>
                  </a:lnTo>
                  <a:lnTo>
                    <a:pt x="1885" y="449"/>
                  </a:lnTo>
                  <a:lnTo>
                    <a:pt x="1886" y="456"/>
                  </a:lnTo>
                  <a:lnTo>
                    <a:pt x="1886" y="464"/>
                  </a:lnTo>
                  <a:lnTo>
                    <a:pt x="1886" y="468"/>
                  </a:lnTo>
                  <a:lnTo>
                    <a:pt x="1885" y="472"/>
                  </a:lnTo>
                  <a:lnTo>
                    <a:pt x="1885" y="478"/>
                  </a:lnTo>
                  <a:lnTo>
                    <a:pt x="1884" y="482"/>
                  </a:lnTo>
                  <a:lnTo>
                    <a:pt x="1810" y="482"/>
                  </a:lnTo>
                  <a:lnTo>
                    <a:pt x="1810" y="480"/>
                  </a:lnTo>
                  <a:lnTo>
                    <a:pt x="1810" y="479"/>
                  </a:lnTo>
                  <a:lnTo>
                    <a:pt x="1810" y="476"/>
                  </a:lnTo>
                  <a:lnTo>
                    <a:pt x="1810" y="475"/>
                  </a:lnTo>
                  <a:lnTo>
                    <a:pt x="1810" y="470"/>
                  </a:lnTo>
                  <a:lnTo>
                    <a:pt x="1809" y="465"/>
                  </a:lnTo>
                  <a:lnTo>
                    <a:pt x="1807" y="460"/>
                  </a:lnTo>
                  <a:lnTo>
                    <a:pt x="1804" y="457"/>
                  </a:lnTo>
                  <a:lnTo>
                    <a:pt x="1796" y="453"/>
                  </a:lnTo>
                  <a:lnTo>
                    <a:pt x="1788" y="449"/>
                  </a:lnTo>
                  <a:lnTo>
                    <a:pt x="1784" y="448"/>
                  </a:lnTo>
                  <a:lnTo>
                    <a:pt x="1780" y="448"/>
                  </a:lnTo>
                  <a:lnTo>
                    <a:pt x="1777" y="448"/>
                  </a:lnTo>
                  <a:lnTo>
                    <a:pt x="1772" y="448"/>
                  </a:lnTo>
                  <a:lnTo>
                    <a:pt x="1770" y="448"/>
                  </a:lnTo>
                  <a:lnTo>
                    <a:pt x="1767" y="448"/>
                  </a:lnTo>
                  <a:lnTo>
                    <a:pt x="1764" y="449"/>
                  </a:lnTo>
                  <a:lnTo>
                    <a:pt x="1760" y="449"/>
                  </a:lnTo>
                  <a:lnTo>
                    <a:pt x="1753" y="453"/>
                  </a:lnTo>
                  <a:lnTo>
                    <a:pt x="1746" y="458"/>
                  </a:lnTo>
                  <a:lnTo>
                    <a:pt x="1739" y="465"/>
                  </a:lnTo>
                  <a:lnTo>
                    <a:pt x="1731" y="472"/>
                  </a:lnTo>
                  <a:lnTo>
                    <a:pt x="1725" y="483"/>
                  </a:lnTo>
                  <a:lnTo>
                    <a:pt x="1719" y="495"/>
                  </a:lnTo>
                  <a:lnTo>
                    <a:pt x="1714" y="510"/>
                  </a:lnTo>
                  <a:lnTo>
                    <a:pt x="1710" y="527"/>
                  </a:lnTo>
                  <a:lnTo>
                    <a:pt x="1709" y="530"/>
                  </a:lnTo>
                  <a:lnTo>
                    <a:pt x="1709" y="533"/>
                  </a:lnTo>
                  <a:lnTo>
                    <a:pt x="1707" y="536"/>
                  </a:lnTo>
                  <a:lnTo>
                    <a:pt x="1707" y="539"/>
                  </a:lnTo>
                  <a:lnTo>
                    <a:pt x="1706" y="546"/>
                  </a:lnTo>
                  <a:lnTo>
                    <a:pt x="1706" y="551"/>
                  </a:lnTo>
                  <a:lnTo>
                    <a:pt x="1705" y="557"/>
                  </a:lnTo>
                  <a:lnTo>
                    <a:pt x="1705" y="563"/>
                  </a:lnTo>
                  <a:lnTo>
                    <a:pt x="1706" y="573"/>
                  </a:lnTo>
                  <a:lnTo>
                    <a:pt x="1707" y="581"/>
                  </a:lnTo>
                  <a:lnTo>
                    <a:pt x="1710" y="589"/>
                  </a:lnTo>
                  <a:lnTo>
                    <a:pt x="1713" y="595"/>
                  </a:lnTo>
                  <a:lnTo>
                    <a:pt x="1715" y="599"/>
                  </a:lnTo>
                  <a:lnTo>
                    <a:pt x="1717" y="602"/>
                  </a:lnTo>
                  <a:lnTo>
                    <a:pt x="1720" y="604"/>
                  </a:lnTo>
                  <a:lnTo>
                    <a:pt x="1724" y="606"/>
                  </a:lnTo>
                  <a:lnTo>
                    <a:pt x="1731" y="608"/>
                  </a:lnTo>
                  <a:lnTo>
                    <a:pt x="1741" y="609"/>
                  </a:lnTo>
                  <a:lnTo>
                    <a:pt x="1743" y="609"/>
                  </a:lnTo>
                  <a:lnTo>
                    <a:pt x="1745" y="609"/>
                  </a:lnTo>
                  <a:lnTo>
                    <a:pt x="1747" y="609"/>
                  </a:lnTo>
                  <a:lnTo>
                    <a:pt x="1748" y="608"/>
                  </a:lnTo>
                  <a:lnTo>
                    <a:pt x="1753" y="608"/>
                  </a:lnTo>
                  <a:lnTo>
                    <a:pt x="1756" y="608"/>
                  </a:lnTo>
                  <a:lnTo>
                    <a:pt x="1759" y="607"/>
                  </a:lnTo>
                  <a:lnTo>
                    <a:pt x="1764" y="605"/>
                  </a:lnTo>
                  <a:lnTo>
                    <a:pt x="1768" y="603"/>
                  </a:lnTo>
                  <a:lnTo>
                    <a:pt x="1772" y="600"/>
                  </a:lnTo>
                  <a:lnTo>
                    <a:pt x="1778" y="596"/>
                  </a:lnTo>
                  <a:lnTo>
                    <a:pt x="1782" y="592"/>
                  </a:lnTo>
                  <a:lnTo>
                    <a:pt x="1785" y="588"/>
                  </a:lnTo>
                  <a:lnTo>
                    <a:pt x="1788" y="582"/>
                  </a:lnTo>
                  <a:lnTo>
                    <a:pt x="1790" y="577"/>
                  </a:lnTo>
                  <a:lnTo>
                    <a:pt x="1792" y="572"/>
                  </a:lnTo>
                  <a:lnTo>
                    <a:pt x="1862" y="572"/>
                  </a:lnTo>
                  <a:lnTo>
                    <a:pt x="1863" y="573"/>
                  </a:lnTo>
                  <a:lnTo>
                    <a:pt x="1863" y="574"/>
                  </a:lnTo>
                  <a:lnTo>
                    <a:pt x="1863" y="575"/>
                  </a:lnTo>
                  <a:lnTo>
                    <a:pt x="1863" y="575"/>
                  </a:lnTo>
                  <a:lnTo>
                    <a:pt x="1862" y="582"/>
                  </a:lnTo>
                  <a:lnTo>
                    <a:pt x="1859" y="592"/>
                  </a:lnTo>
                  <a:lnTo>
                    <a:pt x="1853" y="603"/>
                  </a:lnTo>
                  <a:lnTo>
                    <a:pt x="1845" y="615"/>
                  </a:lnTo>
                  <a:lnTo>
                    <a:pt x="1837" y="622"/>
                  </a:lnTo>
                  <a:lnTo>
                    <a:pt x="1827" y="630"/>
                  </a:lnTo>
                  <a:lnTo>
                    <a:pt x="1817" y="637"/>
                  </a:lnTo>
                  <a:lnTo>
                    <a:pt x="1804" y="645"/>
                  </a:lnTo>
                  <a:lnTo>
                    <a:pt x="1797" y="648"/>
                  </a:lnTo>
                  <a:lnTo>
                    <a:pt x="1790" y="650"/>
                  </a:lnTo>
                  <a:lnTo>
                    <a:pt x="1782" y="654"/>
                  </a:lnTo>
                  <a:lnTo>
                    <a:pt x="1774" y="655"/>
                  </a:lnTo>
                  <a:lnTo>
                    <a:pt x="1756" y="658"/>
                  </a:lnTo>
                  <a:lnTo>
                    <a:pt x="1737" y="659"/>
                  </a:lnTo>
                  <a:lnTo>
                    <a:pt x="1734" y="659"/>
                  </a:lnTo>
                  <a:lnTo>
                    <a:pt x="1733" y="659"/>
                  </a:lnTo>
                  <a:lnTo>
                    <a:pt x="1732" y="659"/>
                  </a:lnTo>
                  <a:lnTo>
                    <a:pt x="1730" y="659"/>
                  </a:lnTo>
                  <a:lnTo>
                    <a:pt x="1717" y="658"/>
                  </a:lnTo>
                  <a:lnTo>
                    <a:pt x="1705" y="657"/>
                  </a:lnTo>
                  <a:lnTo>
                    <a:pt x="1693" y="656"/>
                  </a:lnTo>
                  <a:lnTo>
                    <a:pt x="1684" y="653"/>
                  </a:lnTo>
                  <a:lnTo>
                    <a:pt x="1675" y="649"/>
                  </a:lnTo>
                  <a:lnTo>
                    <a:pt x="1667" y="646"/>
                  </a:lnTo>
                  <a:lnTo>
                    <a:pt x="1661" y="641"/>
                  </a:lnTo>
                  <a:lnTo>
                    <a:pt x="1656" y="635"/>
                  </a:lnTo>
                  <a:lnTo>
                    <a:pt x="1647" y="623"/>
                  </a:lnTo>
                  <a:lnTo>
                    <a:pt x="1640" y="611"/>
                  </a:lnTo>
                  <a:lnTo>
                    <a:pt x="1636" y="599"/>
                  </a:lnTo>
                  <a:lnTo>
                    <a:pt x="1634" y="584"/>
                  </a:lnTo>
                  <a:lnTo>
                    <a:pt x="1633" y="580"/>
                  </a:lnTo>
                  <a:lnTo>
                    <a:pt x="1633" y="576"/>
                  </a:lnTo>
                  <a:lnTo>
                    <a:pt x="1633" y="570"/>
                  </a:lnTo>
                  <a:lnTo>
                    <a:pt x="1633" y="566"/>
                  </a:lnTo>
                  <a:lnTo>
                    <a:pt x="1633" y="566"/>
                  </a:lnTo>
                  <a:close/>
                  <a:moveTo>
                    <a:pt x="822" y="938"/>
                  </a:moveTo>
                  <a:lnTo>
                    <a:pt x="823" y="924"/>
                  </a:lnTo>
                  <a:lnTo>
                    <a:pt x="824" y="907"/>
                  </a:lnTo>
                  <a:lnTo>
                    <a:pt x="825" y="900"/>
                  </a:lnTo>
                  <a:lnTo>
                    <a:pt x="827" y="891"/>
                  </a:lnTo>
                  <a:lnTo>
                    <a:pt x="829" y="884"/>
                  </a:lnTo>
                  <a:lnTo>
                    <a:pt x="831" y="875"/>
                  </a:lnTo>
                  <a:lnTo>
                    <a:pt x="835" y="866"/>
                  </a:lnTo>
                  <a:lnTo>
                    <a:pt x="838" y="857"/>
                  </a:lnTo>
                  <a:lnTo>
                    <a:pt x="843" y="848"/>
                  </a:lnTo>
                  <a:lnTo>
                    <a:pt x="848" y="839"/>
                  </a:lnTo>
                  <a:lnTo>
                    <a:pt x="854" y="831"/>
                  </a:lnTo>
                  <a:lnTo>
                    <a:pt x="861" y="823"/>
                  </a:lnTo>
                  <a:lnTo>
                    <a:pt x="867" y="815"/>
                  </a:lnTo>
                  <a:lnTo>
                    <a:pt x="875" y="807"/>
                  </a:lnTo>
                  <a:lnTo>
                    <a:pt x="883" y="799"/>
                  </a:lnTo>
                  <a:lnTo>
                    <a:pt x="893" y="793"/>
                  </a:lnTo>
                  <a:lnTo>
                    <a:pt x="904" y="788"/>
                  </a:lnTo>
                  <a:lnTo>
                    <a:pt x="916" y="783"/>
                  </a:lnTo>
                  <a:lnTo>
                    <a:pt x="928" y="779"/>
                  </a:lnTo>
                  <a:lnTo>
                    <a:pt x="942" y="777"/>
                  </a:lnTo>
                  <a:lnTo>
                    <a:pt x="957" y="775"/>
                  </a:lnTo>
                  <a:lnTo>
                    <a:pt x="973" y="775"/>
                  </a:lnTo>
                  <a:lnTo>
                    <a:pt x="980" y="775"/>
                  </a:lnTo>
                  <a:lnTo>
                    <a:pt x="989" y="775"/>
                  </a:lnTo>
                  <a:lnTo>
                    <a:pt x="998" y="776"/>
                  </a:lnTo>
                  <a:lnTo>
                    <a:pt x="1006" y="777"/>
                  </a:lnTo>
                  <a:lnTo>
                    <a:pt x="1019" y="779"/>
                  </a:lnTo>
                  <a:lnTo>
                    <a:pt x="1031" y="782"/>
                  </a:lnTo>
                  <a:lnTo>
                    <a:pt x="1042" y="788"/>
                  </a:lnTo>
                  <a:lnTo>
                    <a:pt x="1054" y="793"/>
                  </a:lnTo>
                  <a:lnTo>
                    <a:pt x="1058" y="796"/>
                  </a:lnTo>
                  <a:lnTo>
                    <a:pt x="1063" y="800"/>
                  </a:lnTo>
                  <a:lnTo>
                    <a:pt x="1067" y="805"/>
                  </a:lnTo>
                  <a:lnTo>
                    <a:pt x="1069" y="809"/>
                  </a:lnTo>
                  <a:lnTo>
                    <a:pt x="1072" y="815"/>
                  </a:lnTo>
                  <a:lnTo>
                    <a:pt x="1073" y="821"/>
                  </a:lnTo>
                  <a:lnTo>
                    <a:pt x="1074" y="827"/>
                  </a:lnTo>
                  <a:lnTo>
                    <a:pt x="1074" y="834"/>
                  </a:lnTo>
                  <a:lnTo>
                    <a:pt x="1074" y="838"/>
                  </a:lnTo>
                  <a:lnTo>
                    <a:pt x="1074" y="844"/>
                  </a:lnTo>
                  <a:lnTo>
                    <a:pt x="1073" y="848"/>
                  </a:lnTo>
                  <a:lnTo>
                    <a:pt x="1072" y="853"/>
                  </a:lnTo>
                  <a:lnTo>
                    <a:pt x="999" y="852"/>
                  </a:lnTo>
                  <a:lnTo>
                    <a:pt x="999" y="851"/>
                  </a:lnTo>
                  <a:lnTo>
                    <a:pt x="1000" y="849"/>
                  </a:lnTo>
                  <a:lnTo>
                    <a:pt x="1000" y="848"/>
                  </a:lnTo>
                  <a:lnTo>
                    <a:pt x="1000" y="846"/>
                  </a:lnTo>
                  <a:lnTo>
                    <a:pt x="999" y="840"/>
                  </a:lnTo>
                  <a:lnTo>
                    <a:pt x="998" y="836"/>
                  </a:lnTo>
                  <a:lnTo>
                    <a:pt x="996" y="832"/>
                  </a:lnTo>
                  <a:lnTo>
                    <a:pt x="992" y="829"/>
                  </a:lnTo>
                  <a:lnTo>
                    <a:pt x="986" y="823"/>
                  </a:lnTo>
                  <a:lnTo>
                    <a:pt x="978" y="821"/>
                  </a:lnTo>
                  <a:lnTo>
                    <a:pt x="974" y="820"/>
                  </a:lnTo>
                  <a:lnTo>
                    <a:pt x="970" y="819"/>
                  </a:lnTo>
                  <a:lnTo>
                    <a:pt x="965" y="819"/>
                  </a:lnTo>
                  <a:lnTo>
                    <a:pt x="962" y="819"/>
                  </a:lnTo>
                  <a:lnTo>
                    <a:pt x="959" y="819"/>
                  </a:lnTo>
                  <a:lnTo>
                    <a:pt x="956" y="820"/>
                  </a:lnTo>
                  <a:lnTo>
                    <a:pt x="953" y="820"/>
                  </a:lnTo>
                  <a:lnTo>
                    <a:pt x="950" y="821"/>
                  </a:lnTo>
                  <a:lnTo>
                    <a:pt x="943" y="824"/>
                  </a:lnTo>
                  <a:lnTo>
                    <a:pt x="935" y="829"/>
                  </a:lnTo>
                  <a:lnTo>
                    <a:pt x="928" y="835"/>
                  </a:lnTo>
                  <a:lnTo>
                    <a:pt x="921" y="844"/>
                  </a:lnTo>
                  <a:lnTo>
                    <a:pt x="915" y="853"/>
                  </a:lnTo>
                  <a:lnTo>
                    <a:pt x="908" y="866"/>
                  </a:lnTo>
                  <a:lnTo>
                    <a:pt x="903" y="881"/>
                  </a:lnTo>
                  <a:lnTo>
                    <a:pt x="898" y="898"/>
                  </a:lnTo>
                  <a:lnTo>
                    <a:pt x="898" y="901"/>
                  </a:lnTo>
                  <a:lnTo>
                    <a:pt x="897" y="904"/>
                  </a:lnTo>
                  <a:lnTo>
                    <a:pt x="897" y="907"/>
                  </a:lnTo>
                  <a:lnTo>
                    <a:pt x="896" y="910"/>
                  </a:lnTo>
                  <a:lnTo>
                    <a:pt x="896" y="916"/>
                  </a:lnTo>
                  <a:lnTo>
                    <a:pt x="895" y="923"/>
                  </a:lnTo>
                  <a:lnTo>
                    <a:pt x="895" y="928"/>
                  </a:lnTo>
                  <a:lnTo>
                    <a:pt x="895" y="934"/>
                  </a:lnTo>
                  <a:lnTo>
                    <a:pt x="895" y="943"/>
                  </a:lnTo>
                  <a:lnTo>
                    <a:pt x="896" y="952"/>
                  </a:lnTo>
                  <a:lnTo>
                    <a:pt x="899" y="959"/>
                  </a:lnTo>
                  <a:lnTo>
                    <a:pt x="903" y="967"/>
                  </a:lnTo>
                  <a:lnTo>
                    <a:pt x="905" y="970"/>
                  </a:lnTo>
                  <a:lnTo>
                    <a:pt x="907" y="972"/>
                  </a:lnTo>
                  <a:lnTo>
                    <a:pt x="910" y="974"/>
                  </a:lnTo>
                  <a:lnTo>
                    <a:pt x="913" y="977"/>
                  </a:lnTo>
                  <a:lnTo>
                    <a:pt x="921" y="979"/>
                  </a:lnTo>
                  <a:lnTo>
                    <a:pt x="931" y="980"/>
                  </a:lnTo>
                  <a:lnTo>
                    <a:pt x="932" y="980"/>
                  </a:lnTo>
                  <a:lnTo>
                    <a:pt x="934" y="980"/>
                  </a:lnTo>
                  <a:lnTo>
                    <a:pt x="936" y="980"/>
                  </a:lnTo>
                  <a:lnTo>
                    <a:pt x="938" y="980"/>
                  </a:lnTo>
                  <a:lnTo>
                    <a:pt x="942" y="980"/>
                  </a:lnTo>
                  <a:lnTo>
                    <a:pt x="945" y="979"/>
                  </a:lnTo>
                  <a:lnTo>
                    <a:pt x="949" y="978"/>
                  </a:lnTo>
                  <a:lnTo>
                    <a:pt x="952" y="977"/>
                  </a:lnTo>
                  <a:lnTo>
                    <a:pt x="958" y="974"/>
                  </a:lnTo>
                  <a:lnTo>
                    <a:pt x="962" y="971"/>
                  </a:lnTo>
                  <a:lnTo>
                    <a:pt x="966" y="967"/>
                  </a:lnTo>
                  <a:lnTo>
                    <a:pt x="971" y="964"/>
                  </a:lnTo>
                  <a:lnTo>
                    <a:pt x="974" y="958"/>
                  </a:lnTo>
                  <a:lnTo>
                    <a:pt x="977" y="954"/>
                  </a:lnTo>
                  <a:lnTo>
                    <a:pt x="979" y="948"/>
                  </a:lnTo>
                  <a:lnTo>
                    <a:pt x="980" y="943"/>
                  </a:lnTo>
                  <a:lnTo>
                    <a:pt x="1052" y="943"/>
                  </a:lnTo>
                  <a:lnTo>
                    <a:pt x="1052" y="943"/>
                  </a:lnTo>
                  <a:lnTo>
                    <a:pt x="1052" y="944"/>
                  </a:lnTo>
                  <a:lnTo>
                    <a:pt x="1052" y="945"/>
                  </a:lnTo>
                  <a:lnTo>
                    <a:pt x="1052" y="946"/>
                  </a:lnTo>
                  <a:lnTo>
                    <a:pt x="1051" y="954"/>
                  </a:lnTo>
                  <a:lnTo>
                    <a:pt x="1047" y="962"/>
                  </a:lnTo>
                  <a:lnTo>
                    <a:pt x="1042" y="974"/>
                  </a:lnTo>
                  <a:lnTo>
                    <a:pt x="1033" y="985"/>
                  </a:lnTo>
                  <a:lnTo>
                    <a:pt x="1026" y="994"/>
                  </a:lnTo>
                  <a:lnTo>
                    <a:pt x="1016" y="1001"/>
                  </a:lnTo>
                  <a:lnTo>
                    <a:pt x="1005" y="1009"/>
                  </a:lnTo>
                  <a:lnTo>
                    <a:pt x="993" y="1015"/>
                  </a:lnTo>
                  <a:lnTo>
                    <a:pt x="987" y="1019"/>
                  </a:lnTo>
                  <a:lnTo>
                    <a:pt x="979" y="1022"/>
                  </a:lnTo>
                  <a:lnTo>
                    <a:pt x="972" y="1024"/>
                  </a:lnTo>
                  <a:lnTo>
                    <a:pt x="963" y="1026"/>
                  </a:lnTo>
                  <a:lnTo>
                    <a:pt x="946" y="1028"/>
                  </a:lnTo>
                  <a:lnTo>
                    <a:pt x="925" y="1029"/>
                  </a:lnTo>
                  <a:lnTo>
                    <a:pt x="924" y="1029"/>
                  </a:lnTo>
                  <a:lnTo>
                    <a:pt x="923" y="1029"/>
                  </a:lnTo>
                  <a:lnTo>
                    <a:pt x="921" y="1029"/>
                  </a:lnTo>
                  <a:lnTo>
                    <a:pt x="920" y="1029"/>
                  </a:lnTo>
                  <a:lnTo>
                    <a:pt x="906" y="1029"/>
                  </a:lnTo>
                  <a:lnTo>
                    <a:pt x="894" y="1028"/>
                  </a:lnTo>
                  <a:lnTo>
                    <a:pt x="883" y="1026"/>
                  </a:lnTo>
                  <a:lnTo>
                    <a:pt x="872" y="1024"/>
                  </a:lnTo>
                  <a:lnTo>
                    <a:pt x="864" y="1021"/>
                  </a:lnTo>
                  <a:lnTo>
                    <a:pt x="856" y="1016"/>
                  </a:lnTo>
                  <a:lnTo>
                    <a:pt x="850" y="1012"/>
                  </a:lnTo>
                  <a:lnTo>
                    <a:pt x="844" y="1007"/>
                  </a:lnTo>
                  <a:lnTo>
                    <a:pt x="836" y="995"/>
                  </a:lnTo>
                  <a:lnTo>
                    <a:pt x="829" y="982"/>
                  </a:lnTo>
                  <a:lnTo>
                    <a:pt x="825" y="969"/>
                  </a:lnTo>
                  <a:lnTo>
                    <a:pt x="823" y="955"/>
                  </a:lnTo>
                  <a:lnTo>
                    <a:pt x="823" y="951"/>
                  </a:lnTo>
                  <a:lnTo>
                    <a:pt x="823" y="946"/>
                  </a:lnTo>
                  <a:lnTo>
                    <a:pt x="822" y="942"/>
                  </a:lnTo>
                  <a:lnTo>
                    <a:pt x="822" y="938"/>
                  </a:lnTo>
                  <a:lnTo>
                    <a:pt x="822" y="938"/>
                  </a:lnTo>
                  <a:close/>
                  <a:moveTo>
                    <a:pt x="1070" y="1024"/>
                  </a:moveTo>
                  <a:lnTo>
                    <a:pt x="1123" y="782"/>
                  </a:lnTo>
                  <a:lnTo>
                    <a:pt x="1191" y="782"/>
                  </a:lnTo>
                  <a:lnTo>
                    <a:pt x="1141" y="1024"/>
                  </a:lnTo>
                  <a:lnTo>
                    <a:pt x="1070" y="1024"/>
                  </a:lnTo>
                  <a:close/>
                  <a:moveTo>
                    <a:pt x="1178" y="1024"/>
                  </a:moveTo>
                  <a:lnTo>
                    <a:pt x="1229" y="782"/>
                  </a:lnTo>
                  <a:lnTo>
                    <a:pt x="1416" y="782"/>
                  </a:lnTo>
                  <a:lnTo>
                    <a:pt x="1405" y="829"/>
                  </a:lnTo>
                  <a:lnTo>
                    <a:pt x="1289" y="829"/>
                  </a:lnTo>
                  <a:lnTo>
                    <a:pt x="1279" y="876"/>
                  </a:lnTo>
                  <a:lnTo>
                    <a:pt x="1387" y="876"/>
                  </a:lnTo>
                  <a:lnTo>
                    <a:pt x="1376" y="927"/>
                  </a:lnTo>
                  <a:lnTo>
                    <a:pt x="1268" y="927"/>
                  </a:lnTo>
                  <a:lnTo>
                    <a:pt x="1257" y="974"/>
                  </a:lnTo>
                  <a:lnTo>
                    <a:pt x="1376" y="974"/>
                  </a:lnTo>
                  <a:lnTo>
                    <a:pt x="1365" y="1024"/>
                  </a:lnTo>
                  <a:lnTo>
                    <a:pt x="1178" y="1024"/>
                  </a:lnTo>
                  <a:close/>
                  <a:moveTo>
                    <a:pt x="1434" y="863"/>
                  </a:moveTo>
                  <a:lnTo>
                    <a:pt x="1435" y="852"/>
                  </a:lnTo>
                  <a:lnTo>
                    <a:pt x="1438" y="843"/>
                  </a:lnTo>
                  <a:lnTo>
                    <a:pt x="1442" y="833"/>
                  </a:lnTo>
                  <a:lnTo>
                    <a:pt x="1446" y="824"/>
                  </a:lnTo>
                  <a:lnTo>
                    <a:pt x="1451" y="817"/>
                  </a:lnTo>
                  <a:lnTo>
                    <a:pt x="1457" y="809"/>
                  </a:lnTo>
                  <a:lnTo>
                    <a:pt x="1464" y="803"/>
                  </a:lnTo>
                  <a:lnTo>
                    <a:pt x="1473" y="797"/>
                  </a:lnTo>
                  <a:lnTo>
                    <a:pt x="1482" y="793"/>
                  </a:lnTo>
                  <a:lnTo>
                    <a:pt x="1491" y="789"/>
                  </a:lnTo>
                  <a:lnTo>
                    <a:pt x="1501" y="785"/>
                  </a:lnTo>
                  <a:lnTo>
                    <a:pt x="1511" y="782"/>
                  </a:lnTo>
                  <a:lnTo>
                    <a:pt x="1522" y="780"/>
                  </a:lnTo>
                  <a:lnTo>
                    <a:pt x="1532" y="778"/>
                  </a:lnTo>
                  <a:lnTo>
                    <a:pt x="1543" y="777"/>
                  </a:lnTo>
                  <a:lnTo>
                    <a:pt x="1555" y="777"/>
                  </a:lnTo>
                  <a:lnTo>
                    <a:pt x="1559" y="777"/>
                  </a:lnTo>
                  <a:lnTo>
                    <a:pt x="1564" y="777"/>
                  </a:lnTo>
                  <a:lnTo>
                    <a:pt x="1568" y="777"/>
                  </a:lnTo>
                  <a:lnTo>
                    <a:pt x="1571" y="778"/>
                  </a:lnTo>
                  <a:lnTo>
                    <a:pt x="1584" y="779"/>
                  </a:lnTo>
                  <a:lnTo>
                    <a:pt x="1596" y="782"/>
                  </a:lnTo>
                  <a:lnTo>
                    <a:pt x="1608" y="785"/>
                  </a:lnTo>
                  <a:lnTo>
                    <a:pt x="1619" y="791"/>
                  </a:lnTo>
                  <a:lnTo>
                    <a:pt x="1624" y="794"/>
                  </a:lnTo>
                  <a:lnTo>
                    <a:pt x="1629" y="798"/>
                  </a:lnTo>
                  <a:lnTo>
                    <a:pt x="1632" y="803"/>
                  </a:lnTo>
                  <a:lnTo>
                    <a:pt x="1635" y="807"/>
                  </a:lnTo>
                  <a:lnTo>
                    <a:pt x="1637" y="812"/>
                  </a:lnTo>
                  <a:lnTo>
                    <a:pt x="1639" y="818"/>
                  </a:lnTo>
                  <a:lnTo>
                    <a:pt x="1640" y="824"/>
                  </a:lnTo>
                  <a:lnTo>
                    <a:pt x="1640" y="832"/>
                  </a:lnTo>
                  <a:lnTo>
                    <a:pt x="1640" y="837"/>
                  </a:lnTo>
                  <a:lnTo>
                    <a:pt x="1640" y="843"/>
                  </a:lnTo>
                  <a:lnTo>
                    <a:pt x="1638" y="849"/>
                  </a:lnTo>
                  <a:lnTo>
                    <a:pt x="1637" y="856"/>
                  </a:lnTo>
                  <a:lnTo>
                    <a:pt x="1568" y="856"/>
                  </a:lnTo>
                  <a:lnTo>
                    <a:pt x="1569" y="853"/>
                  </a:lnTo>
                  <a:lnTo>
                    <a:pt x="1569" y="851"/>
                  </a:lnTo>
                  <a:lnTo>
                    <a:pt x="1569" y="849"/>
                  </a:lnTo>
                  <a:lnTo>
                    <a:pt x="1569" y="848"/>
                  </a:lnTo>
                  <a:lnTo>
                    <a:pt x="1569" y="843"/>
                  </a:lnTo>
                  <a:lnTo>
                    <a:pt x="1568" y="837"/>
                  </a:lnTo>
                  <a:lnTo>
                    <a:pt x="1565" y="834"/>
                  </a:lnTo>
                  <a:lnTo>
                    <a:pt x="1562" y="831"/>
                  </a:lnTo>
                  <a:lnTo>
                    <a:pt x="1557" y="829"/>
                  </a:lnTo>
                  <a:lnTo>
                    <a:pt x="1553" y="827"/>
                  </a:lnTo>
                  <a:lnTo>
                    <a:pt x="1548" y="826"/>
                  </a:lnTo>
                  <a:lnTo>
                    <a:pt x="1542" y="825"/>
                  </a:lnTo>
                  <a:lnTo>
                    <a:pt x="1541" y="825"/>
                  </a:lnTo>
                  <a:lnTo>
                    <a:pt x="1540" y="825"/>
                  </a:lnTo>
                  <a:lnTo>
                    <a:pt x="1539" y="825"/>
                  </a:lnTo>
                  <a:lnTo>
                    <a:pt x="1538" y="825"/>
                  </a:lnTo>
                  <a:lnTo>
                    <a:pt x="1532" y="826"/>
                  </a:lnTo>
                  <a:lnTo>
                    <a:pt x="1527" y="829"/>
                  </a:lnTo>
                  <a:lnTo>
                    <a:pt x="1523" y="831"/>
                  </a:lnTo>
                  <a:lnTo>
                    <a:pt x="1517" y="833"/>
                  </a:lnTo>
                  <a:lnTo>
                    <a:pt x="1513" y="837"/>
                  </a:lnTo>
                  <a:lnTo>
                    <a:pt x="1510" y="840"/>
                  </a:lnTo>
                  <a:lnTo>
                    <a:pt x="1509" y="846"/>
                  </a:lnTo>
                  <a:lnTo>
                    <a:pt x="1508" y="850"/>
                  </a:lnTo>
                  <a:lnTo>
                    <a:pt x="1509" y="853"/>
                  </a:lnTo>
                  <a:lnTo>
                    <a:pt x="1509" y="856"/>
                  </a:lnTo>
                  <a:lnTo>
                    <a:pt x="1511" y="858"/>
                  </a:lnTo>
                  <a:lnTo>
                    <a:pt x="1513" y="860"/>
                  </a:lnTo>
                  <a:lnTo>
                    <a:pt x="1518" y="864"/>
                  </a:lnTo>
                  <a:lnTo>
                    <a:pt x="1527" y="869"/>
                  </a:lnTo>
                  <a:lnTo>
                    <a:pt x="1537" y="872"/>
                  </a:lnTo>
                  <a:lnTo>
                    <a:pt x="1549" y="876"/>
                  </a:lnTo>
                  <a:lnTo>
                    <a:pt x="1561" y="879"/>
                  </a:lnTo>
                  <a:lnTo>
                    <a:pt x="1573" y="883"/>
                  </a:lnTo>
                  <a:lnTo>
                    <a:pt x="1584" y="885"/>
                  </a:lnTo>
                  <a:lnTo>
                    <a:pt x="1593" y="888"/>
                  </a:lnTo>
                  <a:lnTo>
                    <a:pt x="1602" y="892"/>
                  </a:lnTo>
                  <a:lnTo>
                    <a:pt x="1607" y="897"/>
                  </a:lnTo>
                  <a:lnTo>
                    <a:pt x="1612" y="902"/>
                  </a:lnTo>
                  <a:lnTo>
                    <a:pt x="1617" y="907"/>
                  </a:lnTo>
                  <a:lnTo>
                    <a:pt x="1620" y="912"/>
                  </a:lnTo>
                  <a:lnTo>
                    <a:pt x="1623" y="917"/>
                  </a:lnTo>
                  <a:lnTo>
                    <a:pt x="1624" y="923"/>
                  </a:lnTo>
                  <a:lnTo>
                    <a:pt x="1625" y="928"/>
                  </a:lnTo>
                  <a:lnTo>
                    <a:pt x="1626" y="932"/>
                  </a:lnTo>
                  <a:lnTo>
                    <a:pt x="1626" y="938"/>
                  </a:lnTo>
                  <a:lnTo>
                    <a:pt x="1626" y="946"/>
                  </a:lnTo>
                  <a:lnTo>
                    <a:pt x="1624" y="955"/>
                  </a:lnTo>
                  <a:lnTo>
                    <a:pt x="1622" y="964"/>
                  </a:lnTo>
                  <a:lnTo>
                    <a:pt x="1619" y="971"/>
                  </a:lnTo>
                  <a:lnTo>
                    <a:pt x="1615" y="979"/>
                  </a:lnTo>
                  <a:lnTo>
                    <a:pt x="1608" y="986"/>
                  </a:lnTo>
                  <a:lnTo>
                    <a:pt x="1603" y="994"/>
                  </a:lnTo>
                  <a:lnTo>
                    <a:pt x="1595" y="1001"/>
                  </a:lnTo>
                  <a:lnTo>
                    <a:pt x="1586" y="1008"/>
                  </a:lnTo>
                  <a:lnTo>
                    <a:pt x="1577" y="1013"/>
                  </a:lnTo>
                  <a:lnTo>
                    <a:pt x="1567" y="1019"/>
                  </a:lnTo>
                  <a:lnTo>
                    <a:pt x="1555" y="1023"/>
                  </a:lnTo>
                  <a:lnTo>
                    <a:pt x="1543" y="1025"/>
                  </a:lnTo>
                  <a:lnTo>
                    <a:pt x="1529" y="1027"/>
                  </a:lnTo>
                  <a:lnTo>
                    <a:pt x="1515" y="1029"/>
                  </a:lnTo>
                  <a:lnTo>
                    <a:pt x="1500" y="1029"/>
                  </a:lnTo>
                  <a:lnTo>
                    <a:pt x="1487" y="1029"/>
                  </a:lnTo>
                  <a:lnTo>
                    <a:pt x="1475" y="1028"/>
                  </a:lnTo>
                  <a:lnTo>
                    <a:pt x="1464" y="1027"/>
                  </a:lnTo>
                  <a:lnTo>
                    <a:pt x="1455" y="1025"/>
                  </a:lnTo>
                  <a:lnTo>
                    <a:pt x="1446" y="1022"/>
                  </a:lnTo>
                  <a:lnTo>
                    <a:pt x="1438" y="1019"/>
                  </a:lnTo>
                  <a:lnTo>
                    <a:pt x="1433" y="1015"/>
                  </a:lnTo>
                  <a:lnTo>
                    <a:pt x="1428" y="1010"/>
                  </a:lnTo>
                  <a:lnTo>
                    <a:pt x="1421" y="1000"/>
                  </a:lnTo>
                  <a:lnTo>
                    <a:pt x="1416" y="991"/>
                  </a:lnTo>
                  <a:lnTo>
                    <a:pt x="1414" y="984"/>
                  </a:lnTo>
                  <a:lnTo>
                    <a:pt x="1413" y="979"/>
                  </a:lnTo>
                  <a:lnTo>
                    <a:pt x="1411" y="973"/>
                  </a:lnTo>
                  <a:lnTo>
                    <a:pt x="1411" y="967"/>
                  </a:lnTo>
                  <a:lnTo>
                    <a:pt x="1411" y="965"/>
                  </a:lnTo>
                  <a:lnTo>
                    <a:pt x="1411" y="961"/>
                  </a:lnTo>
                  <a:lnTo>
                    <a:pt x="1411" y="959"/>
                  </a:lnTo>
                  <a:lnTo>
                    <a:pt x="1411" y="956"/>
                  </a:lnTo>
                  <a:lnTo>
                    <a:pt x="1413" y="954"/>
                  </a:lnTo>
                  <a:lnTo>
                    <a:pt x="1413" y="951"/>
                  </a:lnTo>
                  <a:lnTo>
                    <a:pt x="1413" y="948"/>
                  </a:lnTo>
                  <a:lnTo>
                    <a:pt x="1414" y="945"/>
                  </a:lnTo>
                  <a:lnTo>
                    <a:pt x="1482" y="945"/>
                  </a:lnTo>
                  <a:lnTo>
                    <a:pt x="1482" y="947"/>
                  </a:lnTo>
                  <a:lnTo>
                    <a:pt x="1481" y="950"/>
                  </a:lnTo>
                  <a:lnTo>
                    <a:pt x="1481" y="952"/>
                  </a:lnTo>
                  <a:lnTo>
                    <a:pt x="1481" y="953"/>
                  </a:lnTo>
                  <a:lnTo>
                    <a:pt x="1482" y="959"/>
                  </a:lnTo>
                  <a:lnTo>
                    <a:pt x="1483" y="965"/>
                  </a:lnTo>
                  <a:lnTo>
                    <a:pt x="1485" y="970"/>
                  </a:lnTo>
                  <a:lnTo>
                    <a:pt x="1488" y="974"/>
                  </a:lnTo>
                  <a:lnTo>
                    <a:pt x="1492" y="978"/>
                  </a:lnTo>
                  <a:lnTo>
                    <a:pt x="1497" y="981"/>
                  </a:lnTo>
                  <a:lnTo>
                    <a:pt x="1503" y="982"/>
                  </a:lnTo>
                  <a:lnTo>
                    <a:pt x="1511" y="982"/>
                  </a:lnTo>
                  <a:lnTo>
                    <a:pt x="1514" y="982"/>
                  </a:lnTo>
                  <a:lnTo>
                    <a:pt x="1518" y="982"/>
                  </a:lnTo>
                  <a:lnTo>
                    <a:pt x="1524" y="981"/>
                  </a:lnTo>
                  <a:lnTo>
                    <a:pt x="1529" y="979"/>
                  </a:lnTo>
                  <a:lnTo>
                    <a:pt x="1538" y="975"/>
                  </a:lnTo>
                  <a:lnTo>
                    <a:pt x="1545" y="970"/>
                  </a:lnTo>
                  <a:lnTo>
                    <a:pt x="1549" y="967"/>
                  </a:lnTo>
                  <a:lnTo>
                    <a:pt x="1551" y="962"/>
                  </a:lnTo>
                  <a:lnTo>
                    <a:pt x="1552" y="958"/>
                  </a:lnTo>
                  <a:lnTo>
                    <a:pt x="1553" y="954"/>
                  </a:lnTo>
                  <a:lnTo>
                    <a:pt x="1553" y="953"/>
                  </a:lnTo>
                  <a:lnTo>
                    <a:pt x="1553" y="953"/>
                  </a:lnTo>
                  <a:lnTo>
                    <a:pt x="1553" y="952"/>
                  </a:lnTo>
                  <a:lnTo>
                    <a:pt x="1553" y="951"/>
                  </a:lnTo>
                  <a:lnTo>
                    <a:pt x="1552" y="947"/>
                  </a:lnTo>
                  <a:lnTo>
                    <a:pt x="1550" y="943"/>
                  </a:lnTo>
                  <a:lnTo>
                    <a:pt x="1545" y="940"/>
                  </a:lnTo>
                  <a:lnTo>
                    <a:pt x="1540" y="937"/>
                  </a:lnTo>
                  <a:lnTo>
                    <a:pt x="1527" y="931"/>
                  </a:lnTo>
                  <a:lnTo>
                    <a:pt x="1512" y="927"/>
                  </a:lnTo>
                  <a:lnTo>
                    <a:pt x="1502" y="925"/>
                  </a:lnTo>
                  <a:lnTo>
                    <a:pt x="1494" y="921"/>
                  </a:lnTo>
                  <a:lnTo>
                    <a:pt x="1485" y="919"/>
                  </a:lnTo>
                  <a:lnTo>
                    <a:pt x="1478" y="917"/>
                  </a:lnTo>
                  <a:lnTo>
                    <a:pt x="1477" y="917"/>
                  </a:lnTo>
                  <a:lnTo>
                    <a:pt x="1477" y="917"/>
                  </a:lnTo>
                  <a:lnTo>
                    <a:pt x="1476" y="917"/>
                  </a:lnTo>
                  <a:lnTo>
                    <a:pt x="1476" y="916"/>
                  </a:lnTo>
                  <a:lnTo>
                    <a:pt x="1476" y="916"/>
                  </a:lnTo>
                  <a:lnTo>
                    <a:pt x="1476" y="916"/>
                  </a:lnTo>
                  <a:lnTo>
                    <a:pt x="1476" y="916"/>
                  </a:lnTo>
                  <a:lnTo>
                    <a:pt x="1476" y="916"/>
                  </a:lnTo>
                  <a:lnTo>
                    <a:pt x="1473" y="915"/>
                  </a:lnTo>
                  <a:lnTo>
                    <a:pt x="1469" y="914"/>
                  </a:lnTo>
                  <a:lnTo>
                    <a:pt x="1465" y="913"/>
                  </a:lnTo>
                  <a:lnTo>
                    <a:pt x="1461" y="911"/>
                  </a:lnTo>
                  <a:lnTo>
                    <a:pt x="1457" y="908"/>
                  </a:lnTo>
                  <a:lnTo>
                    <a:pt x="1451" y="905"/>
                  </a:lnTo>
                  <a:lnTo>
                    <a:pt x="1447" y="901"/>
                  </a:lnTo>
                  <a:lnTo>
                    <a:pt x="1443" y="897"/>
                  </a:lnTo>
                  <a:lnTo>
                    <a:pt x="1438" y="891"/>
                  </a:lnTo>
                  <a:lnTo>
                    <a:pt x="1436" y="884"/>
                  </a:lnTo>
                  <a:lnTo>
                    <a:pt x="1435" y="874"/>
                  </a:lnTo>
                  <a:lnTo>
                    <a:pt x="1434" y="864"/>
                  </a:lnTo>
                  <a:lnTo>
                    <a:pt x="1434" y="863"/>
                  </a:lnTo>
                  <a:close/>
                  <a:moveTo>
                    <a:pt x="1661" y="938"/>
                  </a:moveTo>
                  <a:lnTo>
                    <a:pt x="1661" y="924"/>
                  </a:lnTo>
                  <a:lnTo>
                    <a:pt x="1662" y="907"/>
                  </a:lnTo>
                  <a:lnTo>
                    <a:pt x="1664" y="900"/>
                  </a:lnTo>
                  <a:lnTo>
                    <a:pt x="1665" y="891"/>
                  </a:lnTo>
                  <a:lnTo>
                    <a:pt x="1667" y="884"/>
                  </a:lnTo>
                  <a:lnTo>
                    <a:pt x="1670" y="875"/>
                  </a:lnTo>
                  <a:lnTo>
                    <a:pt x="1673" y="866"/>
                  </a:lnTo>
                  <a:lnTo>
                    <a:pt x="1677" y="857"/>
                  </a:lnTo>
                  <a:lnTo>
                    <a:pt x="1682" y="848"/>
                  </a:lnTo>
                  <a:lnTo>
                    <a:pt x="1687" y="839"/>
                  </a:lnTo>
                  <a:lnTo>
                    <a:pt x="1692" y="831"/>
                  </a:lnTo>
                  <a:lnTo>
                    <a:pt x="1699" y="823"/>
                  </a:lnTo>
                  <a:lnTo>
                    <a:pt x="1705" y="815"/>
                  </a:lnTo>
                  <a:lnTo>
                    <a:pt x="1713" y="807"/>
                  </a:lnTo>
                  <a:lnTo>
                    <a:pt x="1721" y="799"/>
                  </a:lnTo>
                  <a:lnTo>
                    <a:pt x="1731" y="793"/>
                  </a:lnTo>
                  <a:lnTo>
                    <a:pt x="1742" y="788"/>
                  </a:lnTo>
                  <a:lnTo>
                    <a:pt x="1754" y="783"/>
                  </a:lnTo>
                  <a:lnTo>
                    <a:pt x="1767" y="779"/>
                  </a:lnTo>
                  <a:lnTo>
                    <a:pt x="1780" y="777"/>
                  </a:lnTo>
                  <a:lnTo>
                    <a:pt x="1795" y="775"/>
                  </a:lnTo>
                  <a:lnTo>
                    <a:pt x="1811" y="775"/>
                  </a:lnTo>
                  <a:lnTo>
                    <a:pt x="1819" y="775"/>
                  </a:lnTo>
                  <a:lnTo>
                    <a:pt x="1827" y="775"/>
                  </a:lnTo>
                  <a:lnTo>
                    <a:pt x="1836" y="776"/>
                  </a:lnTo>
                  <a:lnTo>
                    <a:pt x="1845" y="777"/>
                  </a:lnTo>
                  <a:lnTo>
                    <a:pt x="1858" y="779"/>
                  </a:lnTo>
                  <a:lnTo>
                    <a:pt x="1869" y="782"/>
                  </a:lnTo>
                  <a:lnTo>
                    <a:pt x="1881" y="788"/>
                  </a:lnTo>
                  <a:lnTo>
                    <a:pt x="1892" y="793"/>
                  </a:lnTo>
                  <a:lnTo>
                    <a:pt x="1896" y="796"/>
                  </a:lnTo>
                  <a:lnTo>
                    <a:pt x="1902" y="800"/>
                  </a:lnTo>
                  <a:lnTo>
                    <a:pt x="1905" y="805"/>
                  </a:lnTo>
                  <a:lnTo>
                    <a:pt x="1908" y="809"/>
                  </a:lnTo>
                  <a:lnTo>
                    <a:pt x="1911" y="815"/>
                  </a:lnTo>
                  <a:lnTo>
                    <a:pt x="1912" y="821"/>
                  </a:lnTo>
                  <a:lnTo>
                    <a:pt x="1913" y="827"/>
                  </a:lnTo>
                  <a:lnTo>
                    <a:pt x="1914" y="834"/>
                  </a:lnTo>
                  <a:lnTo>
                    <a:pt x="1914" y="838"/>
                  </a:lnTo>
                  <a:lnTo>
                    <a:pt x="1913" y="844"/>
                  </a:lnTo>
                  <a:lnTo>
                    <a:pt x="1913" y="848"/>
                  </a:lnTo>
                  <a:lnTo>
                    <a:pt x="1911" y="853"/>
                  </a:lnTo>
                  <a:lnTo>
                    <a:pt x="1837" y="852"/>
                  </a:lnTo>
                  <a:lnTo>
                    <a:pt x="1838" y="851"/>
                  </a:lnTo>
                  <a:lnTo>
                    <a:pt x="1838" y="849"/>
                  </a:lnTo>
                  <a:lnTo>
                    <a:pt x="1838" y="848"/>
                  </a:lnTo>
                  <a:lnTo>
                    <a:pt x="1838" y="846"/>
                  </a:lnTo>
                  <a:lnTo>
                    <a:pt x="1838" y="840"/>
                  </a:lnTo>
                  <a:lnTo>
                    <a:pt x="1836" y="836"/>
                  </a:lnTo>
                  <a:lnTo>
                    <a:pt x="1834" y="832"/>
                  </a:lnTo>
                  <a:lnTo>
                    <a:pt x="1832" y="829"/>
                  </a:lnTo>
                  <a:lnTo>
                    <a:pt x="1824" y="823"/>
                  </a:lnTo>
                  <a:lnTo>
                    <a:pt x="1817" y="821"/>
                  </a:lnTo>
                  <a:lnTo>
                    <a:pt x="1812" y="820"/>
                  </a:lnTo>
                  <a:lnTo>
                    <a:pt x="1808" y="819"/>
                  </a:lnTo>
                  <a:lnTo>
                    <a:pt x="1804" y="819"/>
                  </a:lnTo>
                  <a:lnTo>
                    <a:pt x="1800" y="819"/>
                  </a:lnTo>
                  <a:lnTo>
                    <a:pt x="1797" y="819"/>
                  </a:lnTo>
                  <a:lnTo>
                    <a:pt x="1795" y="820"/>
                  </a:lnTo>
                  <a:lnTo>
                    <a:pt x="1792" y="820"/>
                  </a:lnTo>
                  <a:lnTo>
                    <a:pt x="1788" y="821"/>
                  </a:lnTo>
                  <a:lnTo>
                    <a:pt x="1781" y="824"/>
                  </a:lnTo>
                  <a:lnTo>
                    <a:pt x="1773" y="829"/>
                  </a:lnTo>
                  <a:lnTo>
                    <a:pt x="1767" y="835"/>
                  </a:lnTo>
                  <a:lnTo>
                    <a:pt x="1759" y="844"/>
                  </a:lnTo>
                  <a:lnTo>
                    <a:pt x="1753" y="853"/>
                  </a:lnTo>
                  <a:lnTo>
                    <a:pt x="1746" y="866"/>
                  </a:lnTo>
                  <a:lnTo>
                    <a:pt x="1742" y="881"/>
                  </a:lnTo>
                  <a:lnTo>
                    <a:pt x="1738" y="898"/>
                  </a:lnTo>
                  <a:lnTo>
                    <a:pt x="1737" y="901"/>
                  </a:lnTo>
                  <a:lnTo>
                    <a:pt x="1737" y="904"/>
                  </a:lnTo>
                  <a:lnTo>
                    <a:pt x="1736" y="907"/>
                  </a:lnTo>
                  <a:lnTo>
                    <a:pt x="1736" y="910"/>
                  </a:lnTo>
                  <a:lnTo>
                    <a:pt x="1734" y="916"/>
                  </a:lnTo>
                  <a:lnTo>
                    <a:pt x="1733" y="923"/>
                  </a:lnTo>
                  <a:lnTo>
                    <a:pt x="1733" y="928"/>
                  </a:lnTo>
                  <a:lnTo>
                    <a:pt x="1733" y="934"/>
                  </a:lnTo>
                  <a:lnTo>
                    <a:pt x="1733" y="943"/>
                  </a:lnTo>
                  <a:lnTo>
                    <a:pt x="1736" y="952"/>
                  </a:lnTo>
                  <a:lnTo>
                    <a:pt x="1738" y="959"/>
                  </a:lnTo>
                  <a:lnTo>
                    <a:pt x="1741" y="967"/>
                  </a:lnTo>
                  <a:lnTo>
                    <a:pt x="1743" y="970"/>
                  </a:lnTo>
                  <a:lnTo>
                    <a:pt x="1745" y="972"/>
                  </a:lnTo>
                  <a:lnTo>
                    <a:pt x="1748" y="974"/>
                  </a:lnTo>
                  <a:lnTo>
                    <a:pt x="1752" y="977"/>
                  </a:lnTo>
                  <a:lnTo>
                    <a:pt x="1759" y="979"/>
                  </a:lnTo>
                  <a:lnTo>
                    <a:pt x="1769" y="980"/>
                  </a:lnTo>
                  <a:lnTo>
                    <a:pt x="1771" y="980"/>
                  </a:lnTo>
                  <a:lnTo>
                    <a:pt x="1772" y="980"/>
                  </a:lnTo>
                  <a:lnTo>
                    <a:pt x="1774" y="980"/>
                  </a:lnTo>
                  <a:lnTo>
                    <a:pt x="1777" y="980"/>
                  </a:lnTo>
                  <a:lnTo>
                    <a:pt x="1780" y="980"/>
                  </a:lnTo>
                  <a:lnTo>
                    <a:pt x="1784" y="979"/>
                  </a:lnTo>
                  <a:lnTo>
                    <a:pt x="1787" y="978"/>
                  </a:lnTo>
                  <a:lnTo>
                    <a:pt x="1791" y="977"/>
                  </a:lnTo>
                  <a:lnTo>
                    <a:pt x="1796" y="974"/>
                  </a:lnTo>
                  <a:lnTo>
                    <a:pt x="1800" y="971"/>
                  </a:lnTo>
                  <a:lnTo>
                    <a:pt x="1805" y="967"/>
                  </a:lnTo>
                  <a:lnTo>
                    <a:pt x="1809" y="964"/>
                  </a:lnTo>
                  <a:lnTo>
                    <a:pt x="1813" y="958"/>
                  </a:lnTo>
                  <a:lnTo>
                    <a:pt x="1815" y="954"/>
                  </a:lnTo>
                  <a:lnTo>
                    <a:pt x="1818" y="948"/>
                  </a:lnTo>
                  <a:lnTo>
                    <a:pt x="1819" y="943"/>
                  </a:lnTo>
                  <a:lnTo>
                    <a:pt x="1890" y="943"/>
                  </a:lnTo>
                  <a:lnTo>
                    <a:pt x="1890" y="943"/>
                  </a:lnTo>
                  <a:lnTo>
                    <a:pt x="1890" y="944"/>
                  </a:lnTo>
                  <a:lnTo>
                    <a:pt x="1891" y="945"/>
                  </a:lnTo>
                  <a:lnTo>
                    <a:pt x="1891" y="946"/>
                  </a:lnTo>
                  <a:lnTo>
                    <a:pt x="1890" y="954"/>
                  </a:lnTo>
                  <a:lnTo>
                    <a:pt x="1887" y="962"/>
                  </a:lnTo>
                  <a:lnTo>
                    <a:pt x="1880" y="974"/>
                  </a:lnTo>
                  <a:lnTo>
                    <a:pt x="1873" y="985"/>
                  </a:lnTo>
                  <a:lnTo>
                    <a:pt x="1864" y="994"/>
                  </a:lnTo>
                  <a:lnTo>
                    <a:pt x="1855" y="1001"/>
                  </a:lnTo>
                  <a:lnTo>
                    <a:pt x="1845" y="1009"/>
                  </a:lnTo>
                  <a:lnTo>
                    <a:pt x="1832" y="1015"/>
                  </a:lnTo>
                  <a:lnTo>
                    <a:pt x="1825" y="1019"/>
                  </a:lnTo>
                  <a:lnTo>
                    <a:pt x="1818" y="1022"/>
                  </a:lnTo>
                  <a:lnTo>
                    <a:pt x="1810" y="1024"/>
                  </a:lnTo>
                  <a:lnTo>
                    <a:pt x="1801" y="1026"/>
                  </a:lnTo>
                  <a:lnTo>
                    <a:pt x="1784" y="1028"/>
                  </a:lnTo>
                  <a:lnTo>
                    <a:pt x="1764" y="1029"/>
                  </a:lnTo>
                  <a:lnTo>
                    <a:pt x="1763" y="1029"/>
                  </a:lnTo>
                  <a:lnTo>
                    <a:pt x="1761" y="1029"/>
                  </a:lnTo>
                  <a:lnTo>
                    <a:pt x="1760" y="1029"/>
                  </a:lnTo>
                  <a:lnTo>
                    <a:pt x="1758" y="1029"/>
                  </a:lnTo>
                  <a:lnTo>
                    <a:pt x="1745" y="1029"/>
                  </a:lnTo>
                  <a:lnTo>
                    <a:pt x="1732" y="1028"/>
                  </a:lnTo>
                  <a:lnTo>
                    <a:pt x="1721" y="1026"/>
                  </a:lnTo>
                  <a:lnTo>
                    <a:pt x="1712" y="1024"/>
                  </a:lnTo>
                  <a:lnTo>
                    <a:pt x="1702" y="1021"/>
                  </a:lnTo>
                  <a:lnTo>
                    <a:pt x="1694" y="1016"/>
                  </a:lnTo>
                  <a:lnTo>
                    <a:pt x="1688" y="1012"/>
                  </a:lnTo>
                  <a:lnTo>
                    <a:pt x="1683" y="1007"/>
                  </a:lnTo>
                  <a:lnTo>
                    <a:pt x="1674" y="995"/>
                  </a:lnTo>
                  <a:lnTo>
                    <a:pt x="1669" y="982"/>
                  </a:lnTo>
                  <a:lnTo>
                    <a:pt x="1663" y="969"/>
                  </a:lnTo>
                  <a:lnTo>
                    <a:pt x="1661" y="955"/>
                  </a:lnTo>
                  <a:lnTo>
                    <a:pt x="1661" y="951"/>
                  </a:lnTo>
                  <a:lnTo>
                    <a:pt x="1661" y="946"/>
                  </a:lnTo>
                  <a:lnTo>
                    <a:pt x="1661" y="942"/>
                  </a:lnTo>
                  <a:lnTo>
                    <a:pt x="1661" y="938"/>
                  </a:lnTo>
                  <a:lnTo>
                    <a:pt x="1661" y="938"/>
                  </a:lnTo>
                  <a:close/>
                  <a:moveTo>
                    <a:pt x="978" y="1235"/>
                  </a:moveTo>
                  <a:lnTo>
                    <a:pt x="979" y="1224"/>
                  </a:lnTo>
                  <a:lnTo>
                    <a:pt x="982" y="1213"/>
                  </a:lnTo>
                  <a:lnTo>
                    <a:pt x="985" y="1204"/>
                  </a:lnTo>
                  <a:lnTo>
                    <a:pt x="990" y="1196"/>
                  </a:lnTo>
                  <a:lnTo>
                    <a:pt x="995" y="1187"/>
                  </a:lnTo>
                  <a:lnTo>
                    <a:pt x="1001" y="1181"/>
                  </a:lnTo>
                  <a:lnTo>
                    <a:pt x="1009" y="1174"/>
                  </a:lnTo>
                  <a:lnTo>
                    <a:pt x="1017" y="1169"/>
                  </a:lnTo>
                  <a:lnTo>
                    <a:pt x="1026" y="1163"/>
                  </a:lnTo>
                  <a:lnTo>
                    <a:pt x="1036" y="1159"/>
                  </a:lnTo>
                  <a:lnTo>
                    <a:pt x="1045" y="1156"/>
                  </a:lnTo>
                  <a:lnTo>
                    <a:pt x="1055" y="1153"/>
                  </a:lnTo>
                  <a:lnTo>
                    <a:pt x="1066" y="1150"/>
                  </a:lnTo>
                  <a:lnTo>
                    <a:pt x="1077" y="1149"/>
                  </a:lnTo>
                  <a:lnTo>
                    <a:pt x="1087" y="1148"/>
                  </a:lnTo>
                  <a:lnTo>
                    <a:pt x="1099" y="1148"/>
                  </a:lnTo>
                  <a:lnTo>
                    <a:pt x="1104" y="1148"/>
                  </a:lnTo>
                  <a:lnTo>
                    <a:pt x="1108" y="1148"/>
                  </a:lnTo>
                  <a:lnTo>
                    <a:pt x="1111" y="1148"/>
                  </a:lnTo>
                  <a:lnTo>
                    <a:pt x="1115" y="1148"/>
                  </a:lnTo>
                  <a:lnTo>
                    <a:pt x="1128" y="1150"/>
                  </a:lnTo>
                  <a:lnTo>
                    <a:pt x="1140" y="1153"/>
                  </a:lnTo>
                  <a:lnTo>
                    <a:pt x="1152" y="1157"/>
                  </a:lnTo>
                  <a:lnTo>
                    <a:pt x="1163" y="1162"/>
                  </a:lnTo>
                  <a:lnTo>
                    <a:pt x="1168" y="1166"/>
                  </a:lnTo>
                  <a:lnTo>
                    <a:pt x="1173" y="1169"/>
                  </a:lnTo>
                  <a:lnTo>
                    <a:pt x="1176" y="1173"/>
                  </a:lnTo>
                  <a:lnTo>
                    <a:pt x="1179" y="1177"/>
                  </a:lnTo>
                  <a:lnTo>
                    <a:pt x="1181" y="1183"/>
                  </a:lnTo>
                  <a:lnTo>
                    <a:pt x="1184" y="1189"/>
                  </a:lnTo>
                  <a:lnTo>
                    <a:pt x="1185" y="1196"/>
                  </a:lnTo>
                  <a:lnTo>
                    <a:pt x="1185" y="1202"/>
                  </a:lnTo>
                  <a:lnTo>
                    <a:pt x="1185" y="1209"/>
                  </a:lnTo>
                  <a:lnTo>
                    <a:pt x="1184" y="1214"/>
                  </a:lnTo>
                  <a:lnTo>
                    <a:pt x="1182" y="1221"/>
                  </a:lnTo>
                  <a:lnTo>
                    <a:pt x="1181" y="1227"/>
                  </a:lnTo>
                  <a:lnTo>
                    <a:pt x="1112" y="1226"/>
                  </a:lnTo>
                  <a:lnTo>
                    <a:pt x="1113" y="1225"/>
                  </a:lnTo>
                  <a:lnTo>
                    <a:pt x="1113" y="1223"/>
                  </a:lnTo>
                  <a:lnTo>
                    <a:pt x="1113" y="1221"/>
                  </a:lnTo>
                  <a:lnTo>
                    <a:pt x="1113" y="1218"/>
                  </a:lnTo>
                  <a:lnTo>
                    <a:pt x="1113" y="1213"/>
                  </a:lnTo>
                  <a:lnTo>
                    <a:pt x="1111" y="1209"/>
                  </a:lnTo>
                  <a:lnTo>
                    <a:pt x="1109" y="1204"/>
                  </a:lnTo>
                  <a:lnTo>
                    <a:pt x="1106" y="1202"/>
                  </a:lnTo>
                  <a:lnTo>
                    <a:pt x="1101" y="1200"/>
                  </a:lnTo>
                  <a:lnTo>
                    <a:pt x="1096" y="1198"/>
                  </a:lnTo>
                  <a:lnTo>
                    <a:pt x="1092" y="1197"/>
                  </a:lnTo>
                  <a:lnTo>
                    <a:pt x="1086" y="1197"/>
                  </a:lnTo>
                  <a:lnTo>
                    <a:pt x="1085" y="1197"/>
                  </a:lnTo>
                  <a:lnTo>
                    <a:pt x="1084" y="1197"/>
                  </a:lnTo>
                  <a:lnTo>
                    <a:pt x="1083" y="1197"/>
                  </a:lnTo>
                  <a:lnTo>
                    <a:pt x="1082" y="1197"/>
                  </a:lnTo>
                  <a:lnTo>
                    <a:pt x="1077" y="1198"/>
                  </a:lnTo>
                  <a:lnTo>
                    <a:pt x="1071" y="1199"/>
                  </a:lnTo>
                  <a:lnTo>
                    <a:pt x="1066" y="1201"/>
                  </a:lnTo>
                  <a:lnTo>
                    <a:pt x="1061" y="1204"/>
                  </a:lnTo>
                  <a:lnTo>
                    <a:pt x="1057" y="1208"/>
                  </a:lnTo>
                  <a:lnTo>
                    <a:pt x="1054" y="1212"/>
                  </a:lnTo>
                  <a:lnTo>
                    <a:pt x="1053" y="1216"/>
                  </a:lnTo>
                  <a:lnTo>
                    <a:pt x="1052" y="1222"/>
                  </a:lnTo>
                  <a:lnTo>
                    <a:pt x="1052" y="1224"/>
                  </a:lnTo>
                  <a:lnTo>
                    <a:pt x="1053" y="1226"/>
                  </a:lnTo>
                  <a:lnTo>
                    <a:pt x="1055" y="1228"/>
                  </a:lnTo>
                  <a:lnTo>
                    <a:pt x="1056" y="1231"/>
                  </a:lnTo>
                  <a:lnTo>
                    <a:pt x="1063" y="1236"/>
                  </a:lnTo>
                  <a:lnTo>
                    <a:pt x="1071" y="1239"/>
                  </a:lnTo>
                  <a:lnTo>
                    <a:pt x="1081" y="1243"/>
                  </a:lnTo>
                  <a:lnTo>
                    <a:pt x="1093" y="1247"/>
                  </a:lnTo>
                  <a:lnTo>
                    <a:pt x="1105" y="1250"/>
                  </a:lnTo>
                  <a:lnTo>
                    <a:pt x="1118" y="1253"/>
                  </a:lnTo>
                  <a:lnTo>
                    <a:pt x="1128" y="1256"/>
                  </a:lnTo>
                  <a:lnTo>
                    <a:pt x="1137" y="1259"/>
                  </a:lnTo>
                  <a:lnTo>
                    <a:pt x="1145" y="1264"/>
                  </a:lnTo>
                  <a:lnTo>
                    <a:pt x="1151" y="1268"/>
                  </a:lnTo>
                  <a:lnTo>
                    <a:pt x="1157" y="1272"/>
                  </a:lnTo>
                  <a:lnTo>
                    <a:pt x="1161" y="1278"/>
                  </a:lnTo>
                  <a:lnTo>
                    <a:pt x="1164" y="1283"/>
                  </a:lnTo>
                  <a:lnTo>
                    <a:pt x="1166" y="1289"/>
                  </a:lnTo>
                  <a:lnTo>
                    <a:pt x="1168" y="1293"/>
                  </a:lnTo>
                  <a:lnTo>
                    <a:pt x="1169" y="1298"/>
                  </a:lnTo>
                  <a:lnTo>
                    <a:pt x="1171" y="1304"/>
                  </a:lnTo>
                  <a:lnTo>
                    <a:pt x="1171" y="1308"/>
                  </a:lnTo>
                  <a:lnTo>
                    <a:pt x="1169" y="1317"/>
                  </a:lnTo>
                  <a:lnTo>
                    <a:pt x="1168" y="1325"/>
                  </a:lnTo>
                  <a:lnTo>
                    <a:pt x="1166" y="1334"/>
                  </a:lnTo>
                  <a:lnTo>
                    <a:pt x="1162" y="1343"/>
                  </a:lnTo>
                  <a:lnTo>
                    <a:pt x="1158" y="1350"/>
                  </a:lnTo>
                  <a:lnTo>
                    <a:pt x="1152" y="1358"/>
                  </a:lnTo>
                  <a:lnTo>
                    <a:pt x="1146" y="1365"/>
                  </a:lnTo>
                  <a:lnTo>
                    <a:pt x="1138" y="1372"/>
                  </a:lnTo>
                  <a:lnTo>
                    <a:pt x="1131" y="1379"/>
                  </a:lnTo>
                  <a:lnTo>
                    <a:pt x="1121" y="1385"/>
                  </a:lnTo>
                  <a:lnTo>
                    <a:pt x="1110" y="1389"/>
                  </a:lnTo>
                  <a:lnTo>
                    <a:pt x="1099" y="1393"/>
                  </a:lnTo>
                  <a:lnTo>
                    <a:pt x="1086" y="1397"/>
                  </a:lnTo>
                  <a:lnTo>
                    <a:pt x="1073" y="1399"/>
                  </a:lnTo>
                  <a:lnTo>
                    <a:pt x="1059" y="1400"/>
                  </a:lnTo>
                  <a:lnTo>
                    <a:pt x="1044" y="1401"/>
                  </a:lnTo>
                  <a:lnTo>
                    <a:pt x="1030" y="1400"/>
                  </a:lnTo>
                  <a:lnTo>
                    <a:pt x="1018" y="1400"/>
                  </a:lnTo>
                  <a:lnTo>
                    <a:pt x="1007" y="1398"/>
                  </a:lnTo>
                  <a:lnTo>
                    <a:pt x="999" y="1396"/>
                  </a:lnTo>
                  <a:lnTo>
                    <a:pt x="990" y="1393"/>
                  </a:lnTo>
                  <a:lnTo>
                    <a:pt x="983" y="1390"/>
                  </a:lnTo>
                  <a:lnTo>
                    <a:pt x="977" y="1386"/>
                  </a:lnTo>
                  <a:lnTo>
                    <a:pt x="972" y="1382"/>
                  </a:lnTo>
                  <a:lnTo>
                    <a:pt x="964" y="1372"/>
                  </a:lnTo>
                  <a:lnTo>
                    <a:pt x="960" y="1361"/>
                  </a:lnTo>
                  <a:lnTo>
                    <a:pt x="958" y="1356"/>
                  </a:lnTo>
                  <a:lnTo>
                    <a:pt x="957" y="1350"/>
                  </a:lnTo>
                  <a:lnTo>
                    <a:pt x="956" y="1344"/>
                  </a:lnTo>
                  <a:lnTo>
                    <a:pt x="956" y="1338"/>
                  </a:lnTo>
                  <a:lnTo>
                    <a:pt x="956" y="1335"/>
                  </a:lnTo>
                  <a:lnTo>
                    <a:pt x="956" y="1333"/>
                  </a:lnTo>
                  <a:lnTo>
                    <a:pt x="956" y="1330"/>
                  </a:lnTo>
                  <a:lnTo>
                    <a:pt x="956" y="1328"/>
                  </a:lnTo>
                  <a:lnTo>
                    <a:pt x="956" y="1324"/>
                  </a:lnTo>
                  <a:lnTo>
                    <a:pt x="957" y="1322"/>
                  </a:lnTo>
                  <a:lnTo>
                    <a:pt x="957" y="1319"/>
                  </a:lnTo>
                  <a:lnTo>
                    <a:pt x="957" y="1317"/>
                  </a:lnTo>
                  <a:lnTo>
                    <a:pt x="1026" y="1317"/>
                  </a:lnTo>
                  <a:lnTo>
                    <a:pt x="1025" y="1319"/>
                  </a:lnTo>
                  <a:lnTo>
                    <a:pt x="1025" y="1320"/>
                  </a:lnTo>
                  <a:lnTo>
                    <a:pt x="1025" y="1322"/>
                  </a:lnTo>
                  <a:lnTo>
                    <a:pt x="1025" y="1324"/>
                  </a:lnTo>
                  <a:lnTo>
                    <a:pt x="1026" y="1330"/>
                  </a:lnTo>
                  <a:lnTo>
                    <a:pt x="1027" y="1336"/>
                  </a:lnTo>
                  <a:lnTo>
                    <a:pt x="1029" y="1340"/>
                  </a:lnTo>
                  <a:lnTo>
                    <a:pt x="1032" y="1345"/>
                  </a:lnTo>
                  <a:lnTo>
                    <a:pt x="1036" y="1349"/>
                  </a:lnTo>
                  <a:lnTo>
                    <a:pt x="1041" y="1351"/>
                  </a:lnTo>
                  <a:lnTo>
                    <a:pt x="1047" y="1352"/>
                  </a:lnTo>
                  <a:lnTo>
                    <a:pt x="1055" y="1353"/>
                  </a:lnTo>
                  <a:lnTo>
                    <a:pt x="1058" y="1353"/>
                  </a:lnTo>
                  <a:lnTo>
                    <a:pt x="1063" y="1352"/>
                  </a:lnTo>
                  <a:lnTo>
                    <a:pt x="1068" y="1351"/>
                  </a:lnTo>
                  <a:lnTo>
                    <a:pt x="1073" y="1350"/>
                  </a:lnTo>
                  <a:lnTo>
                    <a:pt x="1082" y="1346"/>
                  </a:lnTo>
                  <a:lnTo>
                    <a:pt x="1090" y="1340"/>
                  </a:lnTo>
                  <a:lnTo>
                    <a:pt x="1093" y="1337"/>
                  </a:lnTo>
                  <a:lnTo>
                    <a:pt x="1095" y="1334"/>
                  </a:lnTo>
                  <a:lnTo>
                    <a:pt x="1096" y="1330"/>
                  </a:lnTo>
                  <a:lnTo>
                    <a:pt x="1097" y="1325"/>
                  </a:lnTo>
                  <a:lnTo>
                    <a:pt x="1097" y="1324"/>
                  </a:lnTo>
                  <a:lnTo>
                    <a:pt x="1097" y="1323"/>
                  </a:lnTo>
                  <a:lnTo>
                    <a:pt x="1097" y="1322"/>
                  </a:lnTo>
                  <a:lnTo>
                    <a:pt x="1097" y="1322"/>
                  </a:lnTo>
                  <a:lnTo>
                    <a:pt x="1096" y="1318"/>
                  </a:lnTo>
                  <a:lnTo>
                    <a:pt x="1094" y="1315"/>
                  </a:lnTo>
                  <a:lnTo>
                    <a:pt x="1090" y="1311"/>
                  </a:lnTo>
                  <a:lnTo>
                    <a:pt x="1084" y="1308"/>
                  </a:lnTo>
                  <a:lnTo>
                    <a:pt x="1070" y="1303"/>
                  </a:lnTo>
                  <a:lnTo>
                    <a:pt x="1056" y="1297"/>
                  </a:lnTo>
                  <a:lnTo>
                    <a:pt x="1046" y="1295"/>
                  </a:lnTo>
                  <a:lnTo>
                    <a:pt x="1037" y="1293"/>
                  </a:lnTo>
                  <a:lnTo>
                    <a:pt x="1029" y="1291"/>
                  </a:lnTo>
                  <a:lnTo>
                    <a:pt x="1022" y="1288"/>
                  </a:lnTo>
                  <a:lnTo>
                    <a:pt x="1022" y="1288"/>
                  </a:lnTo>
                  <a:lnTo>
                    <a:pt x="1022" y="1288"/>
                  </a:lnTo>
                  <a:lnTo>
                    <a:pt x="1020" y="1288"/>
                  </a:lnTo>
                  <a:lnTo>
                    <a:pt x="1020" y="1288"/>
                  </a:lnTo>
                  <a:lnTo>
                    <a:pt x="1020" y="1288"/>
                  </a:lnTo>
                  <a:lnTo>
                    <a:pt x="1020" y="1288"/>
                  </a:lnTo>
                  <a:lnTo>
                    <a:pt x="1020" y="1288"/>
                  </a:lnTo>
                  <a:lnTo>
                    <a:pt x="1020" y="1288"/>
                  </a:lnTo>
                  <a:lnTo>
                    <a:pt x="1016" y="1286"/>
                  </a:lnTo>
                  <a:lnTo>
                    <a:pt x="1013" y="1285"/>
                  </a:lnTo>
                  <a:lnTo>
                    <a:pt x="1010" y="1283"/>
                  </a:lnTo>
                  <a:lnTo>
                    <a:pt x="1005" y="1282"/>
                  </a:lnTo>
                  <a:lnTo>
                    <a:pt x="1000" y="1280"/>
                  </a:lnTo>
                  <a:lnTo>
                    <a:pt x="996" y="1277"/>
                  </a:lnTo>
                  <a:lnTo>
                    <a:pt x="991" y="1272"/>
                  </a:lnTo>
                  <a:lnTo>
                    <a:pt x="987" y="1268"/>
                  </a:lnTo>
                  <a:lnTo>
                    <a:pt x="983" y="1262"/>
                  </a:lnTo>
                  <a:lnTo>
                    <a:pt x="980" y="1254"/>
                  </a:lnTo>
                  <a:lnTo>
                    <a:pt x="978" y="1245"/>
                  </a:lnTo>
                  <a:lnTo>
                    <a:pt x="978" y="1235"/>
                  </a:lnTo>
                  <a:lnTo>
                    <a:pt x="978" y="1235"/>
                  </a:lnTo>
                  <a:close/>
                  <a:moveTo>
                    <a:pt x="1189" y="1396"/>
                  </a:moveTo>
                  <a:lnTo>
                    <a:pt x="1239" y="1153"/>
                  </a:lnTo>
                  <a:lnTo>
                    <a:pt x="1427" y="1153"/>
                  </a:lnTo>
                  <a:lnTo>
                    <a:pt x="1416" y="1200"/>
                  </a:lnTo>
                  <a:lnTo>
                    <a:pt x="1299" y="1200"/>
                  </a:lnTo>
                  <a:lnTo>
                    <a:pt x="1289" y="1248"/>
                  </a:lnTo>
                  <a:lnTo>
                    <a:pt x="1397" y="1248"/>
                  </a:lnTo>
                  <a:lnTo>
                    <a:pt x="1387" y="1297"/>
                  </a:lnTo>
                  <a:lnTo>
                    <a:pt x="1279" y="1297"/>
                  </a:lnTo>
                  <a:lnTo>
                    <a:pt x="1268" y="1345"/>
                  </a:lnTo>
                  <a:lnTo>
                    <a:pt x="1387" y="1345"/>
                  </a:lnTo>
                  <a:lnTo>
                    <a:pt x="1376" y="1396"/>
                  </a:lnTo>
                  <a:lnTo>
                    <a:pt x="1189" y="1396"/>
                  </a:lnTo>
                  <a:close/>
                  <a:moveTo>
                    <a:pt x="1445" y="1235"/>
                  </a:moveTo>
                  <a:lnTo>
                    <a:pt x="1446" y="1224"/>
                  </a:lnTo>
                  <a:lnTo>
                    <a:pt x="1448" y="1213"/>
                  </a:lnTo>
                  <a:lnTo>
                    <a:pt x="1451" y="1204"/>
                  </a:lnTo>
                  <a:lnTo>
                    <a:pt x="1456" y="1196"/>
                  </a:lnTo>
                  <a:lnTo>
                    <a:pt x="1461" y="1187"/>
                  </a:lnTo>
                  <a:lnTo>
                    <a:pt x="1468" y="1181"/>
                  </a:lnTo>
                  <a:lnTo>
                    <a:pt x="1475" y="1174"/>
                  </a:lnTo>
                  <a:lnTo>
                    <a:pt x="1483" y="1169"/>
                  </a:lnTo>
                  <a:lnTo>
                    <a:pt x="1492" y="1163"/>
                  </a:lnTo>
                  <a:lnTo>
                    <a:pt x="1501" y="1159"/>
                  </a:lnTo>
                  <a:lnTo>
                    <a:pt x="1511" y="1156"/>
                  </a:lnTo>
                  <a:lnTo>
                    <a:pt x="1522" y="1153"/>
                  </a:lnTo>
                  <a:lnTo>
                    <a:pt x="1532" y="1150"/>
                  </a:lnTo>
                  <a:lnTo>
                    <a:pt x="1543" y="1149"/>
                  </a:lnTo>
                  <a:lnTo>
                    <a:pt x="1554" y="1148"/>
                  </a:lnTo>
                  <a:lnTo>
                    <a:pt x="1566" y="1148"/>
                  </a:lnTo>
                  <a:lnTo>
                    <a:pt x="1570" y="1148"/>
                  </a:lnTo>
                  <a:lnTo>
                    <a:pt x="1575" y="1148"/>
                  </a:lnTo>
                  <a:lnTo>
                    <a:pt x="1578" y="1148"/>
                  </a:lnTo>
                  <a:lnTo>
                    <a:pt x="1582" y="1148"/>
                  </a:lnTo>
                  <a:lnTo>
                    <a:pt x="1595" y="1150"/>
                  </a:lnTo>
                  <a:lnTo>
                    <a:pt x="1607" y="1153"/>
                  </a:lnTo>
                  <a:lnTo>
                    <a:pt x="1619" y="1157"/>
                  </a:lnTo>
                  <a:lnTo>
                    <a:pt x="1630" y="1162"/>
                  </a:lnTo>
                  <a:lnTo>
                    <a:pt x="1634" y="1166"/>
                  </a:lnTo>
                  <a:lnTo>
                    <a:pt x="1638" y="1169"/>
                  </a:lnTo>
                  <a:lnTo>
                    <a:pt x="1643" y="1173"/>
                  </a:lnTo>
                  <a:lnTo>
                    <a:pt x="1646" y="1177"/>
                  </a:lnTo>
                  <a:lnTo>
                    <a:pt x="1648" y="1183"/>
                  </a:lnTo>
                  <a:lnTo>
                    <a:pt x="1650" y="1189"/>
                  </a:lnTo>
                  <a:lnTo>
                    <a:pt x="1651" y="1196"/>
                  </a:lnTo>
                  <a:lnTo>
                    <a:pt x="1651" y="1202"/>
                  </a:lnTo>
                  <a:lnTo>
                    <a:pt x="1651" y="1209"/>
                  </a:lnTo>
                  <a:lnTo>
                    <a:pt x="1650" y="1214"/>
                  </a:lnTo>
                  <a:lnTo>
                    <a:pt x="1649" y="1221"/>
                  </a:lnTo>
                  <a:lnTo>
                    <a:pt x="1648" y="1227"/>
                  </a:lnTo>
                  <a:lnTo>
                    <a:pt x="1579" y="1226"/>
                  </a:lnTo>
                  <a:lnTo>
                    <a:pt x="1579" y="1225"/>
                  </a:lnTo>
                  <a:lnTo>
                    <a:pt x="1580" y="1223"/>
                  </a:lnTo>
                  <a:lnTo>
                    <a:pt x="1580" y="1221"/>
                  </a:lnTo>
                  <a:lnTo>
                    <a:pt x="1580" y="1218"/>
                  </a:lnTo>
                  <a:lnTo>
                    <a:pt x="1580" y="1213"/>
                  </a:lnTo>
                  <a:lnTo>
                    <a:pt x="1578" y="1209"/>
                  </a:lnTo>
                  <a:lnTo>
                    <a:pt x="1576" y="1204"/>
                  </a:lnTo>
                  <a:lnTo>
                    <a:pt x="1571" y="1202"/>
                  </a:lnTo>
                  <a:lnTo>
                    <a:pt x="1567" y="1200"/>
                  </a:lnTo>
                  <a:lnTo>
                    <a:pt x="1563" y="1198"/>
                  </a:lnTo>
                  <a:lnTo>
                    <a:pt x="1558" y="1197"/>
                  </a:lnTo>
                  <a:lnTo>
                    <a:pt x="1553" y="1197"/>
                  </a:lnTo>
                  <a:lnTo>
                    <a:pt x="1552" y="1197"/>
                  </a:lnTo>
                  <a:lnTo>
                    <a:pt x="1551" y="1197"/>
                  </a:lnTo>
                  <a:lnTo>
                    <a:pt x="1550" y="1197"/>
                  </a:lnTo>
                  <a:lnTo>
                    <a:pt x="1549" y="1197"/>
                  </a:lnTo>
                  <a:lnTo>
                    <a:pt x="1543" y="1198"/>
                  </a:lnTo>
                  <a:lnTo>
                    <a:pt x="1538" y="1199"/>
                  </a:lnTo>
                  <a:lnTo>
                    <a:pt x="1532" y="1201"/>
                  </a:lnTo>
                  <a:lnTo>
                    <a:pt x="1528" y="1204"/>
                  </a:lnTo>
                  <a:lnTo>
                    <a:pt x="1524" y="1208"/>
                  </a:lnTo>
                  <a:lnTo>
                    <a:pt x="1521" y="1212"/>
                  </a:lnTo>
                  <a:lnTo>
                    <a:pt x="1518" y="1216"/>
                  </a:lnTo>
                  <a:lnTo>
                    <a:pt x="1518" y="1222"/>
                  </a:lnTo>
                  <a:lnTo>
                    <a:pt x="1518" y="1224"/>
                  </a:lnTo>
                  <a:lnTo>
                    <a:pt x="1519" y="1226"/>
                  </a:lnTo>
                  <a:lnTo>
                    <a:pt x="1521" y="1228"/>
                  </a:lnTo>
                  <a:lnTo>
                    <a:pt x="1523" y="1231"/>
                  </a:lnTo>
                  <a:lnTo>
                    <a:pt x="1529" y="1236"/>
                  </a:lnTo>
                  <a:lnTo>
                    <a:pt x="1538" y="1239"/>
                  </a:lnTo>
                  <a:lnTo>
                    <a:pt x="1548" y="1243"/>
                  </a:lnTo>
                  <a:lnTo>
                    <a:pt x="1558" y="1247"/>
                  </a:lnTo>
                  <a:lnTo>
                    <a:pt x="1571" y="1250"/>
                  </a:lnTo>
                  <a:lnTo>
                    <a:pt x="1584" y="1253"/>
                  </a:lnTo>
                  <a:lnTo>
                    <a:pt x="1595" y="1256"/>
                  </a:lnTo>
                  <a:lnTo>
                    <a:pt x="1604" y="1259"/>
                  </a:lnTo>
                  <a:lnTo>
                    <a:pt x="1611" y="1264"/>
                  </a:lnTo>
                  <a:lnTo>
                    <a:pt x="1618" y="1268"/>
                  </a:lnTo>
                  <a:lnTo>
                    <a:pt x="1623" y="1272"/>
                  </a:lnTo>
                  <a:lnTo>
                    <a:pt x="1628" y="1278"/>
                  </a:lnTo>
                  <a:lnTo>
                    <a:pt x="1631" y="1283"/>
                  </a:lnTo>
                  <a:lnTo>
                    <a:pt x="1633" y="1289"/>
                  </a:lnTo>
                  <a:lnTo>
                    <a:pt x="1635" y="1293"/>
                  </a:lnTo>
                  <a:lnTo>
                    <a:pt x="1636" y="1298"/>
                  </a:lnTo>
                  <a:lnTo>
                    <a:pt x="1636" y="1304"/>
                  </a:lnTo>
                  <a:lnTo>
                    <a:pt x="1637" y="1308"/>
                  </a:lnTo>
                  <a:lnTo>
                    <a:pt x="1636" y="1317"/>
                  </a:lnTo>
                  <a:lnTo>
                    <a:pt x="1635" y="1325"/>
                  </a:lnTo>
                  <a:lnTo>
                    <a:pt x="1632" y="1334"/>
                  </a:lnTo>
                  <a:lnTo>
                    <a:pt x="1629" y="1343"/>
                  </a:lnTo>
                  <a:lnTo>
                    <a:pt x="1624" y="1350"/>
                  </a:lnTo>
                  <a:lnTo>
                    <a:pt x="1619" y="1358"/>
                  </a:lnTo>
                  <a:lnTo>
                    <a:pt x="1612" y="1365"/>
                  </a:lnTo>
                  <a:lnTo>
                    <a:pt x="1605" y="1372"/>
                  </a:lnTo>
                  <a:lnTo>
                    <a:pt x="1597" y="1379"/>
                  </a:lnTo>
                  <a:lnTo>
                    <a:pt x="1588" y="1385"/>
                  </a:lnTo>
                  <a:lnTo>
                    <a:pt x="1577" y="1389"/>
                  </a:lnTo>
                  <a:lnTo>
                    <a:pt x="1566" y="1393"/>
                  </a:lnTo>
                  <a:lnTo>
                    <a:pt x="1553" y="1397"/>
                  </a:lnTo>
                  <a:lnTo>
                    <a:pt x="1540" y="1399"/>
                  </a:lnTo>
                  <a:lnTo>
                    <a:pt x="1526" y="1400"/>
                  </a:lnTo>
                  <a:lnTo>
                    <a:pt x="1510" y="1401"/>
                  </a:lnTo>
                  <a:lnTo>
                    <a:pt x="1497" y="1400"/>
                  </a:lnTo>
                  <a:lnTo>
                    <a:pt x="1485" y="1400"/>
                  </a:lnTo>
                  <a:lnTo>
                    <a:pt x="1474" y="1398"/>
                  </a:lnTo>
                  <a:lnTo>
                    <a:pt x="1464" y="1396"/>
                  </a:lnTo>
                  <a:lnTo>
                    <a:pt x="1457" y="1393"/>
                  </a:lnTo>
                  <a:lnTo>
                    <a:pt x="1449" y="1390"/>
                  </a:lnTo>
                  <a:lnTo>
                    <a:pt x="1444" y="1386"/>
                  </a:lnTo>
                  <a:lnTo>
                    <a:pt x="1438" y="1382"/>
                  </a:lnTo>
                  <a:lnTo>
                    <a:pt x="1431" y="1372"/>
                  </a:lnTo>
                  <a:lnTo>
                    <a:pt x="1426" y="1361"/>
                  </a:lnTo>
                  <a:lnTo>
                    <a:pt x="1424" y="1356"/>
                  </a:lnTo>
                  <a:lnTo>
                    <a:pt x="1423" y="1350"/>
                  </a:lnTo>
                  <a:lnTo>
                    <a:pt x="1422" y="1344"/>
                  </a:lnTo>
                  <a:lnTo>
                    <a:pt x="1422" y="1338"/>
                  </a:lnTo>
                  <a:lnTo>
                    <a:pt x="1422" y="1335"/>
                  </a:lnTo>
                  <a:lnTo>
                    <a:pt x="1422" y="1333"/>
                  </a:lnTo>
                  <a:lnTo>
                    <a:pt x="1422" y="1330"/>
                  </a:lnTo>
                  <a:lnTo>
                    <a:pt x="1422" y="1328"/>
                  </a:lnTo>
                  <a:lnTo>
                    <a:pt x="1422" y="1324"/>
                  </a:lnTo>
                  <a:lnTo>
                    <a:pt x="1423" y="1322"/>
                  </a:lnTo>
                  <a:lnTo>
                    <a:pt x="1423" y="1319"/>
                  </a:lnTo>
                  <a:lnTo>
                    <a:pt x="1423" y="1317"/>
                  </a:lnTo>
                  <a:lnTo>
                    <a:pt x="1491" y="1317"/>
                  </a:lnTo>
                  <a:lnTo>
                    <a:pt x="1491" y="1319"/>
                  </a:lnTo>
                  <a:lnTo>
                    <a:pt x="1491" y="1320"/>
                  </a:lnTo>
                  <a:lnTo>
                    <a:pt x="1491" y="1322"/>
                  </a:lnTo>
                  <a:lnTo>
                    <a:pt x="1491" y="1324"/>
                  </a:lnTo>
                  <a:lnTo>
                    <a:pt x="1491" y="1330"/>
                  </a:lnTo>
                  <a:lnTo>
                    <a:pt x="1494" y="1336"/>
                  </a:lnTo>
                  <a:lnTo>
                    <a:pt x="1496" y="1340"/>
                  </a:lnTo>
                  <a:lnTo>
                    <a:pt x="1499" y="1345"/>
                  </a:lnTo>
                  <a:lnTo>
                    <a:pt x="1502" y="1349"/>
                  </a:lnTo>
                  <a:lnTo>
                    <a:pt x="1508" y="1351"/>
                  </a:lnTo>
                  <a:lnTo>
                    <a:pt x="1514" y="1352"/>
                  </a:lnTo>
                  <a:lnTo>
                    <a:pt x="1521" y="1353"/>
                  </a:lnTo>
                  <a:lnTo>
                    <a:pt x="1525" y="1353"/>
                  </a:lnTo>
                  <a:lnTo>
                    <a:pt x="1529" y="1352"/>
                  </a:lnTo>
                  <a:lnTo>
                    <a:pt x="1535" y="1351"/>
                  </a:lnTo>
                  <a:lnTo>
                    <a:pt x="1539" y="1350"/>
                  </a:lnTo>
                  <a:lnTo>
                    <a:pt x="1548" y="1346"/>
                  </a:lnTo>
                  <a:lnTo>
                    <a:pt x="1556" y="1340"/>
                  </a:lnTo>
                  <a:lnTo>
                    <a:pt x="1559" y="1337"/>
                  </a:lnTo>
                  <a:lnTo>
                    <a:pt x="1562" y="1334"/>
                  </a:lnTo>
                  <a:lnTo>
                    <a:pt x="1563" y="1330"/>
                  </a:lnTo>
                  <a:lnTo>
                    <a:pt x="1563" y="1325"/>
                  </a:lnTo>
                  <a:lnTo>
                    <a:pt x="1563" y="1324"/>
                  </a:lnTo>
                  <a:lnTo>
                    <a:pt x="1563" y="1323"/>
                  </a:lnTo>
                  <a:lnTo>
                    <a:pt x="1563" y="1322"/>
                  </a:lnTo>
                  <a:lnTo>
                    <a:pt x="1563" y="1322"/>
                  </a:lnTo>
                  <a:lnTo>
                    <a:pt x="1563" y="1318"/>
                  </a:lnTo>
                  <a:lnTo>
                    <a:pt x="1559" y="1315"/>
                  </a:lnTo>
                  <a:lnTo>
                    <a:pt x="1556" y="1311"/>
                  </a:lnTo>
                  <a:lnTo>
                    <a:pt x="1551" y="1308"/>
                  </a:lnTo>
                  <a:lnTo>
                    <a:pt x="1537" y="1303"/>
                  </a:lnTo>
                  <a:lnTo>
                    <a:pt x="1523" y="1297"/>
                  </a:lnTo>
                  <a:lnTo>
                    <a:pt x="1513" y="1295"/>
                  </a:lnTo>
                  <a:lnTo>
                    <a:pt x="1503" y="1293"/>
                  </a:lnTo>
                  <a:lnTo>
                    <a:pt x="1496" y="1291"/>
                  </a:lnTo>
                  <a:lnTo>
                    <a:pt x="1488" y="1288"/>
                  </a:lnTo>
                  <a:lnTo>
                    <a:pt x="1488" y="1288"/>
                  </a:lnTo>
                  <a:lnTo>
                    <a:pt x="1487" y="1288"/>
                  </a:lnTo>
                  <a:lnTo>
                    <a:pt x="1487" y="1288"/>
                  </a:lnTo>
                  <a:lnTo>
                    <a:pt x="1487" y="1288"/>
                  </a:lnTo>
                  <a:lnTo>
                    <a:pt x="1487" y="1288"/>
                  </a:lnTo>
                  <a:lnTo>
                    <a:pt x="1487" y="1288"/>
                  </a:lnTo>
                  <a:lnTo>
                    <a:pt x="1486" y="1288"/>
                  </a:lnTo>
                  <a:lnTo>
                    <a:pt x="1486" y="1288"/>
                  </a:lnTo>
                  <a:lnTo>
                    <a:pt x="1483" y="1286"/>
                  </a:lnTo>
                  <a:lnTo>
                    <a:pt x="1480" y="1285"/>
                  </a:lnTo>
                  <a:lnTo>
                    <a:pt x="1475" y="1283"/>
                  </a:lnTo>
                  <a:lnTo>
                    <a:pt x="1472" y="1282"/>
                  </a:lnTo>
                  <a:lnTo>
                    <a:pt x="1467" y="1280"/>
                  </a:lnTo>
                  <a:lnTo>
                    <a:pt x="1462" y="1277"/>
                  </a:lnTo>
                  <a:lnTo>
                    <a:pt x="1458" y="1272"/>
                  </a:lnTo>
                  <a:lnTo>
                    <a:pt x="1454" y="1268"/>
                  </a:lnTo>
                  <a:lnTo>
                    <a:pt x="1449" y="1262"/>
                  </a:lnTo>
                  <a:lnTo>
                    <a:pt x="1447" y="1254"/>
                  </a:lnTo>
                  <a:lnTo>
                    <a:pt x="1445" y="1245"/>
                  </a:lnTo>
                  <a:lnTo>
                    <a:pt x="1445" y="1235"/>
                  </a:lnTo>
                  <a:lnTo>
                    <a:pt x="1445" y="1235"/>
                  </a:lnTo>
                  <a:close/>
                  <a:moveTo>
                    <a:pt x="1658" y="1396"/>
                  </a:moveTo>
                  <a:lnTo>
                    <a:pt x="1711" y="1153"/>
                  </a:lnTo>
                  <a:lnTo>
                    <a:pt x="1779" y="1153"/>
                  </a:lnTo>
                  <a:lnTo>
                    <a:pt x="1729" y="1396"/>
                  </a:lnTo>
                  <a:lnTo>
                    <a:pt x="1658" y="1396"/>
                  </a:lnTo>
                  <a:close/>
                  <a:moveTo>
                    <a:pt x="820" y="1605"/>
                  </a:moveTo>
                  <a:lnTo>
                    <a:pt x="821" y="1594"/>
                  </a:lnTo>
                  <a:lnTo>
                    <a:pt x="824" y="1585"/>
                  </a:lnTo>
                  <a:lnTo>
                    <a:pt x="827" y="1575"/>
                  </a:lnTo>
                  <a:lnTo>
                    <a:pt x="831" y="1566"/>
                  </a:lnTo>
                  <a:lnTo>
                    <a:pt x="837" y="1559"/>
                  </a:lnTo>
                  <a:lnTo>
                    <a:pt x="843" y="1551"/>
                  </a:lnTo>
                  <a:lnTo>
                    <a:pt x="850" y="1545"/>
                  </a:lnTo>
                  <a:lnTo>
                    <a:pt x="858" y="1539"/>
                  </a:lnTo>
                  <a:lnTo>
                    <a:pt x="867" y="1535"/>
                  </a:lnTo>
                  <a:lnTo>
                    <a:pt x="877" y="1531"/>
                  </a:lnTo>
                  <a:lnTo>
                    <a:pt x="886" y="1527"/>
                  </a:lnTo>
                  <a:lnTo>
                    <a:pt x="896" y="1524"/>
                  </a:lnTo>
                  <a:lnTo>
                    <a:pt x="907" y="1522"/>
                  </a:lnTo>
                  <a:lnTo>
                    <a:pt x="918" y="1520"/>
                  </a:lnTo>
                  <a:lnTo>
                    <a:pt x="930" y="1519"/>
                  </a:lnTo>
                  <a:lnTo>
                    <a:pt x="940" y="1519"/>
                  </a:lnTo>
                  <a:lnTo>
                    <a:pt x="945" y="1519"/>
                  </a:lnTo>
                  <a:lnTo>
                    <a:pt x="949" y="1519"/>
                  </a:lnTo>
                  <a:lnTo>
                    <a:pt x="953" y="1519"/>
                  </a:lnTo>
                  <a:lnTo>
                    <a:pt x="958" y="1520"/>
                  </a:lnTo>
                  <a:lnTo>
                    <a:pt x="970" y="1521"/>
                  </a:lnTo>
                  <a:lnTo>
                    <a:pt x="982" y="1524"/>
                  </a:lnTo>
                  <a:lnTo>
                    <a:pt x="993" y="1527"/>
                  </a:lnTo>
                  <a:lnTo>
                    <a:pt x="1004" y="1533"/>
                  </a:lnTo>
                  <a:lnTo>
                    <a:pt x="1010" y="1536"/>
                  </a:lnTo>
                  <a:lnTo>
                    <a:pt x="1014" y="1540"/>
                  </a:lnTo>
                  <a:lnTo>
                    <a:pt x="1017" y="1545"/>
                  </a:lnTo>
                  <a:lnTo>
                    <a:pt x="1020" y="1549"/>
                  </a:lnTo>
                  <a:lnTo>
                    <a:pt x="1023" y="1554"/>
                  </a:lnTo>
                  <a:lnTo>
                    <a:pt x="1025" y="1560"/>
                  </a:lnTo>
                  <a:lnTo>
                    <a:pt x="1026" y="1566"/>
                  </a:lnTo>
                  <a:lnTo>
                    <a:pt x="1026" y="1574"/>
                  </a:lnTo>
                  <a:lnTo>
                    <a:pt x="1026" y="1579"/>
                  </a:lnTo>
                  <a:lnTo>
                    <a:pt x="1026" y="1585"/>
                  </a:lnTo>
                  <a:lnTo>
                    <a:pt x="1025" y="1591"/>
                  </a:lnTo>
                  <a:lnTo>
                    <a:pt x="1023" y="1598"/>
                  </a:lnTo>
                  <a:lnTo>
                    <a:pt x="953" y="1598"/>
                  </a:lnTo>
                  <a:lnTo>
                    <a:pt x="955" y="1595"/>
                  </a:lnTo>
                  <a:lnTo>
                    <a:pt x="955" y="1593"/>
                  </a:lnTo>
                  <a:lnTo>
                    <a:pt x="955" y="1591"/>
                  </a:lnTo>
                  <a:lnTo>
                    <a:pt x="955" y="1590"/>
                  </a:lnTo>
                  <a:lnTo>
                    <a:pt x="955" y="1585"/>
                  </a:lnTo>
                  <a:lnTo>
                    <a:pt x="953" y="1579"/>
                  </a:lnTo>
                  <a:lnTo>
                    <a:pt x="950" y="1576"/>
                  </a:lnTo>
                  <a:lnTo>
                    <a:pt x="947" y="1573"/>
                  </a:lnTo>
                  <a:lnTo>
                    <a:pt x="943" y="1571"/>
                  </a:lnTo>
                  <a:lnTo>
                    <a:pt x="938" y="1569"/>
                  </a:lnTo>
                  <a:lnTo>
                    <a:pt x="933" y="1568"/>
                  </a:lnTo>
                  <a:lnTo>
                    <a:pt x="928" y="1567"/>
                  </a:lnTo>
                  <a:lnTo>
                    <a:pt x="926" y="1567"/>
                  </a:lnTo>
                  <a:lnTo>
                    <a:pt x="925" y="1567"/>
                  </a:lnTo>
                  <a:lnTo>
                    <a:pt x="924" y="1567"/>
                  </a:lnTo>
                  <a:lnTo>
                    <a:pt x="923" y="1567"/>
                  </a:lnTo>
                  <a:lnTo>
                    <a:pt x="918" y="1568"/>
                  </a:lnTo>
                  <a:lnTo>
                    <a:pt x="912" y="1571"/>
                  </a:lnTo>
                  <a:lnTo>
                    <a:pt x="908" y="1573"/>
                  </a:lnTo>
                  <a:lnTo>
                    <a:pt x="903" y="1575"/>
                  </a:lnTo>
                  <a:lnTo>
                    <a:pt x="898" y="1579"/>
                  </a:lnTo>
                  <a:lnTo>
                    <a:pt x="896" y="1582"/>
                  </a:lnTo>
                  <a:lnTo>
                    <a:pt x="894" y="1588"/>
                  </a:lnTo>
                  <a:lnTo>
                    <a:pt x="893" y="1592"/>
                  </a:lnTo>
                  <a:lnTo>
                    <a:pt x="894" y="1595"/>
                  </a:lnTo>
                  <a:lnTo>
                    <a:pt x="895" y="1598"/>
                  </a:lnTo>
                  <a:lnTo>
                    <a:pt x="896" y="1600"/>
                  </a:lnTo>
                  <a:lnTo>
                    <a:pt x="898" y="1602"/>
                  </a:lnTo>
                  <a:lnTo>
                    <a:pt x="904" y="1606"/>
                  </a:lnTo>
                  <a:lnTo>
                    <a:pt x="912" y="1610"/>
                  </a:lnTo>
                  <a:lnTo>
                    <a:pt x="923" y="1614"/>
                  </a:lnTo>
                  <a:lnTo>
                    <a:pt x="934" y="1618"/>
                  </a:lnTo>
                  <a:lnTo>
                    <a:pt x="946" y="1621"/>
                  </a:lnTo>
                  <a:lnTo>
                    <a:pt x="959" y="1625"/>
                  </a:lnTo>
                  <a:lnTo>
                    <a:pt x="970" y="1627"/>
                  </a:lnTo>
                  <a:lnTo>
                    <a:pt x="979" y="1630"/>
                  </a:lnTo>
                  <a:lnTo>
                    <a:pt x="987" y="1634"/>
                  </a:lnTo>
                  <a:lnTo>
                    <a:pt x="993" y="1639"/>
                  </a:lnTo>
                  <a:lnTo>
                    <a:pt x="998" y="1644"/>
                  </a:lnTo>
                  <a:lnTo>
                    <a:pt x="1002" y="1649"/>
                  </a:lnTo>
                  <a:lnTo>
                    <a:pt x="1005" y="1654"/>
                  </a:lnTo>
                  <a:lnTo>
                    <a:pt x="1009" y="1659"/>
                  </a:lnTo>
                  <a:lnTo>
                    <a:pt x="1010" y="1664"/>
                  </a:lnTo>
                  <a:lnTo>
                    <a:pt x="1011" y="1670"/>
                  </a:lnTo>
                  <a:lnTo>
                    <a:pt x="1012" y="1674"/>
                  </a:lnTo>
                  <a:lnTo>
                    <a:pt x="1012" y="1680"/>
                  </a:lnTo>
                  <a:lnTo>
                    <a:pt x="1012" y="1688"/>
                  </a:lnTo>
                  <a:lnTo>
                    <a:pt x="1010" y="1697"/>
                  </a:lnTo>
                  <a:lnTo>
                    <a:pt x="1007" y="1706"/>
                  </a:lnTo>
                  <a:lnTo>
                    <a:pt x="1004" y="1713"/>
                  </a:lnTo>
                  <a:lnTo>
                    <a:pt x="1000" y="1721"/>
                  </a:lnTo>
                  <a:lnTo>
                    <a:pt x="995" y="1728"/>
                  </a:lnTo>
                  <a:lnTo>
                    <a:pt x="988" y="1736"/>
                  </a:lnTo>
                  <a:lnTo>
                    <a:pt x="980" y="1743"/>
                  </a:lnTo>
                  <a:lnTo>
                    <a:pt x="972" y="1750"/>
                  </a:lnTo>
                  <a:lnTo>
                    <a:pt x="962" y="1755"/>
                  </a:lnTo>
                  <a:lnTo>
                    <a:pt x="952" y="1761"/>
                  </a:lnTo>
                  <a:lnTo>
                    <a:pt x="940" y="1765"/>
                  </a:lnTo>
                  <a:lnTo>
                    <a:pt x="929" y="1767"/>
                  </a:lnTo>
                  <a:lnTo>
                    <a:pt x="915" y="1769"/>
                  </a:lnTo>
                  <a:lnTo>
                    <a:pt x="901" y="1771"/>
                  </a:lnTo>
                  <a:lnTo>
                    <a:pt x="885" y="1771"/>
                  </a:lnTo>
                  <a:lnTo>
                    <a:pt x="872" y="1771"/>
                  </a:lnTo>
                  <a:lnTo>
                    <a:pt x="861" y="1770"/>
                  </a:lnTo>
                  <a:lnTo>
                    <a:pt x="850" y="1769"/>
                  </a:lnTo>
                  <a:lnTo>
                    <a:pt x="840" y="1767"/>
                  </a:lnTo>
                  <a:lnTo>
                    <a:pt x="831" y="1764"/>
                  </a:lnTo>
                  <a:lnTo>
                    <a:pt x="825" y="1761"/>
                  </a:lnTo>
                  <a:lnTo>
                    <a:pt x="818" y="1757"/>
                  </a:lnTo>
                  <a:lnTo>
                    <a:pt x="814" y="1752"/>
                  </a:lnTo>
                  <a:lnTo>
                    <a:pt x="807" y="1742"/>
                  </a:lnTo>
                  <a:lnTo>
                    <a:pt x="801" y="1733"/>
                  </a:lnTo>
                  <a:lnTo>
                    <a:pt x="799" y="1726"/>
                  </a:lnTo>
                  <a:lnTo>
                    <a:pt x="798" y="1721"/>
                  </a:lnTo>
                  <a:lnTo>
                    <a:pt x="797" y="1715"/>
                  </a:lnTo>
                  <a:lnTo>
                    <a:pt x="797" y="1709"/>
                  </a:lnTo>
                  <a:lnTo>
                    <a:pt x="797" y="1707"/>
                  </a:lnTo>
                  <a:lnTo>
                    <a:pt x="797" y="1703"/>
                  </a:lnTo>
                  <a:lnTo>
                    <a:pt x="797" y="1701"/>
                  </a:lnTo>
                  <a:lnTo>
                    <a:pt x="797" y="1698"/>
                  </a:lnTo>
                  <a:lnTo>
                    <a:pt x="798" y="1696"/>
                  </a:lnTo>
                  <a:lnTo>
                    <a:pt x="798" y="1693"/>
                  </a:lnTo>
                  <a:lnTo>
                    <a:pt x="798" y="1690"/>
                  </a:lnTo>
                  <a:lnTo>
                    <a:pt x="799" y="1687"/>
                  </a:lnTo>
                  <a:lnTo>
                    <a:pt x="867" y="1687"/>
                  </a:lnTo>
                  <a:lnTo>
                    <a:pt x="867" y="1689"/>
                  </a:lnTo>
                  <a:lnTo>
                    <a:pt x="867" y="1691"/>
                  </a:lnTo>
                  <a:lnTo>
                    <a:pt x="867" y="1694"/>
                  </a:lnTo>
                  <a:lnTo>
                    <a:pt x="867" y="1695"/>
                  </a:lnTo>
                  <a:lnTo>
                    <a:pt x="867" y="1701"/>
                  </a:lnTo>
                  <a:lnTo>
                    <a:pt x="868" y="1707"/>
                  </a:lnTo>
                  <a:lnTo>
                    <a:pt x="870" y="1712"/>
                  </a:lnTo>
                  <a:lnTo>
                    <a:pt x="874" y="1716"/>
                  </a:lnTo>
                  <a:lnTo>
                    <a:pt x="878" y="1720"/>
                  </a:lnTo>
                  <a:lnTo>
                    <a:pt x="883" y="1723"/>
                  </a:lnTo>
                  <a:lnTo>
                    <a:pt x="889" y="1724"/>
                  </a:lnTo>
                  <a:lnTo>
                    <a:pt x="896" y="1724"/>
                  </a:lnTo>
                  <a:lnTo>
                    <a:pt x="899" y="1724"/>
                  </a:lnTo>
                  <a:lnTo>
                    <a:pt x="905" y="1724"/>
                  </a:lnTo>
                  <a:lnTo>
                    <a:pt x="909" y="1723"/>
                  </a:lnTo>
                  <a:lnTo>
                    <a:pt x="915" y="1721"/>
                  </a:lnTo>
                  <a:lnTo>
                    <a:pt x="923" y="1717"/>
                  </a:lnTo>
                  <a:lnTo>
                    <a:pt x="931" y="1712"/>
                  </a:lnTo>
                  <a:lnTo>
                    <a:pt x="934" y="1709"/>
                  </a:lnTo>
                  <a:lnTo>
                    <a:pt x="936" y="1704"/>
                  </a:lnTo>
                  <a:lnTo>
                    <a:pt x="937" y="1700"/>
                  </a:lnTo>
                  <a:lnTo>
                    <a:pt x="938" y="1696"/>
                  </a:lnTo>
                  <a:lnTo>
                    <a:pt x="938" y="1695"/>
                  </a:lnTo>
                  <a:lnTo>
                    <a:pt x="938" y="1695"/>
                  </a:lnTo>
                  <a:lnTo>
                    <a:pt x="938" y="1694"/>
                  </a:lnTo>
                  <a:lnTo>
                    <a:pt x="938" y="1693"/>
                  </a:lnTo>
                  <a:lnTo>
                    <a:pt x="937" y="1689"/>
                  </a:lnTo>
                  <a:lnTo>
                    <a:pt x="935" y="1685"/>
                  </a:lnTo>
                  <a:lnTo>
                    <a:pt x="931" y="1682"/>
                  </a:lnTo>
                  <a:lnTo>
                    <a:pt x="925" y="1679"/>
                  </a:lnTo>
                  <a:lnTo>
                    <a:pt x="912" y="1673"/>
                  </a:lnTo>
                  <a:lnTo>
                    <a:pt x="897" y="1669"/>
                  </a:lnTo>
                  <a:lnTo>
                    <a:pt x="888" y="1667"/>
                  </a:lnTo>
                  <a:lnTo>
                    <a:pt x="879" y="1663"/>
                  </a:lnTo>
                  <a:lnTo>
                    <a:pt x="870" y="1661"/>
                  </a:lnTo>
                  <a:lnTo>
                    <a:pt x="864" y="1659"/>
                  </a:lnTo>
                  <a:lnTo>
                    <a:pt x="863" y="1659"/>
                  </a:lnTo>
                  <a:lnTo>
                    <a:pt x="863" y="1659"/>
                  </a:lnTo>
                  <a:lnTo>
                    <a:pt x="863" y="1659"/>
                  </a:lnTo>
                  <a:lnTo>
                    <a:pt x="862" y="1658"/>
                  </a:lnTo>
                  <a:lnTo>
                    <a:pt x="862" y="1658"/>
                  </a:lnTo>
                  <a:lnTo>
                    <a:pt x="862" y="1658"/>
                  </a:lnTo>
                  <a:lnTo>
                    <a:pt x="862" y="1658"/>
                  </a:lnTo>
                  <a:lnTo>
                    <a:pt x="862" y="1658"/>
                  </a:lnTo>
                  <a:lnTo>
                    <a:pt x="858" y="1657"/>
                  </a:lnTo>
                  <a:lnTo>
                    <a:pt x="854" y="1656"/>
                  </a:lnTo>
                  <a:lnTo>
                    <a:pt x="851" y="1655"/>
                  </a:lnTo>
                  <a:lnTo>
                    <a:pt x="847" y="1653"/>
                  </a:lnTo>
                  <a:lnTo>
                    <a:pt x="842" y="1650"/>
                  </a:lnTo>
                  <a:lnTo>
                    <a:pt x="837" y="1647"/>
                  </a:lnTo>
                  <a:lnTo>
                    <a:pt x="832" y="1643"/>
                  </a:lnTo>
                  <a:lnTo>
                    <a:pt x="828" y="1639"/>
                  </a:lnTo>
                  <a:lnTo>
                    <a:pt x="825" y="1633"/>
                  </a:lnTo>
                  <a:lnTo>
                    <a:pt x="822" y="1626"/>
                  </a:lnTo>
                  <a:lnTo>
                    <a:pt x="821" y="1616"/>
                  </a:lnTo>
                  <a:lnTo>
                    <a:pt x="820" y="1606"/>
                  </a:lnTo>
                  <a:lnTo>
                    <a:pt x="820" y="1605"/>
                  </a:lnTo>
                  <a:close/>
                  <a:moveTo>
                    <a:pt x="1030" y="1766"/>
                  </a:moveTo>
                  <a:lnTo>
                    <a:pt x="1081" y="1524"/>
                  </a:lnTo>
                  <a:lnTo>
                    <a:pt x="1268" y="1524"/>
                  </a:lnTo>
                  <a:lnTo>
                    <a:pt x="1257" y="1571"/>
                  </a:lnTo>
                  <a:lnTo>
                    <a:pt x="1141" y="1571"/>
                  </a:lnTo>
                  <a:lnTo>
                    <a:pt x="1131" y="1618"/>
                  </a:lnTo>
                  <a:lnTo>
                    <a:pt x="1239" y="1618"/>
                  </a:lnTo>
                  <a:lnTo>
                    <a:pt x="1228" y="1669"/>
                  </a:lnTo>
                  <a:lnTo>
                    <a:pt x="1120" y="1669"/>
                  </a:lnTo>
                  <a:lnTo>
                    <a:pt x="1109" y="1716"/>
                  </a:lnTo>
                  <a:lnTo>
                    <a:pt x="1228" y="1716"/>
                  </a:lnTo>
                  <a:lnTo>
                    <a:pt x="1217" y="1766"/>
                  </a:lnTo>
                  <a:lnTo>
                    <a:pt x="1030" y="1766"/>
                  </a:lnTo>
                  <a:close/>
                  <a:moveTo>
                    <a:pt x="1255" y="1766"/>
                  </a:moveTo>
                  <a:lnTo>
                    <a:pt x="1305" y="1524"/>
                  </a:lnTo>
                  <a:lnTo>
                    <a:pt x="1402" y="1524"/>
                  </a:lnTo>
                  <a:lnTo>
                    <a:pt x="1444" y="1698"/>
                  </a:lnTo>
                  <a:lnTo>
                    <a:pt x="1484" y="1524"/>
                  </a:lnTo>
                  <a:lnTo>
                    <a:pt x="1548" y="1524"/>
                  </a:lnTo>
                  <a:lnTo>
                    <a:pt x="1495" y="1766"/>
                  </a:lnTo>
                  <a:lnTo>
                    <a:pt x="1400" y="1766"/>
                  </a:lnTo>
                  <a:lnTo>
                    <a:pt x="1354" y="1581"/>
                  </a:lnTo>
                  <a:lnTo>
                    <a:pt x="1317" y="1766"/>
                  </a:lnTo>
                  <a:lnTo>
                    <a:pt x="1255" y="1766"/>
                  </a:lnTo>
                  <a:close/>
                  <a:moveTo>
                    <a:pt x="1518" y="1766"/>
                  </a:moveTo>
                  <a:lnTo>
                    <a:pt x="1663" y="1524"/>
                  </a:lnTo>
                  <a:lnTo>
                    <a:pt x="1747" y="1524"/>
                  </a:lnTo>
                  <a:lnTo>
                    <a:pt x="1793" y="1766"/>
                  </a:lnTo>
                  <a:lnTo>
                    <a:pt x="1716" y="1766"/>
                  </a:lnTo>
                  <a:lnTo>
                    <a:pt x="1709" y="1718"/>
                  </a:lnTo>
                  <a:lnTo>
                    <a:pt x="1613" y="1718"/>
                  </a:lnTo>
                  <a:lnTo>
                    <a:pt x="1586" y="1766"/>
                  </a:lnTo>
                  <a:lnTo>
                    <a:pt x="1518" y="1766"/>
                  </a:lnTo>
                  <a:close/>
                  <a:moveTo>
                    <a:pt x="1703" y="1669"/>
                  </a:moveTo>
                  <a:lnTo>
                    <a:pt x="1692" y="1566"/>
                  </a:lnTo>
                  <a:lnTo>
                    <a:pt x="1639" y="1669"/>
                  </a:lnTo>
                  <a:lnTo>
                    <a:pt x="1703" y="1669"/>
                  </a:lnTo>
                  <a:close/>
                  <a:moveTo>
                    <a:pt x="1817" y="1766"/>
                  </a:moveTo>
                  <a:lnTo>
                    <a:pt x="1868" y="1524"/>
                  </a:lnTo>
                  <a:lnTo>
                    <a:pt x="1938" y="1524"/>
                  </a:lnTo>
                  <a:lnTo>
                    <a:pt x="1888" y="1766"/>
                  </a:lnTo>
                  <a:lnTo>
                    <a:pt x="1817" y="1766"/>
                  </a:lnTo>
                  <a:close/>
                  <a:moveTo>
                    <a:pt x="1088" y="2138"/>
                  </a:moveTo>
                  <a:lnTo>
                    <a:pt x="1141" y="1895"/>
                  </a:lnTo>
                  <a:lnTo>
                    <a:pt x="1209" y="1895"/>
                  </a:lnTo>
                  <a:lnTo>
                    <a:pt x="1160" y="2138"/>
                  </a:lnTo>
                  <a:lnTo>
                    <a:pt x="1088" y="2138"/>
                  </a:lnTo>
                  <a:close/>
                  <a:moveTo>
                    <a:pt x="1196" y="2138"/>
                  </a:moveTo>
                  <a:lnTo>
                    <a:pt x="1247" y="1895"/>
                  </a:lnTo>
                  <a:lnTo>
                    <a:pt x="1434" y="1895"/>
                  </a:lnTo>
                  <a:lnTo>
                    <a:pt x="1423" y="1942"/>
                  </a:lnTo>
                  <a:lnTo>
                    <a:pt x="1308" y="1942"/>
                  </a:lnTo>
                  <a:lnTo>
                    <a:pt x="1297" y="1990"/>
                  </a:lnTo>
                  <a:lnTo>
                    <a:pt x="1405" y="1990"/>
                  </a:lnTo>
                  <a:lnTo>
                    <a:pt x="1394" y="2039"/>
                  </a:lnTo>
                  <a:lnTo>
                    <a:pt x="1286" y="2039"/>
                  </a:lnTo>
                  <a:lnTo>
                    <a:pt x="1275" y="2087"/>
                  </a:lnTo>
                  <a:lnTo>
                    <a:pt x="1394" y="2087"/>
                  </a:lnTo>
                  <a:lnTo>
                    <a:pt x="1384" y="2138"/>
                  </a:lnTo>
                  <a:lnTo>
                    <a:pt x="1196" y="2138"/>
                  </a:lnTo>
                  <a:close/>
                  <a:moveTo>
                    <a:pt x="1421" y="2138"/>
                  </a:moveTo>
                  <a:lnTo>
                    <a:pt x="1471" y="1895"/>
                  </a:lnTo>
                  <a:lnTo>
                    <a:pt x="1542" y="1895"/>
                  </a:lnTo>
                  <a:lnTo>
                    <a:pt x="1500" y="2085"/>
                  </a:lnTo>
                  <a:lnTo>
                    <a:pt x="1610" y="2085"/>
                  </a:lnTo>
                  <a:lnTo>
                    <a:pt x="1600" y="2138"/>
                  </a:lnTo>
                  <a:lnTo>
                    <a:pt x="1421" y="2138"/>
                  </a:lnTo>
                  <a:close/>
                  <a:moveTo>
                    <a:pt x="3452" y="2175"/>
                  </a:moveTo>
                  <a:lnTo>
                    <a:pt x="2969" y="2175"/>
                  </a:lnTo>
                  <a:lnTo>
                    <a:pt x="2969" y="2230"/>
                  </a:lnTo>
                  <a:lnTo>
                    <a:pt x="3452" y="2230"/>
                  </a:lnTo>
                  <a:lnTo>
                    <a:pt x="3452" y="2175"/>
                  </a:lnTo>
                  <a:close/>
                  <a:moveTo>
                    <a:pt x="3452" y="1804"/>
                  </a:moveTo>
                  <a:lnTo>
                    <a:pt x="2969" y="1804"/>
                  </a:lnTo>
                  <a:lnTo>
                    <a:pt x="2969" y="1859"/>
                  </a:lnTo>
                  <a:lnTo>
                    <a:pt x="3452" y="1859"/>
                  </a:lnTo>
                  <a:lnTo>
                    <a:pt x="3452" y="1804"/>
                  </a:lnTo>
                  <a:close/>
                  <a:moveTo>
                    <a:pt x="3452" y="1432"/>
                  </a:moveTo>
                  <a:lnTo>
                    <a:pt x="2969" y="1432"/>
                  </a:lnTo>
                  <a:lnTo>
                    <a:pt x="2969" y="1487"/>
                  </a:lnTo>
                  <a:lnTo>
                    <a:pt x="3452" y="1487"/>
                  </a:lnTo>
                  <a:lnTo>
                    <a:pt x="3452" y="1432"/>
                  </a:lnTo>
                  <a:close/>
                  <a:moveTo>
                    <a:pt x="3452" y="1062"/>
                  </a:moveTo>
                  <a:lnTo>
                    <a:pt x="2969" y="1062"/>
                  </a:lnTo>
                  <a:lnTo>
                    <a:pt x="2969" y="1117"/>
                  </a:lnTo>
                  <a:lnTo>
                    <a:pt x="3452" y="1117"/>
                  </a:lnTo>
                  <a:lnTo>
                    <a:pt x="3452" y="1062"/>
                  </a:lnTo>
                  <a:close/>
                  <a:moveTo>
                    <a:pt x="3452" y="690"/>
                  </a:moveTo>
                  <a:lnTo>
                    <a:pt x="2969" y="690"/>
                  </a:lnTo>
                  <a:lnTo>
                    <a:pt x="2969" y="745"/>
                  </a:lnTo>
                  <a:lnTo>
                    <a:pt x="3452" y="745"/>
                  </a:lnTo>
                  <a:lnTo>
                    <a:pt x="3452" y="690"/>
                  </a:lnTo>
                  <a:close/>
                  <a:moveTo>
                    <a:pt x="3452" y="319"/>
                  </a:moveTo>
                  <a:lnTo>
                    <a:pt x="2969" y="319"/>
                  </a:lnTo>
                  <a:lnTo>
                    <a:pt x="2969" y="374"/>
                  </a:lnTo>
                  <a:lnTo>
                    <a:pt x="3452" y="374"/>
                  </a:lnTo>
                  <a:lnTo>
                    <a:pt x="3452" y="319"/>
                  </a:lnTo>
                  <a:close/>
                  <a:moveTo>
                    <a:pt x="12372" y="2175"/>
                  </a:moveTo>
                  <a:lnTo>
                    <a:pt x="11890" y="2175"/>
                  </a:lnTo>
                  <a:lnTo>
                    <a:pt x="11890" y="2230"/>
                  </a:lnTo>
                  <a:lnTo>
                    <a:pt x="12372" y="2230"/>
                  </a:lnTo>
                  <a:lnTo>
                    <a:pt x="12372" y="2175"/>
                  </a:lnTo>
                  <a:close/>
                  <a:moveTo>
                    <a:pt x="12372" y="1804"/>
                  </a:moveTo>
                  <a:lnTo>
                    <a:pt x="11890" y="1804"/>
                  </a:lnTo>
                  <a:lnTo>
                    <a:pt x="11890" y="1859"/>
                  </a:lnTo>
                  <a:lnTo>
                    <a:pt x="12372" y="1859"/>
                  </a:lnTo>
                  <a:lnTo>
                    <a:pt x="12372" y="1804"/>
                  </a:lnTo>
                  <a:close/>
                  <a:moveTo>
                    <a:pt x="12372" y="1432"/>
                  </a:moveTo>
                  <a:lnTo>
                    <a:pt x="11890" y="1432"/>
                  </a:lnTo>
                  <a:lnTo>
                    <a:pt x="11890" y="1487"/>
                  </a:lnTo>
                  <a:lnTo>
                    <a:pt x="12372" y="1487"/>
                  </a:lnTo>
                  <a:lnTo>
                    <a:pt x="12372" y="1432"/>
                  </a:lnTo>
                  <a:close/>
                  <a:moveTo>
                    <a:pt x="12372" y="1062"/>
                  </a:moveTo>
                  <a:lnTo>
                    <a:pt x="11890" y="1062"/>
                  </a:lnTo>
                  <a:lnTo>
                    <a:pt x="11890" y="1117"/>
                  </a:lnTo>
                  <a:lnTo>
                    <a:pt x="12372" y="1117"/>
                  </a:lnTo>
                  <a:lnTo>
                    <a:pt x="12372" y="1062"/>
                  </a:lnTo>
                  <a:close/>
                  <a:moveTo>
                    <a:pt x="12372" y="690"/>
                  </a:moveTo>
                  <a:lnTo>
                    <a:pt x="11890" y="690"/>
                  </a:lnTo>
                  <a:lnTo>
                    <a:pt x="11890" y="745"/>
                  </a:lnTo>
                  <a:lnTo>
                    <a:pt x="12372" y="745"/>
                  </a:lnTo>
                  <a:lnTo>
                    <a:pt x="12372" y="690"/>
                  </a:lnTo>
                  <a:close/>
                  <a:moveTo>
                    <a:pt x="12372" y="319"/>
                  </a:moveTo>
                  <a:lnTo>
                    <a:pt x="11890" y="319"/>
                  </a:lnTo>
                  <a:lnTo>
                    <a:pt x="11890" y="374"/>
                  </a:lnTo>
                  <a:lnTo>
                    <a:pt x="12372" y="374"/>
                  </a:lnTo>
                  <a:lnTo>
                    <a:pt x="12372" y="3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0" name="Google Shape;320;p62"/>
            <p:cNvSpPr/>
            <p:nvPr/>
          </p:nvSpPr>
          <p:spPr>
            <a:xfrm>
              <a:off x="6687982" y="5315168"/>
              <a:ext cx="1679888" cy="513145"/>
            </a:xfrm>
            <a:custGeom>
              <a:avLst/>
              <a:gdLst/>
              <a:ahLst/>
              <a:cxnLst/>
              <a:rect l="l" t="t" r="r" b="b"/>
              <a:pathLst>
                <a:path w="6330" h="1930" extrusionOk="0">
                  <a:moveTo>
                    <a:pt x="6330" y="0"/>
                  </a:moveTo>
                  <a:lnTo>
                    <a:pt x="2248" y="0"/>
                  </a:lnTo>
                  <a:lnTo>
                    <a:pt x="2248" y="1930"/>
                  </a:lnTo>
                  <a:lnTo>
                    <a:pt x="6330" y="1930"/>
                  </a:lnTo>
                  <a:lnTo>
                    <a:pt x="6330" y="0"/>
                  </a:lnTo>
                  <a:close/>
                  <a:moveTo>
                    <a:pt x="2613" y="1646"/>
                  </a:moveTo>
                  <a:lnTo>
                    <a:pt x="2248" y="1646"/>
                  </a:lnTo>
                  <a:lnTo>
                    <a:pt x="2248" y="1688"/>
                  </a:lnTo>
                  <a:lnTo>
                    <a:pt x="2613" y="1688"/>
                  </a:lnTo>
                  <a:lnTo>
                    <a:pt x="2613" y="1646"/>
                  </a:lnTo>
                  <a:close/>
                  <a:moveTo>
                    <a:pt x="2613" y="1365"/>
                  </a:moveTo>
                  <a:lnTo>
                    <a:pt x="2248" y="1365"/>
                  </a:lnTo>
                  <a:lnTo>
                    <a:pt x="2248" y="1407"/>
                  </a:lnTo>
                  <a:lnTo>
                    <a:pt x="2613" y="1407"/>
                  </a:lnTo>
                  <a:lnTo>
                    <a:pt x="2613" y="1365"/>
                  </a:lnTo>
                  <a:close/>
                  <a:moveTo>
                    <a:pt x="2613" y="1084"/>
                  </a:moveTo>
                  <a:lnTo>
                    <a:pt x="2248" y="1084"/>
                  </a:lnTo>
                  <a:lnTo>
                    <a:pt x="2248" y="1126"/>
                  </a:lnTo>
                  <a:lnTo>
                    <a:pt x="2613" y="1126"/>
                  </a:lnTo>
                  <a:lnTo>
                    <a:pt x="2613" y="1084"/>
                  </a:lnTo>
                  <a:close/>
                  <a:moveTo>
                    <a:pt x="2613" y="804"/>
                  </a:moveTo>
                  <a:lnTo>
                    <a:pt x="2248" y="804"/>
                  </a:lnTo>
                  <a:lnTo>
                    <a:pt x="2248" y="845"/>
                  </a:lnTo>
                  <a:lnTo>
                    <a:pt x="2613" y="845"/>
                  </a:lnTo>
                  <a:lnTo>
                    <a:pt x="2613" y="804"/>
                  </a:lnTo>
                  <a:close/>
                  <a:moveTo>
                    <a:pt x="2613" y="521"/>
                  </a:moveTo>
                  <a:lnTo>
                    <a:pt x="2248" y="521"/>
                  </a:lnTo>
                  <a:lnTo>
                    <a:pt x="2248" y="563"/>
                  </a:lnTo>
                  <a:lnTo>
                    <a:pt x="2613" y="563"/>
                  </a:lnTo>
                  <a:lnTo>
                    <a:pt x="2613" y="521"/>
                  </a:lnTo>
                  <a:close/>
                  <a:moveTo>
                    <a:pt x="2613" y="240"/>
                  </a:moveTo>
                  <a:lnTo>
                    <a:pt x="2248" y="240"/>
                  </a:lnTo>
                  <a:lnTo>
                    <a:pt x="2248" y="282"/>
                  </a:lnTo>
                  <a:lnTo>
                    <a:pt x="2613" y="282"/>
                  </a:lnTo>
                  <a:lnTo>
                    <a:pt x="2613" y="240"/>
                  </a:lnTo>
                  <a:close/>
                  <a:moveTo>
                    <a:pt x="6330" y="1646"/>
                  </a:moveTo>
                  <a:lnTo>
                    <a:pt x="5964" y="1646"/>
                  </a:lnTo>
                  <a:lnTo>
                    <a:pt x="5964" y="1688"/>
                  </a:lnTo>
                  <a:lnTo>
                    <a:pt x="6330" y="1688"/>
                  </a:lnTo>
                  <a:lnTo>
                    <a:pt x="6330" y="1646"/>
                  </a:lnTo>
                  <a:close/>
                  <a:moveTo>
                    <a:pt x="6330" y="1365"/>
                  </a:moveTo>
                  <a:lnTo>
                    <a:pt x="5964" y="1365"/>
                  </a:lnTo>
                  <a:lnTo>
                    <a:pt x="5964" y="1407"/>
                  </a:lnTo>
                  <a:lnTo>
                    <a:pt x="6330" y="1407"/>
                  </a:lnTo>
                  <a:lnTo>
                    <a:pt x="6330" y="1365"/>
                  </a:lnTo>
                  <a:close/>
                  <a:moveTo>
                    <a:pt x="6330" y="1084"/>
                  </a:moveTo>
                  <a:lnTo>
                    <a:pt x="5964" y="1084"/>
                  </a:lnTo>
                  <a:lnTo>
                    <a:pt x="5964" y="1126"/>
                  </a:lnTo>
                  <a:lnTo>
                    <a:pt x="6330" y="1126"/>
                  </a:lnTo>
                  <a:lnTo>
                    <a:pt x="6330" y="1084"/>
                  </a:lnTo>
                  <a:close/>
                  <a:moveTo>
                    <a:pt x="6330" y="804"/>
                  </a:moveTo>
                  <a:lnTo>
                    <a:pt x="5964" y="804"/>
                  </a:lnTo>
                  <a:lnTo>
                    <a:pt x="5964" y="845"/>
                  </a:lnTo>
                  <a:lnTo>
                    <a:pt x="6330" y="845"/>
                  </a:lnTo>
                  <a:lnTo>
                    <a:pt x="6330" y="804"/>
                  </a:lnTo>
                  <a:close/>
                  <a:moveTo>
                    <a:pt x="6330" y="521"/>
                  </a:moveTo>
                  <a:lnTo>
                    <a:pt x="5964" y="521"/>
                  </a:lnTo>
                  <a:lnTo>
                    <a:pt x="5964" y="563"/>
                  </a:lnTo>
                  <a:lnTo>
                    <a:pt x="6330" y="563"/>
                  </a:lnTo>
                  <a:lnTo>
                    <a:pt x="6330" y="521"/>
                  </a:lnTo>
                  <a:close/>
                  <a:moveTo>
                    <a:pt x="6330" y="240"/>
                  </a:moveTo>
                  <a:lnTo>
                    <a:pt x="5964" y="240"/>
                  </a:lnTo>
                  <a:lnTo>
                    <a:pt x="5964" y="282"/>
                  </a:lnTo>
                  <a:lnTo>
                    <a:pt x="6330" y="282"/>
                  </a:lnTo>
                  <a:lnTo>
                    <a:pt x="6330" y="240"/>
                  </a:lnTo>
                  <a:close/>
                  <a:moveTo>
                    <a:pt x="0" y="0"/>
                  </a:moveTo>
                  <a:lnTo>
                    <a:pt x="2050" y="0"/>
                  </a:lnTo>
                  <a:lnTo>
                    <a:pt x="2050" y="1930"/>
                  </a:lnTo>
                  <a:lnTo>
                    <a:pt x="0" y="1930"/>
                  </a:lnTo>
                  <a:lnTo>
                    <a:pt x="0" y="0"/>
                  </a:lnTo>
                  <a:close/>
                  <a:moveTo>
                    <a:pt x="240" y="1646"/>
                  </a:moveTo>
                  <a:lnTo>
                    <a:pt x="1808" y="1646"/>
                  </a:lnTo>
                  <a:lnTo>
                    <a:pt x="1808" y="1688"/>
                  </a:lnTo>
                  <a:lnTo>
                    <a:pt x="240" y="1688"/>
                  </a:lnTo>
                  <a:lnTo>
                    <a:pt x="240" y="1646"/>
                  </a:lnTo>
                  <a:close/>
                  <a:moveTo>
                    <a:pt x="240" y="1365"/>
                  </a:moveTo>
                  <a:lnTo>
                    <a:pt x="1808" y="1365"/>
                  </a:lnTo>
                  <a:lnTo>
                    <a:pt x="1808" y="1407"/>
                  </a:lnTo>
                  <a:lnTo>
                    <a:pt x="240" y="1407"/>
                  </a:lnTo>
                  <a:lnTo>
                    <a:pt x="240" y="1365"/>
                  </a:lnTo>
                  <a:close/>
                  <a:moveTo>
                    <a:pt x="240" y="1084"/>
                  </a:moveTo>
                  <a:lnTo>
                    <a:pt x="1808" y="1084"/>
                  </a:lnTo>
                  <a:lnTo>
                    <a:pt x="1808" y="1126"/>
                  </a:lnTo>
                  <a:lnTo>
                    <a:pt x="240" y="1126"/>
                  </a:lnTo>
                  <a:lnTo>
                    <a:pt x="240" y="1084"/>
                  </a:lnTo>
                  <a:close/>
                  <a:moveTo>
                    <a:pt x="240" y="804"/>
                  </a:moveTo>
                  <a:lnTo>
                    <a:pt x="1808" y="804"/>
                  </a:lnTo>
                  <a:lnTo>
                    <a:pt x="1808" y="845"/>
                  </a:lnTo>
                  <a:lnTo>
                    <a:pt x="240" y="845"/>
                  </a:lnTo>
                  <a:lnTo>
                    <a:pt x="240" y="804"/>
                  </a:lnTo>
                  <a:close/>
                  <a:moveTo>
                    <a:pt x="240" y="521"/>
                  </a:moveTo>
                  <a:lnTo>
                    <a:pt x="1808" y="521"/>
                  </a:lnTo>
                  <a:lnTo>
                    <a:pt x="1808" y="563"/>
                  </a:lnTo>
                  <a:lnTo>
                    <a:pt x="240" y="563"/>
                  </a:lnTo>
                  <a:lnTo>
                    <a:pt x="240" y="521"/>
                  </a:lnTo>
                  <a:close/>
                  <a:moveTo>
                    <a:pt x="240" y="240"/>
                  </a:moveTo>
                  <a:lnTo>
                    <a:pt x="1808" y="240"/>
                  </a:lnTo>
                  <a:lnTo>
                    <a:pt x="1808" y="282"/>
                  </a:lnTo>
                  <a:lnTo>
                    <a:pt x="240" y="282"/>
                  </a:lnTo>
                  <a:lnTo>
                    <a:pt x="240" y="240"/>
                  </a:lnTo>
                  <a:close/>
                  <a:moveTo>
                    <a:pt x="636" y="494"/>
                  </a:moveTo>
                  <a:lnTo>
                    <a:pt x="674" y="311"/>
                  </a:lnTo>
                  <a:lnTo>
                    <a:pt x="803" y="311"/>
                  </a:lnTo>
                  <a:lnTo>
                    <a:pt x="798" y="345"/>
                  </a:lnTo>
                  <a:lnTo>
                    <a:pt x="717" y="345"/>
                  </a:lnTo>
                  <a:lnTo>
                    <a:pt x="710" y="386"/>
                  </a:lnTo>
                  <a:lnTo>
                    <a:pt x="783" y="386"/>
                  </a:lnTo>
                  <a:lnTo>
                    <a:pt x="776" y="423"/>
                  </a:lnTo>
                  <a:lnTo>
                    <a:pt x="701" y="423"/>
                  </a:lnTo>
                  <a:lnTo>
                    <a:pt x="688" y="494"/>
                  </a:lnTo>
                  <a:lnTo>
                    <a:pt x="636" y="494"/>
                  </a:lnTo>
                  <a:close/>
                  <a:moveTo>
                    <a:pt x="789" y="494"/>
                  </a:moveTo>
                  <a:lnTo>
                    <a:pt x="829" y="311"/>
                  </a:lnTo>
                  <a:lnTo>
                    <a:pt x="881" y="311"/>
                  </a:lnTo>
                  <a:lnTo>
                    <a:pt x="844" y="494"/>
                  </a:lnTo>
                  <a:lnTo>
                    <a:pt x="789" y="494"/>
                  </a:lnTo>
                  <a:close/>
                  <a:moveTo>
                    <a:pt x="871" y="494"/>
                  </a:moveTo>
                  <a:lnTo>
                    <a:pt x="910" y="311"/>
                  </a:lnTo>
                  <a:lnTo>
                    <a:pt x="1051" y="311"/>
                  </a:lnTo>
                  <a:lnTo>
                    <a:pt x="1042" y="345"/>
                  </a:lnTo>
                  <a:lnTo>
                    <a:pt x="954" y="345"/>
                  </a:lnTo>
                  <a:lnTo>
                    <a:pt x="947" y="381"/>
                  </a:lnTo>
                  <a:lnTo>
                    <a:pt x="1029" y="381"/>
                  </a:lnTo>
                  <a:lnTo>
                    <a:pt x="1021" y="420"/>
                  </a:lnTo>
                  <a:lnTo>
                    <a:pt x="939" y="420"/>
                  </a:lnTo>
                  <a:lnTo>
                    <a:pt x="931" y="456"/>
                  </a:lnTo>
                  <a:lnTo>
                    <a:pt x="1021" y="456"/>
                  </a:lnTo>
                  <a:lnTo>
                    <a:pt x="1014" y="494"/>
                  </a:lnTo>
                  <a:lnTo>
                    <a:pt x="871" y="494"/>
                  </a:lnTo>
                  <a:close/>
                  <a:moveTo>
                    <a:pt x="1065" y="373"/>
                  </a:moveTo>
                  <a:lnTo>
                    <a:pt x="1065" y="364"/>
                  </a:lnTo>
                  <a:lnTo>
                    <a:pt x="1068" y="356"/>
                  </a:lnTo>
                  <a:lnTo>
                    <a:pt x="1070" y="350"/>
                  </a:lnTo>
                  <a:lnTo>
                    <a:pt x="1074" y="343"/>
                  </a:lnTo>
                  <a:lnTo>
                    <a:pt x="1077" y="337"/>
                  </a:lnTo>
                  <a:lnTo>
                    <a:pt x="1083" y="331"/>
                  </a:lnTo>
                  <a:lnTo>
                    <a:pt x="1088" y="327"/>
                  </a:lnTo>
                  <a:lnTo>
                    <a:pt x="1094" y="322"/>
                  </a:lnTo>
                  <a:lnTo>
                    <a:pt x="1109" y="315"/>
                  </a:lnTo>
                  <a:lnTo>
                    <a:pt x="1123" y="311"/>
                  </a:lnTo>
                  <a:lnTo>
                    <a:pt x="1139" y="308"/>
                  </a:lnTo>
                  <a:lnTo>
                    <a:pt x="1156" y="307"/>
                  </a:lnTo>
                  <a:lnTo>
                    <a:pt x="1160" y="307"/>
                  </a:lnTo>
                  <a:lnTo>
                    <a:pt x="1163" y="307"/>
                  </a:lnTo>
                  <a:lnTo>
                    <a:pt x="1166" y="307"/>
                  </a:lnTo>
                  <a:lnTo>
                    <a:pt x="1169" y="307"/>
                  </a:lnTo>
                  <a:lnTo>
                    <a:pt x="1179" y="308"/>
                  </a:lnTo>
                  <a:lnTo>
                    <a:pt x="1188" y="311"/>
                  </a:lnTo>
                  <a:lnTo>
                    <a:pt x="1196" y="314"/>
                  </a:lnTo>
                  <a:lnTo>
                    <a:pt x="1205" y="317"/>
                  </a:lnTo>
                  <a:lnTo>
                    <a:pt x="1212" y="322"/>
                  </a:lnTo>
                  <a:lnTo>
                    <a:pt x="1217" y="330"/>
                  </a:lnTo>
                  <a:lnTo>
                    <a:pt x="1219" y="338"/>
                  </a:lnTo>
                  <a:lnTo>
                    <a:pt x="1221" y="348"/>
                  </a:lnTo>
                  <a:lnTo>
                    <a:pt x="1221" y="353"/>
                  </a:lnTo>
                  <a:lnTo>
                    <a:pt x="1221" y="357"/>
                  </a:lnTo>
                  <a:lnTo>
                    <a:pt x="1219" y="361"/>
                  </a:lnTo>
                  <a:lnTo>
                    <a:pt x="1218" y="366"/>
                  </a:lnTo>
                  <a:lnTo>
                    <a:pt x="1166" y="366"/>
                  </a:lnTo>
                  <a:lnTo>
                    <a:pt x="1168" y="364"/>
                  </a:lnTo>
                  <a:lnTo>
                    <a:pt x="1168" y="363"/>
                  </a:lnTo>
                  <a:lnTo>
                    <a:pt x="1168" y="361"/>
                  </a:lnTo>
                  <a:lnTo>
                    <a:pt x="1168" y="360"/>
                  </a:lnTo>
                  <a:lnTo>
                    <a:pt x="1168" y="356"/>
                  </a:lnTo>
                  <a:lnTo>
                    <a:pt x="1166" y="353"/>
                  </a:lnTo>
                  <a:lnTo>
                    <a:pt x="1163" y="350"/>
                  </a:lnTo>
                  <a:lnTo>
                    <a:pt x="1162" y="347"/>
                  </a:lnTo>
                  <a:lnTo>
                    <a:pt x="1155" y="344"/>
                  </a:lnTo>
                  <a:lnTo>
                    <a:pt x="1147" y="344"/>
                  </a:lnTo>
                  <a:lnTo>
                    <a:pt x="1146" y="344"/>
                  </a:lnTo>
                  <a:lnTo>
                    <a:pt x="1145" y="344"/>
                  </a:lnTo>
                  <a:lnTo>
                    <a:pt x="1145" y="344"/>
                  </a:lnTo>
                  <a:lnTo>
                    <a:pt x="1143" y="344"/>
                  </a:lnTo>
                  <a:lnTo>
                    <a:pt x="1136" y="345"/>
                  </a:lnTo>
                  <a:lnTo>
                    <a:pt x="1127" y="350"/>
                  </a:lnTo>
                  <a:lnTo>
                    <a:pt x="1124" y="351"/>
                  </a:lnTo>
                  <a:lnTo>
                    <a:pt x="1123" y="356"/>
                  </a:lnTo>
                  <a:lnTo>
                    <a:pt x="1122" y="358"/>
                  </a:lnTo>
                  <a:lnTo>
                    <a:pt x="1120" y="363"/>
                  </a:lnTo>
                  <a:lnTo>
                    <a:pt x="1122" y="366"/>
                  </a:lnTo>
                  <a:lnTo>
                    <a:pt x="1124" y="370"/>
                  </a:lnTo>
                  <a:lnTo>
                    <a:pt x="1129" y="373"/>
                  </a:lnTo>
                  <a:lnTo>
                    <a:pt x="1136" y="376"/>
                  </a:lnTo>
                  <a:lnTo>
                    <a:pt x="1152" y="381"/>
                  </a:lnTo>
                  <a:lnTo>
                    <a:pt x="1170" y="386"/>
                  </a:lnTo>
                  <a:lnTo>
                    <a:pt x="1179" y="389"/>
                  </a:lnTo>
                  <a:lnTo>
                    <a:pt x="1185" y="392"/>
                  </a:lnTo>
                  <a:lnTo>
                    <a:pt x="1191" y="394"/>
                  </a:lnTo>
                  <a:lnTo>
                    <a:pt x="1196" y="397"/>
                  </a:lnTo>
                  <a:lnTo>
                    <a:pt x="1204" y="405"/>
                  </a:lnTo>
                  <a:lnTo>
                    <a:pt x="1208" y="413"/>
                  </a:lnTo>
                  <a:lnTo>
                    <a:pt x="1209" y="417"/>
                  </a:lnTo>
                  <a:lnTo>
                    <a:pt x="1209" y="420"/>
                  </a:lnTo>
                  <a:lnTo>
                    <a:pt x="1211" y="425"/>
                  </a:lnTo>
                  <a:lnTo>
                    <a:pt x="1211" y="428"/>
                  </a:lnTo>
                  <a:lnTo>
                    <a:pt x="1209" y="435"/>
                  </a:lnTo>
                  <a:lnTo>
                    <a:pt x="1209" y="442"/>
                  </a:lnTo>
                  <a:lnTo>
                    <a:pt x="1206" y="448"/>
                  </a:lnTo>
                  <a:lnTo>
                    <a:pt x="1205" y="453"/>
                  </a:lnTo>
                  <a:lnTo>
                    <a:pt x="1196" y="465"/>
                  </a:lnTo>
                  <a:lnTo>
                    <a:pt x="1186" y="477"/>
                  </a:lnTo>
                  <a:lnTo>
                    <a:pt x="1181" y="481"/>
                  </a:lnTo>
                  <a:lnTo>
                    <a:pt x="1173" y="485"/>
                  </a:lnTo>
                  <a:lnTo>
                    <a:pt x="1165" y="490"/>
                  </a:lnTo>
                  <a:lnTo>
                    <a:pt x="1156" y="492"/>
                  </a:lnTo>
                  <a:lnTo>
                    <a:pt x="1147" y="495"/>
                  </a:lnTo>
                  <a:lnTo>
                    <a:pt x="1137" y="497"/>
                  </a:lnTo>
                  <a:lnTo>
                    <a:pt x="1126" y="498"/>
                  </a:lnTo>
                  <a:lnTo>
                    <a:pt x="1114" y="498"/>
                  </a:lnTo>
                  <a:lnTo>
                    <a:pt x="1096" y="497"/>
                  </a:lnTo>
                  <a:lnTo>
                    <a:pt x="1080" y="494"/>
                  </a:lnTo>
                  <a:lnTo>
                    <a:pt x="1074" y="492"/>
                  </a:lnTo>
                  <a:lnTo>
                    <a:pt x="1068" y="490"/>
                  </a:lnTo>
                  <a:lnTo>
                    <a:pt x="1064" y="487"/>
                  </a:lnTo>
                  <a:lnTo>
                    <a:pt x="1060" y="484"/>
                  </a:lnTo>
                  <a:lnTo>
                    <a:pt x="1055" y="477"/>
                  </a:lnTo>
                  <a:lnTo>
                    <a:pt x="1051" y="468"/>
                  </a:lnTo>
                  <a:lnTo>
                    <a:pt x="1048" y="459"/>
                  </a:lnTo>
                  <a:lnTo>
                    <a:pt x="1048" y="451"/>
                  </a:lnTo>
                  <a:lnTo>
                    <a:pt x="1048" y="449"/>
                  </a:lnTo>
                  <a:lnTo>
                    <a:pt x="1048" y="446"/>
                  </a:lnTo>
                  <a:lnTo>
                    <a:pt x="1048" y="445"/>
                  </a:lnTo>
                  <a:lnTo>
                    <a:pt x="1048" y="442"/>
                  </a:lnTo>
                  <a:lnTo>
                    <a:pt x="1048" y="441"/>
                  </a:lnTo>
                  <a:lnTo>
                    <a:pt x="1048" y="438"/>
                  </a:lnTo>
                  <a:lnTo>
                    <a:pt x="1048" y="436"/>
                  </a:lnTo>
                  <a:lnTo>
                    <a:pt x="1050" y="435"/>
                  </a:lnTo>
                  <a:lnTo>
                    <a:pt x="1100" y="433"/>
                  </a:lnTo>
                  <a:lnTo>
                    <a:pt x="1100" y="436"/>
                  </a:lnTo>
                  <a:lnTo>
                    <a:pt x="1100" y="438"/>
                  </a:lnTo>
                  <a:lnTo>
                    <a:pt x="1100" y="439"/>
                  </a:lnTo>
                  <a:lnTo>
                    <a:pt x="1100" y="441"/>
                  </a:lnTo>
                  <a:lnTo>
                    <a:pt x="1101" y="445"/>
                  </a:lnTo>
                  <a:lnTo>
                    <a:pt x="1101" y="449"/>
                  </a:lnTo>
                  <a:lnTo>
                    <a:pt x="1103" y="452"/>
                  </a:lnTo>
                  <a:lnTo>
                    <a:pt x="1106" y="456"/>
                  </a:lnTo>
                  <a:lnTo>
                    <a:pt x="1109" y="459"/>
                  </a:lnTo>
                  <a:lnTo>
                    <a:pt x="1113" y="461"/>
                  </a:lnTo>
                  <a:lnTo>
                    <a:pt x="1117" y="462"/>
                  </a:lnTo>
                  <a:lnTo>
                    <a:pt x="1123" y="462"/>
                  </a:lnTo>
                  <a:lnTo>
                    <a:pt x="1126" y="462"/>
                  </a:lnTo>
                  <a:lnTo>
                    <a:pt x="1129" y="462"/>
                  </a:lnTo>
                  <a:lnTo>
                    <a:pt x="1133" y="461"/>
                  </a:lnTo>
                  <a:lnTo>
                    <a:pt x="1136" y="459"/>
                  </a:lnTo>
                  <a:lnTo>
                    <a:pt x="1143" y="456"/>
                  </a:lnTo>
                  <a:lnTo>
                    <a:pt x="1149" y="453"/>
                  </a:lnTo>
                  <a:lnTo>
                    <a:pt x="1152" y="451"/>
                  </a:lnTo>
                  <a:lnTo>
                    <a:pt x="1153" y="448"/>
                  </a:lnTo>
                  <a:lnTo>
                    <a:pt x="1155" y="445"/>
                  </a:lnTo>
                  <a:lnTo>
                    <a:pt x="1155" y="441"/>
                  </a:lnTo>
                  <a:lnTo>
                    <a:pt x="1155" y="441"/>
                  </a:lnTo>
                  <a:lnTo>
                    <a:pt x="1155" y="439"/>
                  </a:lnTo>
                  <a:lnTo>
                    <a:pt x="1155" y="439"/>
                  </a:lnTo>
                  <a:lnTo>
                    <a:pt x="1155" y="438"/>
                  </a:lnTo>
                  <a:lnTo>
                    <a:pt x="1155" y="435"/>
                  </a:lnTo>
                  <a:lnTo>
                    <a:pt x="1152" y="432"/>
                  </a:lnTo>
                  <a:lnTo>
                    <a:pt x="1149" y="430"/>
                  </a:lnTo>
                  <a:lnTo>
                    <a:pt x="1145" y="428"/>
                  </a:lnTo>
                  <a:lnTo>
                    <a:pt x="1134" y="423"/>
                  </a:lnTo>
                  <a:lnTo>
                    <a:pt x="1123" y="420"/>
                  </a:lnTo>
                  <a:lnTo>
                    <a:pt x="1116" y="417"/>
                  </a:lnTo>
                  <a:lnTo>
                    <a:pt x="1110" y="416"/>
                  </a:lnTo>
                  <a:lnTo>
                    <a:pt x="1103" y="415"/>
                  </a:lnTo>
                  <a:lnTo>
                    <a:pt x="1098" y="413"/>
                  </a:lnTo>
                  <a:lnTo>
                    <a:pt x="1098" y="413"/>
                  </a:lnTo>
                  <a:lnTo>
                    <a:pt x="1097" y="413"/>
                  </a:lnTo>
                  <a:lnTo>
                    <a:pt x="1097" y="413"/>
                  </a:lnTo>
                  <a:lnTo>
                    <a:pt x="1097" y="412"/>
                  </a:lnTo>
                  <a:lnTo>
                    <a:pt x="1097" y="412"/>
                  </a:lnTo>
                  <a:lnTo>
                    <a:pt x="1097" y="412"/>
                  </a:lnTo>
                  <a:lnTo>
                    <a:pt x="1097" y="412"/>
                  </a:lnTo>
                  <a:lnTo>
                    <a:pt x="1097" y="412"/>
                  </a:lnTo>
                  <a:lnTo>
                    <a:pt x="1094" y="412"/>
                  </a:lnTo>
                  <a:lnTo>
                    <a:pt x="1091" y="410"/>
                  </a:lnTo>
                  <a:lnTo>
                    <a:pt x="1088" y="409"/>
                  </a:lnTo>
                  <a:lnTo>
                    <a:pt x="1086" y="409"/>
                  </a:lnTo>
                  <a:lnTo>
                    <a:pt x="1078" y="403"/>
                  </a:lnTo>
                  <a:lnTo>
                    <a:pt x="1071" y="397"/>
                  </a:lnTo>
                  <a:lnTo>
                    <a:pt x="1068" y="393"/>
                  </a:lnTo>
                  <a:lnTo>
                    <a:pt x="1067" y="387"/>
                  </a:lnTo>
                  <a:lnTo>
                    <a:pt x="1065" y="380"/>
                  </a:lnTo>
                  <a:lnTo>
                    <a:pt x="1065" y="373"/>
                  </a:lnTo>
                  <a:lnTo>
                    <a:pt x="1065" y="373"/>
                  </a:lnTo>
                  <a:close/>
                  <a:moveTo>
                    <a:pt x="1237" y="428"/>
                  </a:moveTo>
                  <a:lnTo>
                    <a:pt x="1237" y="417"/>
                  </a:lnTo>
                  <a:lnTo>
                    <a:pt x="1238" y="406"/>
                  </a:lnTo>
                  <a:lnTo>
                    <a:pt x="1240" y="393"/>
                  </a:lnTo>
                  <a:lnTo>
                    <a:pt x="1242" y="381"/>
                  </a:lnTo>
                  <a:lnTo>
                    <a:pt x="1248" y="367"/>
                  </a:lnTo>
                  <a:lnTo>
                    <a:pt x="1255" y="354"/>
                  </a:lnTo>
                  <a:lnTo>
                    <a:pt x="1266" y="341"/>
                  </a:lnTo>
                  <a:lnTo>
                    <a:pt x="1276" y="330"/>
                  </a:lnTo>
                  <a:lnTo>
                    <a:pt x="1283" y="324"/>
                  </a:lnTo>
                  <a:lnTo>
                    <a:pt x="1290" y="318"/>
                  </a:lnTo>
                  <a:lnTo>
                    <a:pt x="1297" y="315"/>
                  </a:lnTo>
                  <a:lnTo>
                    <a:pt x="1307" y="311"/>
                  </a:lnTo>
                  <a:lnTo>
                    <a:pt x="1316" y="308"/>
                  </a:lnTo>
                  <a:lnTo>
                    <a:pt x="1327" y="307"/>
                  </a:lnTo>
                  <a:lnTo>
                    <a:pt x="1338" y="305"/>
                  </a:lnTo>
                  <a:lnTo>
                    <a:pt x="1350" y="305"/>
                  </a:lnTo>
                  <a:lnTo>
                    <a:pt x="1356" y="305"/>
                  </a:lnTo>
                  <a:lnTo>
                    <a:pt x="1362" y="305"/>
                  </a:lnTo>
                  <a:lnTo>
                    <a:pt x="1369" y="305"/>
                  </a:lnTo>
                  <a:lnTo>
                    <a:pt x="1376" y="307"/>
                  </a:lnTo>
                  <a:lnTo>
                    <a:pt x="1385" y="308"/>
                  </a:lnTo>
                  <a:lnTo>
                    <a:pt x="1395" y="311"/>
                  </a:lnTo>
                  <a:lnTo>
                    <a:pt x="1404" y="314"/>
                  </a:lnTo>
                  <a:lnTo>
                    <a:pt x="1411" y="318"/>
                  </a:lnTo>
                  <a:lnTo>
                    <a:pt x="1418" y="324"/>
                  </a:lnTo>
                  <a:lnTo>
                    <a:pt x="1424" y="331"/>
                  </a:lnTo>
                  <a:lnTo>
                    <a:pt x="1427" y="340"/>
                  </a:lnTo>
                  <a:lnTo>
                    <a:pt x="1428" y="350"/>
                  </a:lnTo>
                  <a:lnTo>
                    <a:pt x="1428" y="354"/>
                  </a:lnTo>
                  <a:lnTo>
                    <a:pt x="1427" y="357"/>
                  </a:lnTo>
                  <a:lnTo>
                    <a:pt x="1427" y="360"/>
                  </a:lnTo>
                  <a:lnTo>
                    <a:pt x="1425" y="364"/>
                  </a:lnTo>
                  <a:lnTo>
                    <a:pt x="1371" y="364"/>
                  </a:lnTo>
                  <a:lnTo>
                    <a:pt x="1371" y="363"/>
                  </a:lnTo>
                  <a:lnTo>
                    <a:pt x="1371" y="361"/>
                  </a:lnTo>
                  <a:lnTo>
                    <a:pt x="1371" y="360"/>
                  </a:lnTo>
                  <a:lnTo>
                    <a:pt x="1371" y="358"/>
                  </a:lnTo>
                  <a:lnTo>
                    <a:pt x="1371" y="354"/>
                  </a:lnTo>
                  <a:lnTo>
                    <a:pt x="1369" y="351"/>
                  </a:lnTo>
                  <a:lnTo>
                    <a:pt x="1368" y="348"/>
                  </a:lnTo>
                  <a:lnTo>
                    <a:pt x="1365" y="345"/>
                  </a:lnTo>
                  <a:lnTo>
                    <a:pt x="1361" y="343"/>
                  </a:lnTo>
                  <a:lnTo>
                    <a:pt x="1355" y="340"/>
                  </a:lnTo>
                  <a:lnTo>
                    <a:pt x="1350" y="340"/>
                  </a:lnTo>
                  <a:lnTo>
                    <a:pt x="1348" y="338"/>
                  </a:lnTo>
                  <a:lnTo>
                    <a:pt x="1345" y="338"/>
                  </a:lnTo>
                  <a:lnTo>
                    <a:pt x="1342" y="338"/>
                  </a:lnTo>
                  <a:lnTo>
                    <a:pt x="1340" y="338"/>
                  </a:lnTo>
                  <a:lnTo>
                    <a:pt x="1338" y="338"/>
                  </a:lnTo>
                  <a:lnTo>
                    <a:pt x="1336" y="340"/>
                  </a:lnTo>
                  <a:lnTo>
                    <a:pt x="1333" y="340"/>
                  </a:lnTo>
                  <a:lnTo>
                    <a:pt x="1327" y="343"/>
                  </a:lnTo>
                  <a:lnTo>
                    <a:pt x="1322" y="345"/>
                  </a:lnTo>
                  <a:lnTo>
                    <a:pt x="1316" y="351"/>
                  </a:lnTo>
                  <a:lnTo>
                    <a:pt x="1312" y="357"/>
                  </a:lnTo>
                  <a:lnTo>
                    <a:pt x="1306" y="364"/>
                  </a:lnTo>
                  <a:lnTo>
                    <a:pt x="1302" y="374"/>
                  </a:lnTo>
                  <a:lnTo>
                    <a:pt x="1297" y="386"/>
                  </a:lnTo>
                  <a:lnTo>
                    <a:pt x="1294" y="399"/>
                  </a:lnTo>
                  <a:lnTo>
                    <a:pt x="1294" y="400"/>
                  </a:lnTo>
                  <a:lnTo>
                    <a:pt x="1293" y="403"/>
                  </a:lnTo>
                  <a:lnTo>
                    <a:pt x="1293" y="405"/>
                  </a:lnTo>
                  <a:lnTo>
                    <a:pt x="1293" y="407"/>
                  </a:lnTo>
                  <a:lnTo>
                    <a:pt x="1291" y="412"/>
                  </a:lnTo>
                  <a:lnTo>
                    <a:pt x="1291" y="417"/>
                  </a:lnTo>
                  <a:lnTo>
                    <a:pt x="1291" y="422"/>
                  </a:lnTo>
                  <a:lnTo>
                    <a:pt x="1291" y="426"/>
                  </a:lnTo>
                  <a:lnTo>
                    <a:pt x="1291" y="433"/>
                  </a:lnTo>
                  <a:lnTo>
                    <a:pt x="1293" y="439"/>
                  </a:lnTo>
                  <a:lnTo>
                    <a:pt x="1294" y="445"/>
                  </a:lnTo>
                  <a:lnTo>
                    <a:pt x="1297" y="451"/>
                  </a:lnTo>
                  <a:lnTo>
                    <a:pt x="1300" y="455"/>
                  </a:lnTo>
                  <a:lnTo>
                    <a:pt x="1306" y="458"/>
                  </a:lnTo>
                  <a:lnTo>
                    <a:pt x="1312" y="459"/>
                  </a:lnTo>
                  <a:lnTo>
                    <a:pt x="1319" y="461"/>
                  </a:lnTo>
                  <a:lnTo>
                    <a:pt x="1320" y="461"/>
                  </a:lnTo>
                  <a:lnTo>
                    <a:pt x="1322" y="461"/>
                  </a:lnTo>
                  <a:lnTo>
                    <a:pt x="1323" y="461"/>
                  </a:lnTo>
                  <a:lnTo>
                    <a:pt x="1325" y="461"/>
                  </a:lnTo>
                  <a:lnTo>
                    <a:pt x="1327" y="461"/>
                  </a:lnTo>
                  <a:lnTo>
                    <a:pt x="1329" y="459"/>
                  </a:lnTo>
                  <a:lnTo>
                    <a:pt x="1332" y="459"/>
                  </a:lnTo>
                  <a:lnTo>
                    <a:pt x="1335" y="458"/>
                  </a:lnTo>
                  <a:lnTo>
                    <a:pt x="1342" y="453"/>
                  </a:lnTo>
                  <a:lnTo>
                    <a:pt x="1349" y="448"/>
                  </a:lnTo>
                  <a:lnTo>
                    <a:pt x="1353" y="441"/>
                  </a:lnTo>
                  <a:lnTo>
                    <a:pt x="1356" y="432"/>
                  </a:lnTo>
                  <a:lnTo>
                    <a:pt x="1410" y="432"/>
                  </a:lnTo>
                  <a:lnTo>
                    <a:pt x="1410" y="433"/>
                  </a:lnTo>
                  <a:lnTo>
                    <a:pt x="1411" y="433"/>
                  </a:lnTo>
                  <a:lnTo>
                    <a:pt x="1411" y="435"/>
                  </a:lnTo>
                  <a:lnTo>
                    <a:pt x="1411" y="435"/>
                  </a:lnTo>
                  <a:lnTo>
                    <a:pt x="1410" y="441"/>
                  </a:lnTo>
                  <a:lnTo>
                    <a:pt x="1407" y="448"/>
                  </a:lnTo>
                  <a:lnTo>
                    <a:pt x="1402" y="456"/>
                  </a:lnTo>
                  <a:lnTo>
                    <a:pt x="1397" y="465"/>
                  </a:lnTo>
                  <a:lnTo>
                    <a:pt x="1391" y="471"/>
                  </a:lnTo>
                  <a:lnTo>
                    <a:pt x="1384" y="477"/>
                  </a:lnTo>
                  <a:lnTo>
                    <a:pt x="1375" y="482"/>
                  </a:lnTo>
                  <a:lnTo>
                    <a:pt x="1366" y="488"/>
                  </a:lnTo>
                  <a:lnTo>
                    <a:pt x="1355" y="492"/>
                  </a:lnTo>
                  <a:lnTo>
                    <a:pt x="1343" y="495"/>
                  </a:lnTo>
                  <a:lnTo>
                    <a:pt x="1329" y="497"/>
                  </a:lnTo>
                  <a:lnTo>
                    <a:pt x="1314" y="498"/>
                  </a:lnTo>
                  <a:lnTo>
                    <a:pt x="1313" y="498"/>
                  </a:lnTo>
                  <a:lnTo>
                    <a:pt x="1313" y="498"/>
                  </a:lnTo>
                  <a:lnTo>
                    <a:pt x="1312" y="498"/>
                  </a:lnTo>
                  <a:lnTo>
                    <a:pt x="1310" y="498"/>
                  </a:lnTo>
                  <a:lnTo>
                    <a:pt x="1290" y="497"/>
                  </a:lnTo>
                  <a:lnTo>
                    <a:pt x="1274" y="494"/>
                  </a:lnTo>
                  <a:lnTo>
                    <a:pt x="1268" y="491"/>
                  </a:lnTo>
                  <a:lnTo>
                    <a:pt x="1263" y="488"/>
                  </a:lnTo>
                  <a:lnTo>
                    <a:pt x="1257" y="485"/>
                  </a:lnTo>
                  <a:lnTo>
                    <a:pt x="1253" y="481"/>
                  </a:lnTo>
                  <a:lnTo>
                    <a:pt x="1247" y="471"/>
                  </a:lnTo>
                  <a:lnTo>
                    <a:pt x="1242" y="462"/>
                  </a:lnTo>
                  <a:lnTo>
                    <a:pt x="1238" y="452"/>
                  </a:lnTo>
                  <a:lnTo>
                    <a:pt x="1237" y="442"/>
                  </a:lnTo>
                  <a:lnTo>
                    <a:pt x="1237" y="438"/>
                  </a:lnTo>
                  <a:lnTo>
                    <a:pt x="1237" y="435"/>
                  </a:lnTo>
                  <a:lnTo>
                    <a:pt x="1237" y="432"/>
                  </a:lnTo>
                  <a:lnTo>
                    <a:pt x="1237" y="428"/>
                  </a:lnTo>
                  <a:lnTo>
                    <a:pt x="1237" y="428"/>
                  </a:lnTo>
                  <a:close/>
                  <a:moveTo>
                    <a:pt x="622" y="708"/>
                  </a:moveTo>
                  <a:lnTo>
                    <a:pt x="623" y="698"/>
                  </a:lnTo>
                  <a:lnTo>
                    <a:pt x="623" y="687"/>
                  </a:lnTo>
                  <a:lnTo>
                    <a:pt x="626" y="674"/>
                  </a:lnTo>
                  <a:lnTo>
                    <a:pt x="629" y="662"/>
                  </a:lnTo>
                  <a:lnTo>
                    <a:pt x="635" y="648"/>
                  </a:lnTo>
                  <a:lnTo>
                    <a:pt x="642" y="635"/>
                  </a:lnTo>
                  <a:lnTo>
                    <a:pt x="651" y="622"/>
                  </a:lnTo>
                  <a:lnTo>
                    <a:pt x="662" y="611"/>
                  </a:lnTo>
                  <a:lnTo>
                    <a:pt x="669" y="605"/>
                  </a:lnTo>
                  <a:lnTo>
                    <a:pt x="677" y="600"/>
                  </a:lnTo>
                  <a:lnTo>
                    <a:pt x="684" y="596"/>
                  </a:lnTo>
                  <a:lnTo>
                    <a:pt x="692" y="592"/>
                  </a:lnTo>
                  <a:lnTo>
                    <a:pt x="702" y="589"/>
                  </a:lnTo>
                  <a:lnTo>
                    <a:pt x="713" y="587"/>
                  </a:lnTo>
                  <a:lnTo>
                    <a:pt x="724" y="586"/>
                  </a:lnTo>
                  <a:lnTo>
                    <a:pt x="736" y="586"/>
                  </a:lnTo>
                  <a:lnTo>
                    <a:pt x="743" y="586"/>
                  </a:lnTo>
                  <a:lnTo>
                    <a:pt x="749" y="586"/>
                  </a:lnTo>
                  <a:lnTo>
                    <a:pt x="756" y="586"/>
                  </a:lnTo>
                  <a:lnTo>
                    <a:pt x="762" y="587"/>
                  </a:lnTo>
                  <a:lnTo>
                    <a:pt x="772" y="589"/>
                  </a:lnTo>
                  <a:lnTo>
                    <a:pt x="780" y="592"/>
                  </a:lnTo>
                  <a:lnTo>
                    <a:pt x="789" y="595"/>
                  </a:lnTo>
                  <a:lnTo>
                    <a:pt x="798" y="599"/>
                  </a:lnTo>
                  <a:lnTo>
                    <a:pt x="805" y="605"/>
                  </a:lnTo>
                  <a:lnTo>
                    <a:pt x="810" y="612"/>
                  </a:lnTo>
                  <a:lnTo>
                    <a:pt x="813" y="621"/>
                  </a:lnTo>
                  <a:lnTo>
                    <a:pt x="813" y="631"/>
                  </a:lnTo>
                  <a:lnTo>
                    <a:pt x="813" y="635"/>
                  </a:lnTo>
                  <a:lnTo>
                    <a:pt x="813" y="638"/>
                  </a:lnTo>
                  <a:lnTo>
                    <a:pt x="813" y="642"/>
                  </a:lnTo>
                  <a:lnTo>
                    <a:pt x="812" y="645"/>
                  </a:lnTo>
                  <a:lnTo>
                    <a:pt x="756" y="645"/>
                  </a:lnTo>
                  <a:lnTo>
                    <a:pt x="757" y="644"/>
                  </a:lnTo>
                  <a:lnTo>
                    <a:pt x="757" y="642"/>
                  </a:lnTo>
                  <a:lnTo>
                    <a:pt x="757" y="641"/>
                  </a:lnTo>
                  <a:lnTo>
                    <a:pt x="757" y="639"/>
                  </a:lnTo>
                  <a:lnTo>
                    <a:pt x="756" y="636"/>
                  </a:lnTo>
                  <a:lnTo>
                    <a:pt x="756" y="632"/>
                  </a:lnTo>
                  <a:lnTo>
                    <a:pt x="754" y="629"/>
                  </a:lnTo>
                  <a:lnTo>
                    <a:pt x="751" y="626"/>
                  </a:lnTo>
                  <a:lnTo>
                    <a:pt x="746" y="623"/>
                  </a:lnTo>
                  <a:lnTo>
                    <a:pt x="740" y="621"/>
                  </a:lnTo>
                  <a:lnTo>
                    <a:pt x="737" y="621"/>
                  </a:lnTo>
                  <a:lnTo>
                    <a:pt x="734" y="619"/>
                  </a:lnTo>
                  <a:lnTo>
                    <a:pt x="731" y="619"/>
                  </a:lnTo>
                  <a:lnTo>
                    <a:pt x="728" y="619"/>
                  </a:lnTo>
                  <a:lnTo>
                    <a:pt x="726" y="619"/>
                  </a:lnTo>
                  <a:lnTo>
                    <a:pt x="724" y="619"/>
                  </a:lnTo>
                  <a:lnTo>
                    <a:pt x="721" y="621"/>
                  </a:lnTo>
                  <a:lnTo>
                    <a:pt x="720" y="621"/>
                  </a:lnTo>
                  <a:lnTo>
                    <a:pt x="714" y="623"/>
                  </a:lnTo>
                  <a:lnTo>
                    <a:pt x="708" y="626"/>
                  </a:lnTo>
                  <a:lnTo>
                    <a:pt x="702" y="632"/>
                  </a:lnTo>
                  <a:lnTo>
                    <a:pt x="697" y="638"/>
                  </a:lnTo>
                  <a:lnTo>
                    <a:pt x="692" y="647"/>
                  </a:lnTo>
                  <a:lnTo>
                    <a:pt x="688" y="655"/>
                  </a:lnTo>
                  <a:lnTo>
                    <a:pt x="684" y="667"/>
                  </a:lnTo>
                  <a:lnTo>
                    <a:pt x="681" y="680"/>
                  </a:lnTo>
                  <a:lnTo>
                    <a:pt x="679" y="681"/>
                  </a:lnTo>
                  <a:lnTo>
                    <a:pt x="679" y="684"/>
                  </a:lnTo>
                  <a:lnTo>
                    <a:pt x="679" y="687"/>
                  </a:lnTo>
                  <a:lnTo>
                    <a:pt x="679" y="688"/>
                  </a:lnTo>
                  <a:lnTo>
                    <a:pt x="678" y="693"/>
                  </a:lnTo>
                  <a:lnTo>
                    <a:pt x="678" y="698"/>
                  </a:lnTo>
                  <a:lnTo>
                    <a:pt x="678" y="703"/>
                  </a:lnTo>
                  <a:lnTo>
                    <a:pt x="678" y="707"/>
                  </a:lnTo>
                  <a:lnTo>
                    <a:pt x="678" y="714"/>
                  </a:lnTo>
                  <a:lnTo>
                    <a:pt x="679" y="720"/>
                  </a:lnTo>
                  <a:lnTo>
                    <a:pt x="681" y="726"/>
                  </a:lnTo>
                  <a:lnTo>
                    <a:pt x="684" y="732"/>
                  </a:lnTo>
                  <a:lnTo>
                    <a:pt x="687" y="736"/>
                  </a:lnTo>
                  <a:lnTo>
                    <a:pt x="691" y="739"/>
                  </a:lnTo>
                  <a:lnTo>
                    <a:pt x="697" y="740"/>
                  </a:lnTo>
                  <a:lnTo>
                    <a:pt x="704" y="742"/>
                  </a:lnTo>
                  <a:lnTo>
                    <a:pt x="705" y="742"/>
                  </a:lnTo>
                  <a:lnTo>
                    <a:pt x="707" y="742"/>
                  </a:lnTo>
                  <a:lnTo>
                    <a:pt x="708" y="742"/>
                  </a:lnTo>
                  <a:lnTo>
                    <a:pt x="710" y="742"/>
                  </a:lnTo>
                  <a:lnTo>
                    <a:pt x="713" y="742"/>
                  </a:lnTo>
                  <a:lnTo>
                    <a:pt x="715" y="740"/>
                  </a:lnTo>
                  <a:lnTo>
                    <a:pt x="718" y="740"/>
                  </a:lnTo>
                  <a:lnTo>
                    <a:pt x="721" y="739"/>
                  </a:lnTo>
                  <a:lnTo>
                    <a:pt x="728" y="734"/>
                  </a:lnTo>
                  <a:lnTo>
                    <a:pt x="736" y="729"/>
                  </a:lnTo>
                  <a:lnTo>
                    <a:pt x="740" y="721"/>
                  </a:lnTo>
                  <a:lnTo>
                    <a:pt x="743" y="713"/>
                  </a:lnTo>
                  <a:lnTo>
                    <a:pt x="796" y="713"/>
                  </a:lnTo>
                  <a:lnTo>
                    <a:pt x="796" y="714"/>
                  </a:lnTo>
                  <a:lnTo>
                    <a:pt x="796" y="714"/>
                  </a:lnTo>
                  <a:lnTo>
                    <a:pt x="796" y="716"/>
                  </a:lnTo>
                  <a:lnTo>
                    <a:pt x="796" y="716"/>
                  </a:lnTo>
                  <a:lnTo>
                    <a:pt x="796" y="721"/>
                  </a:lnTo>
                  <a:lnTo>
                    <a:pt x="793" y="729"/>
                  </a:lnTo>
                  <a:lnTo>
                    <a:pt x="789" y="737"/>
                  </a:lnTo>
                  <a:lnTo>
                    <a:pt x="783" y="746"/>
                  </a:lnTo>
                  <a:lnTo>
                    <a:pt x="777" y="752"/>
                  </a:lnTo>
                  <a:lnTo>
                    <a:pt x="770" y="757"/>
                  </a:lnTo>
                  <a:lnTo>
                    <a:pt x="762" y="763"/>
                  </a:lnTo>
                  <a:lnTo>
                    <a:pt x="751" y="769"/>
                  </a:lnTo>
                  <a:lnTo>
                    <a:pt x="741" y="773"/>
                  </a:lnTo>
                  <a:lnTo>
                    <a:pt x="730" y="776"/>
                  </a:lnTo>
                  <a:lnTo>
                    <a:pt x="715" y="778"/>
                  </a:lnTo>
                  <a:lnTo>
                    <a:pt x="701" y="779"/>
                  </a:lnTo>
                  <a:lnTo>
                    <a:pt x="700" y="779"/>
                  </a:lnTo>
                  <a:lnTo>
                    <a:pt x="698" y="779"/>
                  </a:lnTo>
                  <a:lnTo>
                    <a:pt x="698" y="779"/>
                  </a:lnTo>
                  <a:lnTo>
                    <a:pt x="697" y="779"/>
                  </a:lnTo>
                  <a:lnTo>
                    <a:pt x="677" y="778"/>
                  </a:lnTo>
                  <a:lnTo>
                    <a:pt x="661" y="775"/>
                  </a:lnTo>
                  <a:lnTo>
                    <a:pt x="654" y="772"/>
                  </a:lnTo>
                  <a:lnTo>
                    <a:pt x="648" y="769"/>
                  </a:lnTo>
                  <a:lnTo>
                    <a:pt x="643" y="766"/>
                  </a:lnTo>
                  <a:lnTo>
                    <a:pt x="639" y="762"/>
                  </a:lnTo>
                  <a:lnTo>
                    <a:pt x="633" y="753"/>
                  </a:lnTo>
                  <a:lnTo>
                    <a:pt x="628" y="743"/>
                  </a:lnTo>
                  <a:lnTo>
                    <a:pt x="625" y="733"/>
                  </a:lnTo>
                  <a:lnTo>
                    <a:pt x="623" y="723"/>
                  </a:lnTo>
                  <a:lnTo>
                    <a:pt x="623" y="720"/>
                  </a:lnTo>
                  <a:lnTo>
                    <a:pt x="622" y="716"/>
                  </a:lnTo>
                  <a:lnTo>
                    <a:pt x="622" y="713"/>
                  </a:lnTo>
                  <a:lnTo>
                    <a:pt x="622" y="710"/>
                  </a:lnTo>
                  <a:lnTo>
                    <a:pt x="622" y="708"/>
                  </a:lnTo>
                  <a:close/>
                  <a:moveTo>
                    <a:pt x="810" y="775"/>
                  </a:moveTo>
                  <a:lnTo>
                    <a:pt x="851" y="592"/>
                  </a:lnTo>
                  <a:lnTo>
                    <a:pt x="903" y="592"/>
                  </a:lnTo>
                  <a:lnTo>
                    <a:pt x="864" y="775"/>
                  </a:lnTo>
                  <a:lnTo>
                    <a:pt x="810" y="775"/>
                  </a:lnTo>
                  <a:close/>
                  <a:moveTo>
                    <a:pt x="893" y="775"/>
                  </a:moveTo>
                  <a:lnTo>
                    <a:pt x="930" y="592"/>
                  </a:lnTo>
                  <a:lnTo>
                    <a:pt x="1073" y="592"/>
                  </a:lnTo>
                  <a:lnTo>
                    <a:pt x="1064" y="626"/>
                  </a:lnTo>
                  <a:lnTo>
                    <a:pt x="976" y="626"/>
                  </a:lnTo>
                  <a:lnTo>
                    <a:pt x="967" y="662"/>
                  </a:lnTo>
                  <a:lnTo>
                    <a:pt x="1050" y="662"/>
                  </a:lnTo>
                  <a:lnTo>
                    <a:pt x="1042" y="701"/>
                  </a:lnTo>
                  <a:lnTo>
                    <a:pt x="960" y="701"/>
                  </a:lnTo>
                  <a:lnTo>
                    <a:pt x="952" y="737"/>
                  </a:lnTo>
                  <a:lnTo>
                    <a:pt x="1042" y="737"/>
                  </a:lnTo>
                  <a:lnTo>
                    <a:pt x="1034" y="775"/>
                  </a:lnTo>
                  <a:lnTo>
                    <a:pt x="893" y="775"/>
                  </a:lnTo>
                  <a:close/>
                  <a:moveTo>
                    <a:pt x="1086" y="654"/>
                  </a:moveTo>
                  <a:lnTo>
                    <a:pt x="1087" y="645"/>
                  </a:lnTo>
                  <a:lnTo>
                    <a:pt x="1088" y="638"/>
                  </a:lnTo>
                  <a:lnTo>
                    <a:pt x="1091" y="631"/>
                  </a:lnTo>
                  <a:lnTo>
                    <a:pt x="1094" y="623"/>
                  </a:lnTo>
                  <a:lnTo>
                    <a:pt x="1098" y="618"/>
                  </a:lnTo>
                  <a:lnTo>
                    <a:pt x="1103" y="612"/>
                  </a:lnTo>
                  <a:lnTo>
                    <a:pt x="1109" y="608"/>
                  </a:lnTo>
                  <a:lnTo>
                    <a:pt x="1116" y="603"/>
                  </a:lnTo>
                  <a:lnTo>
                    <a:pt x="1129" y="596"/>
                  </a:lnTo>
                  <a:lnTo>
                    <a:pt x="1145" y="592"/>
                  </a:lnTo>
                  <a:lnTo>
                    <a:pt x="1160" y="589"/>
                  </a:lnTo>
                  <a:lnTo>
                    <a:pt x="1178" y="587"/>
                  </a:lnTo>
                  <a:lnTo>
                    <a:pt x="1181" y="587"/>
                  </a:lnTo>
                  <a:lnTo>
                    <a:pt x="1183" y="587"/>
                  </a:lnTo>
                  <a:lnTo>
                    <a:pt x="1186" y="587"/>
                  </a:lnTo>
                  <a:lnTo>
                    <a:pt x="1191" y="587"/>
                  </a:lnTo>
                  <a:lnTo>
                    <a:pt x="1199" y="589"/>
                  </a:lnTo>
                  <a:lnTo>
                    <a:pt x="1209" y="592"/>
                  </a:lnTo>
                  <a:lnTo>
                    <a:pt x="1218" y="595"/>
                  </a:lnTo>
                  <a:lnTo>
                    <a:pt x="1225" y="599"/>
                  </a:lnTo>
                  <a:lnTo>
                    <a:pt x="1232" y="603"/>
                  </a:lnTo>
                  <a:lnTo>
                    <a:pt x="1238" y="611"/>
                  </a:lnTo>
                  <a:lnTo>
                    <a:pt x="1241" y="619"/>
                  </a:lnTo>
                  <a:lnTo>
                    <a:pt x="1242" y="629"/>
                  </a:lnTo>
                  <a:lnTo>
                    <a:pt x="1242" y="634"/>
                  </a:lnTo>
                  <a:lnTo>
                    <a:pt x="1241" y="638"/>
                  </a:lnTo>
                  <a:lnTo>
                    <a:pt x="1241" y="642"/>
                  </a:lnTo>
                  <a:lnTo>
                    <a:pt x="1240" y="648"/>
                  </a:lnTo>
                  <a:lnTo>
                    <a:pt x="1188" y="647"/>
                  </a:lnTo>
                  <a:lnTo>
                    <a:pt x="1188" y="645"/>
                  </a:lnTo>
                  <a:lnTo>
                    <a:pt x="1188" y="644"/>
                  </a:lnTo>
                  <a:lnTo>
                    <a:pt x="1188" y="642"/>
                  </a:lnTo>
                  <a:lnTo>
                    <a:pt x="1188" y="641"/>
                  </a:lnTo>
                  <a:lnTo>
                    <a:pt x="1188" y="636"/>
                  </a:lnTo>
                  <a:lnTo>
                    <a:pt x="1186" y="634"/>
                  </a:lnTo>
                  <a:lnTo>
                    <a:pt x="1185" y="631"/>
                  </a:lnTo>
                  <a:lnTo>
                    <a:pt x="1182" y="628"/>
                  </a:lnTo>
                  <a:lnTo>
                    <a:pt x="1175" y="625"/>
                  </a:lnTo>
                  <a:lnTo>
                    <a:pt x="1168" y="625"/>
                  </a:lnTo>
                  <a:lnTo>
                    <a:pt x="1168" y="625"/>
                  </a:lnTo>
                  <a:lnTo>
                    <a:pt x="1166" y="625"/>
                  </a:lnTo>
                  <a:lnTo>
                    <a:pt x="1165" y="625"/>
                  </a:lnTo>
                  <a:lnTo>
                    <a:pt x="1165" y="625"/>
                  </a:lnTo>
                  <a:lnTo>
                    <a:pt x="1156" y="626"/>
                  </a:lnTo>
                  <a:lnTo>
                    <a:pt x="1149" y="631"/>
                  </a:lnTo>
                  <a:lnTo>
                    <a:pt x="1146" y="634"/>
                  </a:lnTo>
                  <a:lnTo>
                    <a:pt x="1143" y="636"/>
                  </a:lnTo>
                  <a:lnTo>
                    <a:pt x="1142" y="639"/>
                  </a:lnTo>
                  <a:lnTo>
                    <a:pt x="1142" y="644"/>
                  </a:lnTo>
                  <a:lnTo>
                    <a:pt x="1143" y="647"/>
                  </a:lnTo>
                  <a:lnTo>
                    <a:pt x="1146" y="651"/>
                  </a:lnTo>
                  <a:lnTo>
                    <a:pt x="1150" y="654"/>
                  </a:lnTo>
                  <a:lnTo>
                    <a:pt x="1156" y="657"/>
                  </a:lnTo>
                  <a:lnTo>
                    <a:pt x="1172" y="662"/>
                  </a:lnTo>
                  <a:lnTo>
                    <a:pt x="1192" y="667"/>
                  </a:lnTo>
                  <a:lnTo>
                    <a:pt x="1199" y="670"/>
                  </a:lnTo>
                  <a:lnTo>
                    <a:pt x="1206" y="672"/>
                  </a:lnTo>
                  <a:lnTo>
                    <a:pt x="1212" y="675"/>
                  </a:lnTo>
                  <a:lnTo>
                    <a:pt x="1217" y="678"/>
                  </a:lnTo>
                  <a:lnTo>
                    <a:pt x="1224" y="685"/>
                  </a:lnTo>
                  <a:lnTo>
                    <a:pt x="1228" y="694"/>
                  </a:lnTo>
                  <a:lnTo>
                    <a:pt x="1230" y="698"/>
                  </a:lnTo>
                  <a:lnTo>
                    <a:pt x="1231" y="701"/>
                  </a:lnTo>
                  <a:lnTo>
                    <a:pt x="1231" y="706"/>
                  </a:lnTo>
                  <a:lnTo>
                    <a:pt x="1231" y="710"/>
                  </a:lnTo>
                  <a:lnTo>
                    <a:pt x="1231" y="716"/>
                  </a:lnTo>
                  <a:lnTo>
                    <a:pt x="1230" y="723"/>
                  </a:lnTo>
                  <a:lnTo>
                    <a:pt x="1228" y="729"/>
                  </a:lnTo>
                  <a:lnTo>
                    <a:pt x="1225" y="734"/>
                  </a:lnTo>
                  <a:lnTo>
                    <a:pt x="1218" y="746"/>
                  </a:lnTo>
                  <a:lnTo>
                    <a:pt x="1208" y="757"/>
                  </a:lnTo>
                  <a:lnTo>
                    <a:pt x="1201" y="763"/>
                  </a:lnTo>
                  <a:lnTo>
                    <a:pt x="1194" y="768"/>
                  </a:lnTo>
                  <a:lnTo>
                    <a:pt x="1186" y="770"/>
                  </a:lnTo>
                  <a:lnTo>
                    <a:pt x="1178" y="773"/>
                  </a:lnTo>
                  <a:lnTo>
                    <a:pt x="1168" y="776"/>
                  </a:lnTo>
                  <a:lnTo>
                    <a:pt x="1158" y="778"/>
                  </a:lnTo>
                  <a:lnTo>
                    <a:pt x="1147" y="779"/>
                  </a:lnTo>
                  <a:lnTo>
                    <a:pt x="1136" y="779"/>
                  </a:lnTo>
                  <a:lnTo>
                    <a:pt x="1117" y="778"/>
                  </a:lnTo>
                  <a:lnTo>
                    <a:pt x="1101" y="775"/>
                  </a:lnTo>
                  <a:lnTo>
                    <a:pt x="1094" y="773"/>
                  </a:lnTo>
                  <a:lnTo>
                    <a:pt x="1090" y="770"/>
                  </a:lnTo>
                  <a:lnTo>
                    <a:pt x="1086" y="768"/>
                  </a:lnTo>
                  <a:lnTo>
                    <a:pt x="1081" y="765"/>
                  </a:lnTo>
                  <a:lnTo>
                    <a:pt x="1075" y="757"/>
                  </a:lnTo>
                  <a:lnTo>
                    <a:pt x="1071" y="749"/>
                  </a:lnTo>
                  <a:lnTo>
                    <a:pt x="1070" y="740"/>
                  </a:lnTo>
                  <a:lnTo>
                    <a:pt x="1068" y="732"/>
                  </a:lnTo>
                  <a:lnTo>
                    <a:pt x="1068" y="730"/>
                  </a:lnTo>
                  <a:lnTo>
                    <a:pt x="1068" y="727"/>
                  </a:lnTo>
                  <a:lnTo>
                    <a:pt x="1068" y="726"/>
                  </a:lnTo>
                  <a:lnTo>
                    <a:pt x="1068" y="723"/>
                  </a:lnTo>
                  <a:lnTo>
                    <a:pt x="1070" y="721"/>
                  </a:lnTo>
                  <a:lnTo>
                    <a:pt x="1070" y="720"/>
                  </a:lnTo>
                  <a:lnTo>
                    <a:pt x="1070" y="717"/>
                  </a:lnTo>
                  <a:lnTo>
                    <a:pt x="1070" y="716"/>
                  </a:lnTo>
                  <a:lnTo>
                    <a:pt x="1122" y="716"/>
                  </a:lnTo>
                  <a:lnTo>
                    <a:pt x="1122" y="717"/>
                  </a:lnTo>
                  <a:lnTo>
                    <a:pt x="1122" y="719"/>
                  </a:lnTo>
                  <a:lnTo>
                    <a:pt x="1122" y="720"/>
                  </a:lnTo>
                  <a:lnTo>
                    <a:pt x="1122" y="721"/>
                  </a:lnTo>
                  <a:lnTo>
                    <a:pt x="1122" y="726"/>
                  </a:lnTo>
                  <a:lnTo>
                    <a:pt x="1123" y="730"/>
                  </a:lnTo>
                  <a:lnTo>
                    <a:pt x="1124" y="733"/>
                  </a:lnTo>
                  <a:lnTo>
                    <a:pt x="1127" y="737"/>
                  </a:lnTo>
                  <a:lnTo>
                    <a:pt x="1130" y="740"/>
                  </a:lnTo>
                  <a:lnTo>
                    <a:pt x="1133" y="742"/>
                  </a:lnTo>
                  <a:lnTo>
                    <a:pt x="1139" y="743"/>
                  </a:lnTo>
                  <a:lnTo>
                    <a:pt x="1143" y="743"/>
                  </a:lnTo>
                  <a:lnTo>
                    <a:pt x="1146" y="743"/>
                  </a:lnTo>
                  <a:lnTo>
                    <a:pt x="1150" y="743"/>
                  </a:lnTo>
                  <a:lnTo>
                    <a:pt x="1153" y="742"/>
                  </a:lnTo>
                  <a:lnTo>
                    <a:pt x="1158" y="740"/>
                  </a:lnTo>
                  <a:lnTo>
                    <a:pt x="1165" y="737"/>
                  </a:lnTo>
                  <a:lnTo>
                    <a:pt x="1170" y="734"/>
                  </a:lnTo>
                  <a:lnTo>
                    <a:pt x="1172" y="732"/>
                  </a:lnTo>
                  <a:lnTo>
                    <a:pt x="1175" y="729"/>
                  </a:lnTo>
                  <a:lnTo>
                    <a:pt x="1175" y="726"/>
                  </a:lnTo>
                  <a:lnTo>
                    <a:pt x="1176" y="721"/>
                  </a:lnTo>
                  <a:lnTo>
                    <a:pt x="1176" y="721"/>
                  </a:lnTo>
                  <a:lnTo>
                    <a:pt x="1176" y="720"/>
                  </a:lnTo>
                  <a:lnTo>
                    <a:pt x="1176" y="720"/>
                  </a:lnTo>
                  <a:lnTo>
                    <a:pt x="1176" y="720"/>
                  </a:lnTo>
                  <a:lnTo>
                    <a:pt x="1175" y="716"/>
                  </a:lnTo>
                  <a:lnTo>
                    <a:pt x="1173" y="714"/>
                  </a:lnTo>
                  <a:lnTo>
                    <a:pt x="1170" y="711"/>
                  </a:lnTo>
                  <a:lnTo>
                    <a:pt x="1166" y="708"/>
                  </a:lnTo>
                  <a:lnTo>
                    <a:pt x="1156" y="704"/>
                  </a:lnTo>
                  <a:lnTo>
                    <a:pt x="1145" y="701"/>
                  </a:lnTo>
                  <a:lnTo>
                    <a:pt x="1137" y="700"/>
                  </a:lnTo>
                  <a:lnTo>
                    <a:pt x="1130" y="697"/>
                  </a:lnTo>
                  <a:lnTo>
                    <a:pt x="1124" y="696"/>
                  </a:lnTo>
                  <a:lnTo>
                    <a:pt x="1119" y="694"/>
                  </a:lnTo>
                  <a:lnTo>
                    <a:pt x="1119" y="694"/>
                  </a:lnTo>
                  <a:lnTo>
                    <a:pt x="1119" y="694"/>
                  </a:lnTo>
                  <a:lnTo>
                    <a:pt x="1119" y="694"/>
                  </a:lnTo>
                  <a:lnTo>
                    <a:pt x="1117" y="693"/>
                  </a:lnTo>
                  <a:lnTo>
                    <a:pt x="1117" y="693"/>
                  </a:lnTo>
                  <a:lnTo>
                    <a:pt x="1117" y="693"/>
                  </a:lnTo>
                  <a:lnTo>
                    <a:pt x="1117" y="693"/>
                  </a:lnTo>
                  <a:lnTo>
                    <a:pt x="1117" y="693"/>
                  </a:lnTo>
                  <a:lnTo>
                    <a:pt x="1114" y="693"/>
                  </a:lnTo>
                  <a:lnTo>
                    <a:pt x="1113" y="691"/>
                  </a:lnTo>
                  <a:lnTo>
                    <a:pt x="1110" y="690"/>
                  </a:lnTo>
                  <a:lnTo>
                    <a:pt x="1107" y="690"/>
                  </a:lnTo>
                  <a:lnTo>
                    <a:pt x="1098" y="685"/>
                  </a:lnTo>
                  <a:lnTo>
                    <a:pt x="1093" y="678"/>
                  </a:lnTo>
                  <a:lnTo>
                    <a:pt x="1090" y="674"/>
                  </a:lnTo>
                  <a:lnTo>
                    <a:pt x="1087" y="668"/>
                  </a:lnTo>
                  <a:lnTo>
                    <a:pt x="1087" y="661"/>
                  </a:lnTo>
                  <a:lnTo>
                    <a:pt x="1086" y="654"/>
                  </a:lnTo>
                  <a:lnTo>
                    <a:pt x="1086" y="654"/>
                  </a:lnTo>
                  <a:close/>
                  <a:moveTo>
                    <a:pt x="1257" y="708"/>
                  </a:moveTo>
                  <a:lnTo>
                    <a:pt x="1258" y="698"/>
                  </a:lnTo>
                  <a:lnTo>
                    <a:pt x="1258" y="687"/>
                  </a:lnTo>
                  <a:lnTo>
                    <a:pt x="1261" y="674"/>
                  </a:lnTo>
                  <a:lnTo>
                    <a:pt x="1264" y="662"/>
                  </a:lnTo>
                  <a:lnTo>
                    <a:pt x="1270" y="648"/>
                  </a:lnTo>
                  <a:lnTo>
                    <a:pt x="1277" y="635"/>
                  </a:lnTo>
                  <a:lnTo>
                    <a:pt x="1286" y="622"/>
                  </a:lnTo>
                  <a:lnTo>
                    <a:pt x="1297" y="611"/>
                  </a:lnTo>
                  <a:lnTo>
                    <a:pt x="1303" y="605"/>
                  </a:lnTo>
                  <a:lnTo>
                    <a:pt x="1312" y="600"/>
                  </a:lnTo>
                  <a:lnTo>
                    <a:pt x="1319" y="596"/>
                  </a:lnTo>
                  <a:lnTo>
                    <a:pt x="1327" y="592"/>
                  </a:lnTo>
                  <a:lnTo>
                    <a:pt x="1338" y="589"/>
                  </a:lnTo>
                  <a:lnTo>
                    <a:pt x="1348" y="587"/>
                  </a:lnTo>
                  <a:lnTo>
                    <a:pt x="1359" y="586"/>
                  </a:lnTo>
                  <a:lnTo>
                    <a:pt x="1371" y="586"/>
                  </a:lnTo>
                  <a:lnTo>
                    <a:pt x="1378" y="586"/>
                  </a:lnTo>
                  <a:lnTo>
                    <a:pt x="1384" y="586"/>
                  </a:lnTo>
                  <a:lnTo>
                    <a:pt x="1391" y="586"/>
                  </a:lnTo>
                  <a:lnTo>
                    <a:pt x="1397" y="587"/>
                  </a:lnTo>
                  <a:lnTo>
                    <a:pt x="1407" y="589"/>
                  </a:lnTo>
                  <a:lnTo>
                    <a:pt x="1415" y="592"/>
                  </a:lnTo>
                  <a:lnTo>
                    <a:pt x="1424" y="595"/>
                  </a:lnTo>
                  <a:lnTo>
                    <a:pt x="1433" y="599"/>
                  </a:lnTo>
                  <a:lnTo>
                    <a:pt x="1440" y="605"/>
                  </a:lnTo>
                  <a:lnTo>
                    <a:pt x="1444" y="612"/>
                  </a:lnTo>
                  <a:lnTo>
                    <a:pt x="1447" y="621"/>
                  </a:lnTo>
                  <a:lnTo>
                    <a:pt x="1448" y="631"/>
                  </a:lnTo>
                  <a:lnTo>
                    <a:pt x="1448" y="635"/>
                  </a:lnTo>
                  <a:lnTo>
                    <a:pt x="1448" y="638"/>
                  </a:lnTo>
                  <a:lnTo>
                    <a:pt x="1448" y="642"/>
                  </a:lnTo>
                  <a:lnTo>
                    <a:pt x="1447" y="645"/>
                  </a:lnTo>
                  <a:lnTo>
                    <a:pt x="1391" y="645"/>
                  </a:lnTo>
                  <a:lnTo>
                    <a:pt x="1391" y="644"/>
                  </a:lnTo>
                  <a:lnTo>
                    <a:pt x="1391" y="642"/>
                  </a:lnTo>
                  <a:lnTo>
                    <a:pt x="1392" y="641"/>
                  </a:lnTo>
                  <a:lnTo>
                    <a:pt x="1392" y="639"/>
                  </a:lnTo>
                  <a:lnTo>
                    <a:pt x="1391" y="636"/>
                  </a:lnTo>
                  <a:lnTo>
                    <a:pt x="1391" y="632"/>
                  </a:lnTo>
                  <a:lnTo>
                    <a:pt x="1389" y="629"/>
                  </a:lnTo>
                  <a:lnTo>
                    <a:pt x="1386" y="626"/>
                  </a:lnTo>
                  <a:lnTo>
                    <a:pt x="1381" y="623"/>
                  </a:lnTo>
                  <a:lnTo>
                    <a:pt x="1375" y="621"/>
                  </a:lnTo>
                  <a:lnTo>
                    <a:pt x="1372" y="621"/>
                  </a:lnTo>
                  <a:lnTo>
                    <a:pt x="1369" y="619"/>
                  </a:lnTo>
                  <a:lnTo>
                    <a:pt x="1366" y="619"/>
                  </a:lnTo>
                  <a:lnTo>
                    <a:pt x="1363" y="619"/>
                  </a:lnTo>
                  <a:lnTo>
                    <a:pt x="1361" y="619"/>
                  </a:lnTo>
                  <a:lnTo>
                    <a:pt x="1359" y="619"/>
                  </a:lnTo>
                  <a:lnTo>
                    <a:pt x="1356" y="621"/>
                  </a:lnTo>
                  <a:lnTo>
                    <a:pt x="1355" y="621"/>
                  </a:lnTo>
                  <a:lnTo>
                    <a:pt x="1349" y="623"/>
                  </a:lnTo>
                  <a:lnTo>
                    <a:pt x="1343" y="626"/>
                  </a:lnTo>
                  <a:lnTo>
                    <a:pt x="1338" y="632"/>
                  </a:lnTo>
                  <a:lnTo>
                    <a:pt x="1332" y="638"/>
                  </a:lnTo>
                  <a:lnTo>
                    <a:pt x="1327" y="647"/>
                  </a:lnTo>
                  <a:lnTo>
                    <a:pt x="1323" y="655"/>
                  </a:lnTo>
                  <a:lnTo>
                    <a:pt x="1319" y="667"/>
                  </a:lnTo>
                  <a:lnTo>
                    <a:pt x="1316" y="680"/>
                  </a:lnTo>
                  <a:lnTo>
                    <a:pt x="1314" y="681"/>
                  </a:lnTo>
                  <a:lnTo>
                    <a:pt x="1314" y="684"/>
                  </a:lnTo>
                  <a:lnTo>
                    <a:pt x="1314" y="687"/>
                  </a:lnTo>
                  <a:lnTo>
                    <a:pt x="1314" y="688"/>
                  </a:lnTo>
                  <a:lnTo>
                    <a:pt x="1313" y="693"/>
                  </a:lnTo>
                  <a:lnTo>
                    <a:pt x="1313" y="698"/>
                  </a:lnTo>
                  <a:lnTo>
                    <a:pt x="1313" y="703"/>
                  </a:lnTo>
                  <a:lnTo>
                    <a:pt x="1312" y="707"/>
                  </a:lnTo>
                  <a:lnTo>
                    <a:pt x="1313" y="714"/>
                  </a:lnTo>
                  <a:lnTo>
                    <a:pt x="1313" y="720"/>
                  </a:lnTo>
                  <a:lnTo>
                    <a:pt x="1316" y="726"/>
                  </a:lnTo>
                  <a:lnTo>
                    <a:pt x="1317" y="732"/>
                  </a:lnTo>
                  <a:lnTo>
                    <a:pt x="1322" y="736"/>
                  </a:lnTo>
                  <a:lnTo>
                    <a:pt x="1326" y="739"/>
                  </a:lnTo>
                  <a:lnTo>
                    <a:pt x="1332" y="740"/>
                  </a:lnTo>
                  <a:lnTo>
                    <a:pt x="1339" y="742"/>
                  </a:lnTo>
                  <a:lnTo>
                    <a:pt x="1340" y="742"/>
                  </a:lnTo>
                  <a:lnTo>
                    <a:pt x="1342" y="742"/>
                  </a:lnTo>
                  <a:lnTo>
                    <a:pt x="1343" y="742"/>
                  </a:lnTo>
                  <a:lnTo>
                    <a:pt x="1345" y="742"/>
                  </a:lnTo>
                  <a:lnTo>
                    <a:pt x="1348" y="742"/>
                  </a:lnTo>
                  <a:lnTo>
                    <a:pt x="1350" y="740"/>
                  </a:lnTo>
                  <a:lnTo>
                    <a:pt x="1353" y="740"/>
                  </a:lnTo>
                  <a:lnTo>
                    <a:pt x="1356" y="739"/>
                  </a:lnTo>
                  <a:lnTo>
                    <a:pt x="1363" y="734"/>
                  </a:lnTo>
                  <a:lnTo>
                    <a:pt x="1369" y="729"/>
                  </a:lnTo>
                  <a:lnTo>
                    <a:pt x="1375" y="721"/>
                  </a:lnTo>
                  <a:lnTo>
                    <a:pt x="1378" y="713"/>
                  </a:lnTo>
                  <a:lnTo>
                    <a:pt x="1431" y="713"/>
                  </a:lnTo>
                  <a:lnTo>
                    <a:pt x="1431" y="714"/>
                  </a:lnTo>
                  <a:lnTo>
                    <a:pt x="1431" y="714"/>
                  </a:lnTo>
                  <a:lnTo>
                    <a:pt x="1431" y="716"/>
                  </a:lnTo>
                  <a:lnTo>
                    <a:pt x="1431" y="716"/>
                  </a:lnTo>
                  <a:lnTo>
                    <a:pt x="1431" y="721"/>
                  </a:lnTo>
                  <a:lnTo>
                    <a:pt x="1428" y="729"/>
                  </a:lnTo>
                  <a:lnTo>
                    <a:pt x="1424" y="737"/>
                  </a:lnTo>
                  <a:lnTo>
                    <a:pt x="1418" y="746"/>
                  </a:lnTo>
                  <a:lnTo>
                    <a:pt x="1411" y="752"/>
                  </a:lnTo>
                  <a:lnTo>
                    <a:pt x="1405" y="757"/>
                  </a:lnTo>
                  <a:lnTo>
                    <a:pt x="1397" y="763"/>
                  </a:lnTo>
                  <a:lnTo>
                    <a:pt x="1386" y="769"/>
                  </a:lnTo>
                  <a:lnTo>
                    <a:pt x="1376" y="773"/>
                  </a:lnTo>
                  <a:lnTo>
                    <a:pt x="1363" y="776"/>
                  </a:lnTo>
                  <a:lnTo>
                    <a:pt x="1350" y="778"/>
                  </a:lnTo>
                  <a:lnTo>
                    <a:pt x="1336" y="779"/>
                  </a:lnTo>
                  <a:lnTo>
                    <a:pt x="1335" y="779"/>
                  </a:lnTo>
                  <a:lnTo>
                    <a:pt x="1333" y="779"/>
                  </a:lnTo>
                  <a:lnTo>
                    <a:pt x="1333" y="779"/>
                  </a:lnTo>
                  <a:lnTo>
                    <a:pt x="1332" y="779"/>
                  </a:lnTo>
                  <a:lnTo>
                    <a:pt x="1312" y="778"/>
                  </a:lnTo>
                  <a:lnTo>
                    <a:pt x="1296" y="775"/>
                  </a:lnTo>
                  <a:lnTo>
                    <a:pt x="1289" y="772"/>
                  </a:lnTo>
                  <a:lnTo>
                    <a:pt x="1283" y="769"/>
                  </a:lnTo>
                  <a:lnTo>
                    <a:pt x="1278" y="766"/>
                  </a:lnTo>
                  <a:lnTo>
                    <a:pt x="1274" y="762"/>
                  </a:lnTo>
                  <a:lnTo>
                    <a:pt x="1268" y="753"/>
                  </a:lnTo>
                  <a:lnTo>
                    <a:pt x="1263" y="743"/>
                  </a:lnTo>
                  <a:lnTo>
                    <a:pt x="1260" y="733"/>
                  </a:lnTo>
                  <a:lnTo>
                    <a:pt x="1258" y="723"/>
                  </a:lnTo>
                  <a:lnTo>
                    <a:pt x="1257" y="720"/>
                  </a:lnTo>
                  <a:lnTo>
                    <a:pt x="1257" y="716"/>
                  </a:lnTo>
                  <a:lnTo>
                    <a:pt x="1257" y="713"/>
                  </a:lnTo>
                  <a:lnTo>
                    <a:pt x="1257" y="710"/>
                  </a:lnTo>
                  <a:lnTo>
                    <a:pt x="1257" y="708"/>
                  </a:lnTo>
                  <a:close/>
                  <a:moveTo>
                    <a:pt x="740" y="935"/>
                  </a:moveTo>
                  <a:lnTo>
                    <a:pt x="741" y="926"/>
                  </a:lnTo>
                  <a:lnTo>
                    <a:pt x="743" y="919"/>
                  </a:lnTo>
                  <a:lnTo>
                    <a:pt x="746" y="912"/>
                  </a:lnTo>
                  <a:lnTo>
                    <a:pt x="750" y="904"/>
                  </a:lnTo>
                  <a:lnTo>
                    <a:pt x="753" y="899"/>
                  </a:lnTo>
                  <a:lnTo>
                    <a:pt x="759" y="893"/>
                  </a:lnTo>
                  <a:lnTo>
                    <a:pt x="763" y="889"/>
                  </a:lnTo>
                  <a:lnTo>
                    <a:pt x="770" y="884"/>
                  </a:lnTo>
                  <a:lnTo>
                    <a:pt x="783" y="877"/>
                  </a:lnTo>
                  <a:lnTo>
                    <a:pt x="799" y="873"/>
                  </a:lnTo>
                  <a:lnTo>
                    <a:pt x="815" y="870"/>
                  </a:lnTo>
                  <a:lnTo>
                    <a:pt x="832" y="868"/>
                  </a:lnTo>
                  <a:lnTo>
                    <a:pt x="835" y="868"/>
                  </a:lnTo>
                  <a:lnTo>
                    <a:pt x="839" y="868"/>
                  </a:lnTo>
                  <a:lnTo>
                    <a:pt x="842" y="868"/>
                  </a:lnTo>
                  <a:lnTo>
                    <a:pt x="845" y="868"/>
                  </a:lnTo>
                  <a:lnTo>
                    <a:pt x="854" y="870"/>
                  </a:lnTo>
                  <a:lnTo>
                    <a:pt x="864" y="873"/>
                  </a:lnTo>
                  <a:lnTo>
                    <a:pt x="872" y="876"/>
                  </a:lnTo>
                  <a:lnTo>
                    <a:pt x="881" y="880"/>
                  </a:lnTo>
                  <a:lnTo>
                    <a:pt x="888" y="884"/>
                  </a:lnTo>
                  <a:lnTo>
                    <a:pt x="893" y="891"/>
                  </a:lnTo>
                  <a:lnTo>
                    <a:pt x="895" y="900"/>
                  </a:lnTo>
                  <a:lnTo>
                    <a:pt x="897" y="910"/>
                  </a:lnTo>
                  <a:lnTo>
                    <a:pt x="897" y="914"/>
                  </a:lnTo>
                  <a:lnTo>
                    <a:pt x="897" y="919"/>
                  </a:lnTo>
                  <a:lnTo>
                    <a:pt x="895" y="923"/>
                  </a:lnTo>
                  <a:lnTo>
                    <a:pt x="894" y="929"/>
                  </a:lnTo>
                  <a:lnTo>
                    <a:pt x="842" y="927"/>
                  </a:lnTo>
                  <a:lnTo>
                    <a:pt x="842" y="926"/>
                  </a:lnTo>
                  <a:lnTo>
                    <a:pt x="842" y="925"/>
                  </a:lnTo>
                  <a:lnTo>
                    <a:pt x="844" y="923"/>
                  </a:lnTo>
                  <a:lnTo>
                    <a:pt x="844" y="922"/>
                  </a:lnTo>
                  <a:lnTo>
                    <a:pt x="842" y="919"/>
                  </a:lnTo>
                  <a:lnTo>
                    <a:pt x="842" y="914"/>
                  </a:lnTo>
                  <a:lnTo>
                    <a:pt x="839" y="912"/>
                  </a:lnTo>
                  <a:lnTo>
                    <a:pt x="836" y="910"/>
                  </a:lnTo>
                  <a:lnTo>
                    <a:pt x="831" y="906"/>
                  </a:lnTo>
                  <a:lnTo>
                    <a:pt x="822" y="906"/>
                  </a:lnTo>
                  <a:lnTo>
                    <a:pt x="822" y="906"/>
                  </a:lnTo>
                  <a:lnTo>
                    <a:pt x="821" y="906"/>
                  </a:lnTo>
                  <a:lnTo>
                    <a:pt x="821" y="906"/>
                  </a:lnTo>
                  <a:lnTo>
                    <a:pt x="819" y="906"/>
                  </a:lnTo>
                  <a:lnTo>
                    <a:pt x="810" y="907"/>
                  </a:lnTo>
                  <a:lnTo>
                    <a:pt x="803" y="912"/>
                  </a:lnTo>
                  <a:lnTo>
                    <a:pt x="800" y="914"/>
                  </a:lnTo>
                  <a:lnTo>
                    <a:pt x="798" y="917"/>
                  </a:lnTo>
                  <a:lnTo>
                    <a:pt x="796" y="920"/>
                  </a:lnTo>
                  <a:lnTo>
                    <a:pt x="796" y="925"/>
                  </a:lnTo>
                  <a:lnTo>
                    <a:pt x="798" y="927"/>
                  </a:lnTo>
                  <a:lnTo>
                    <a:pt x="800" y="932"/>
                  </a:lnTo>
                  <a:lnTo>
                    <a:pt x="805" y="935"/>
                  </a:lnTo>
                  <a:lnTo>
                    <a:pt x="810" y="938"/>
                  </a:lnTo>
                  <a:lnTo>
                    <a:pt x="828" y="943"/>
                  </a:lnTo>
                  <a:lnTo>
                    <a:pt x="846" y="949"/>
                  </a:lnTo>
                  <a:lnTo>
                    <a:pt x="854" y="950"/>
                  </a:lnTo>
                  <a:lnTo>
                    <a:pt x="861" y="953"/>
                  </a:lnTo>
                  <a:lnTo>
                    <a:pt x="867" y="956"/>
                  </a:lnTo>
                  <a:lnTo>
                    <a:pt x="872" y="959"/>
                  </a:lnTo>
                  <a:lnTo>
                    <a:pt x="880" y="968"/>
                  </a:lnTo>
                  <a:lnTo>
                    <a:pt x="884" y="975"/>
                  </a:lnTo>
                  <a:lnTo>
                    <a:pt x="884" y="979"/>
                  </a:lnTo>
                  <a:lnTo>
                    <a:pt x="885" y="982"/>
                  </a:lnTo>
                  <a:lnTo>
                    <a:pt x="885" y="986"/>
                  </a:lnTo>
                  <a:lnTo>
                    <a:pt x="887" y="991"/>
                  </a:lnTo>
                  <a:lnTo>
                    <a:pt x="885" y="997"/>
                  </a:lnTo>
                  <a:lnTo>
                    <a:pt x="884" y="1004"/>
                  </a:lnTo>
                  <a:lnTo>
                    <a:pt x="882" y="1010"/>
                  </a:lnTo>
                  <a:lnTo>
                    <a:pt x="880" y="1015"/>
                  </a:lnTo>
                  <a:lnTo>
                    <a:pt x="872" y="1027"/>
                  </a:lnTo>
                  <a:lnTo>
                    <a:pt x="862" y="1038"/>
                  </a:lnTo>
                  <a:lnTo>
                    <a:pt x="855" y="1044"/>
                  </a:lnTo>
                  <a:lnTo>
                    <a:pt x="849" y="1048"/>
                  </a:lnTo>
                  <a:lnTo>
                    <a:pt x="841" y="1051"/>
                  </a:lnTo>
                  <a:lnTo>
                    <a:pt x="832" y="1054"/>
                  </a:lnTo>
                  <a:lnTo>
                    <a:pt x="823" y="1057"/>
                  </a:lnTo>
                  <a:lnTo>
                    <a:pt x="813" y="1059"/>
                  </a:lnTo>
                  <a:lnTo>
                    <a:pt x="802" y="1060"/>
                  </a:lnTo>
                  <a:lnTo>
                    <a:pt x="790" y="1060"/>
                  </a:lnTo>
                  <a:lnTo>
                    <a:pt x="772" y="1059"/>
                  </a:lnTo>
                  <a:lnTo>
                    <a:pt x="756" y="1057"/>
                  </a:lnTo>
                  <a:lnTo>
                    <a:pt x="750" y="1054"/>
                  </a:lnTo>
                  <a:lnTo>
                    <a:pt x="744" y="1051"/>
                  </a:lnTo>
                  <a:lnTo>
                    <a:pt x="740" y="1048"/>
                  </a:lnTo>
                  <a:lnTo>
                    <a:pt x="736" y="1046"/>
                  </a:lnTo>
                  <a:lnTo>
                    <a:pt x="730" y="1038"/>
                  </a:lnTo>
                  <a:lnTo>
                    <a:pt x="727" y="1030"/>
                  </a:lnTo>
                  <a:lnTo>
                    <a:pt x="724" y="1021"/>
                  </a:lnTo>
                  <a:lnTo>
                    <a:pt x="723" y="1012"/>
                  </a:lnTo>
                  <a:lnTo>
                    <a:pt x="724" y="1011"/>
                  </a:lnTo>
                  <a:lnTo>
                    <a:pt x="724" y="1008"/>
                  </a:lnTo>
                  <a:lnTo>
                    <a:pt x="724" y="1007"/>
                  </a:lnTo>
                  <a:lnTo>
                    <a:pt x="724" y="1004"/>
                  </a:lnTo>
                  <a:lnTo>
                    <a:pt x="724" y="1002"/>
                  </a:lnTo>
                  <a:lnTo>
                    <a:pt x="724" y="1001"/>
                  </a:lnTo>
                  <a:lnTo>
                    <a:pt x="724" y="998"/>
                  </a:lnTo>
                  <a:lnTo>
                    <a:pt x="724" y="997"/>
                  </a:lnTo>
                  <a:lnTo>
                    <a:pt x="776" y="997"/>
                  </a:lnTo>
                  <a:lnTo>
                    <a:pt x="776" y="998"/>
                  </a:lnTo>
                  <a:lnTo>
                    <a:pt x="776" y="999"/>
                  </a:lnTo>
                  <a:lnTo>
                    <a:pt x="776" y="1001"/>
                  </a:lnTo>
                  <a:lnTo>
                    <a:pt x="776" y="1002"/>
                  </a:lnTo>
                  <a:lnTo>
                    <a:pt x="776" y="1007"/>
                  </a:lnTo>
                  <a:lnTo>
                    <a:pt x="777" y="1011"/>
                  </a:lnTo>
                  <a:lnTo>
                    <a:pt x="779" y="1015"/>
                  </a:lnTo>
                  <a:lnTo>
                    <a:pt x="782" y="1018"/>
                  </a:lnTo>
                  <a:lnTo>
                    <a:pt x="785" y="1021"/>
                  </a:lnTo>
                  <a:lnTo>
                    <a:pt x="789" y="1022"/>
                  </a:lnTo>
                  <a:lnTo>
                    <a:pt x="793" y="1024"/>
                  </a:lnTo>
                  <a:lnTo>
                    <a:pt x="799" y="1024"/>
                  </a:lnTo>
                  <a:lnTo>
                    <a:pt x="802" y="1024"/>
                  </a:lnTo>
                  <a:lnTo>
                    <a:pt x="805" y="1024"/>
                  </a:lnTo>
                  <a:lnTo>
                    <a:pt x="809" y="1022"/>
                  </a:lnTo>
                  <a:lnTo>
                    <a:pt x="812" y="1021"/>
                  </a:lnTo>
                  <a:lnTo>
                    <a:pt x="819" y="1018"/>
                  </a:lnTo>
                  <a:lnTo>
                    <a:pt x="825" y="1015"/>
                  </a:lnTo>
                  <a:lnTo>
                    <a:pt x="828" y="1012"/>
                  </a:lnTo>
                  <a:lnTo>
                    <a:pt x="829" y="1010"/>
                  </a:lnTo>
                  <a:lnTo>
                    <a:pt x="831" y="1007"/>
                  </a:lnTo>
                  <a:lnTo>
                    <a:pt x="831" y="1002"/>
                  </a:lnTo>
                  <a:lnTo>
                    <a:pt x="831" y="1002"/>
                  </a:lnTo>
                  <a:lnTo>
                    <a:pt x="831" y="1001"/>
                  </a:lnTo>
                  <a:lnTo>
                    <a:pt x="831" y="1001"/>
                  </a:lnTo>
                  <a:lnTo>
                    <a:pt x="831" y="1001"/>
                  </a:lnTo>
                  <a:lnTo>
                    <a:pt x="829" y="998"/>
                  </a:lnTo>
                  <a:lnTo>
                    <a:pt x="828" y="995"/>
                  </a:lnTo>
                  <a:lnTo>
                    <a:pt x="825" y="992"/>
                  </a:lnTo>
                  <a:lnTo>
                    <a:pt x="821" y="989"/>
                  </a:lnTo>
                  <a:lnTo>
                    <a:pt x="810" y="985"/>
                  </a:lnTo>
                  <a:lnTo>
                    <a:pt x="799" y="982"/>
                  </a:lnTo>
                  <a:lnTo>
                    <a:pt x="792" y="981"/>
                  </a:lnTo>
                  <a:lnTo>
                    <a:pt x="785" y="978"/>
                  </a:lnTo>
                  <a:lnTo>
                    <a:pt x="779" y="976"/>
                  </a:lnTo>
                  <a:lnTo>
                    <a:pt x="774" y="975"/>
                  </a:lnTo>
                  <a:lnTo>
                    <a:pt x="773" y="975"/>
                  </a:lnTo>
                  <a:lnTo>
                    <a:pt x="773" y="975"/>
                  </a:lnTo>
                  <a:lnTo>
                    <a:pt x="773" y="975"/>
                  </a:lnTo>
                  <a:lnTo>
                    <a:pt x="773" y="975"/>
                  </a:lnTo>
                  <a:lnTo>
                    <a:pt x="773" y="975"/>
                  </a:lnTo>
                  <a:lnTo>
                    <a:pt x="773" y="975"/>
                  </a:lnTo>
                  <a:lnTo>
                    <a:pt x="772" y="975"/>
                  </a:lnTo>
                  <a:lnTo>
                    <a:pt x="772" y="975"/>
                  </a:lnTo>
                  <a:lnTo>
                    <a:pt x="770" y="974"/>
                  </a:lnTo>
                  <a:lnTo>
                    <a:pt x="767" y="972"/>
                  </a:lnTo>
                  <a:lnTo>
                    <a:pt x="764" y="972"/>
                  </a:lnTo>
                  <a:lnTo>
                    <a:pt x="762" y="971"/>
                  </a:lnTo>
                  <a:lnTo>
                    <a:pt x="754" y="966"/>
                  </a:lnTo>
                  <a:lnTo>
                    <a:pt x="747" y="959"/>
                  </a:lnTo>
                  <a:lnTo>
                    <a:pt x="744" y="955"/>
                  </a:lnTo>
                  <a:lnTo>
                    <a:pt x="743" y="949"/>
                  </a:lnTo>
                  <a:lnTo>
                    <a:pt x="741" y="942"/>
                  </a:lnTo>
                  <a:lnTo>
                    <a:pt x="740" y="935"/>
                  </a:lnTo>
                  <a:lnTo>
                    <a:pt x="740" y="935"/>
                  </a:lnTo>
                  <a:close/>
                  <a:moveTo>
                    <a:pt x="900" y="1056"/>
                  </a:moveTo>
                  <a:lnTo>
                    <a:pt x="939" y="873"/>
                  </a:lnTo>
                  <a:lnTo>
                    <a:pt x="1080" y="873"/>
                  </a:lnTo>
                  <a:lnTo>
                    <a:pt x="1071" y="909"/>
                  </a:lnTo>
                  <a:lnTo>
                    <a:pt x="983" y="909"/>
                  </a:lnTo>
                  <a:lnTo>
                    <a:pt x="976" y="945"/>
                  </a:lnTo>
                  <a:lnTo>
                    <a:pt x="1058" y="945"/>
                  </a:lnTo>
                  <a:lnTo>
                    <a:pt x="1050" y="982"/>
                  </a:lnTo>
                  <a:lnTo>
                    <a:pt x="967" y="982"/>
                  </a:lnTo>
                  <a:lnTo>
                    <a:pt x="960" y="1018"/>
                  </a:lnTo>
                  <a:lnTo>
                    <a:pt x="1050" y="1018"/>
                  </a:lnTo>
                  <a:lnTo>
                    <a:pt x="1042" y="1056"/>
                  </a:lnTo>
                  <a:lnTo>
                    <a:pt x="900" y="1056"/>
                  </a:lnTo>
                  <a:close/>
                  <a:moveTo>
                    <a:pt x="1094" y="935"/>
                  </a:moveTo>
                  <a:lnTo>
                    <a:pt x="1094" y="926"/>
                  </a:lnTo>
                  <a:lnTo>
                    <a:pt x="1097" y="919"/>
                  </a:lnTo>
                  <a:lnTo>
                    <a:pt x="1098" y="912"/>
                  </a:lnTo>
                  <a:lnTo>
                    <a:pt x="1103" y="904"/>
                  </a:lnTo>
                  <a:lnTo>
                    <a:pt x="1107" y="899"/>
                  </a:lnTo>
                  <a:lnTo>
                    <a:pt x="1111" y="893"/>
                  </a:lnTo>
                  <a:lnTo>
                    <a:pt x="1117" y="889"/>
                  </a:lnTo>
                  <a:lnTo>
                    <a:pt x="1123" y="884"/>
                  </a:lnTo>
                  <a:lnTo>
                    <a:pt x="1137" y="877"/>
                  </a:lnTo>
                  <a:lnTo>
                    <a:pt x="1152" y="873"/>
                  </a:lnTo>
                  <a:lnTo>
                    <a:pt x="1168" y="870"/>
                  </a:lnTo>
                  <a:lnTo>
                    <a:pt x="1185" y="868"/>
                  </a:lnTo>
                  <a:lnTo>
                    <a:pt x="1189" y="868"/>
                  </a:lnTo>
                  <a:lnTo>
                    <a:pt x="1192" y="868"/>
                  </a:lnTo>
                  <a:lnTo>
                    <a:pt x="1195" y="868"/>
                  </a:lnTo>
                  <a:lnTo>
                    <a:pt x="1198" y="868"/>
                  </a:lnTo>
                  <a:lnTo>
                    <a:pt x="1208" y="870"/>
                  </a:lnTo>
                  <a:lnTo>
                    <a:pt x="1217" y="873"/>
                  </a:lnTo>
                  <a:lnTo>
                    <a:pt x="1225" y="876"/>
                  </a:lnTo>
                  <a:lnTo>
                    <a:pt x="1234" y="880"/>
                  </a:lnTo>
                  <a:lnTo>
                    <a:pt x="1241" y="884"/>
                  </a:lnTo>
                  <a:lnTo>
                    <a:pt x="1245" y="891"/>
                  </a:lnTo>
                  <a:lnTo>
                    <a:pt x="1250" y="900"/>
                  </a:lnTo>
                  <a:lnTo>
                    <a:pt x="1250" y="910"/>
                  </a:lnTo>
                  <a:lnTo>
                    <a:pt x="1250" y="914"/>
                  </a:lnTo>
                  <a:lnTo>
                    <a:pt x="1250" y="919"/>
                  </a:lnTo>
                  <a:lnTo>
                    <a:pt x="1248" y="923"/>
                  </a:lnTo>
                  <a:lnTo>
                    <a:pt x="1247" y="929"/>
                  </a:lnTo>
                  <a:lnTo>
                    <a:pt x="1195" y="927"/>
                  </a:lnTo>
                  <a:lnTo>
                    <a:pt x="1196" y="926"/>
                  </a:lnTo>
                  <a:lnTo>
                    <a:pt x="1196" y="925"/>
                  </a:lnTo>
                  <a:lnTo>
                    <a:pt x="1196" y="923"/>
                  </a:lnTo>
                  <a:lnTo>
                    <a:pt x="1196" y="922"/>
                  </a:lnTo>
                  <a:lnTo>
                    <a:pt x="1196" y="919"/>
                  </a:lnTo>
                  <a:lnTo>
                    <a:pt x="1195" y="914"/>
                  </a:lnTo>
                  <a:lnTo>
                    <a:pt x="1194" y="912"/>
                  </a:lnTo>
                  <a:lnTo>
                    <a:pt x="1191" y="910"/>
                  </a:lnTo>
                  <a:lnTo>
                    <a:pt x="1183" y="906"/>
                  </a:lnTo>
                  <a:lnTo>
                    <a:pt x="1176" y="906"/>
                  </a:lnTo>
                  <a:lnTo>
                    <a:pt x="1175" y="906"/>
                  </a:lnTo>
                  <a:lnTo>
                    <a:pt x="1175" y="906"/>
                  </a:lnTo>
                  <a:lnTo>
                    <a:pt x="1173" y="906"/>
                  </a:lnTo>
                  <a:lnTo>
                    <a:pt x="1172" y="906"/>
                  </a:lnTo>
                  <a:lnTo>
                    <a:pt x="1165" y="907"/>
                  </a:lnTo>
                  <a:lnTo>
                    <a:pt x="1156" y="912"/>
                  </a:lnTo>
                  <a:lnTo>
                    <a:pt x="1153" y="914"/>
                  </a:lnTo>
                  <a:lnTo>
                    <a:pt x="1152" y="917"/>
                  </a:lnTo>
                  <a:lnTo>
                    <a:pt x="1150" y="920"/>
                  </a:lnTo>
                  <a:lnTo>
                    <a:pt x="1149" y="925"/>
                  </a:lnTo>
                  <a:lnTo>
                    <a:pt x="1150" y="927"/>
                  </a:lnTo>
                  <a:lnTo>
                    <a:pt x="1153" y="932"/>
                  </a:lnTo>
                  <a:lnTo>
                    <a:pt x="1158" y="935"/>
                  </a:lnTo>
                  <a:lnTo>
                    <a:pt x="1165" y="938"/>
                  </a:lnTo>
                  <a:lnTo>
                    <a:pt x="1181" y="943"/>
                  </a:lnTo>
                  <a:lnTo>
                    <a:pt x="1199" y="949"/>
                  </a:lnTo>
                  <a:lnTo>
                    <a:pt x="1208" y="950"/>
                  </a:lnTo>
                  <a:lnTo>
                    <a:pt x="1214" y="953"/>
                  </a:lnTo>
                  <a:lnTo>
                    <a:pt x="1221" y="956"/>
                  </a:lnTo>
                  <a:lnTo>
                    <a:pt x="1225" y="959"/>
                  </a:lnTo>
                  <a:lnTo>
                    <a:pt x="1232" y="968"/>
                  </a:lnTo>
                  <a:lnTo>
                    <a:pt x="1237" y="975"/>
                  </a:lnTo>
                  <a:lnTo>
                    <a:pt x="1238" y="979"/>
                  </a:lnTo>
                  <a:lnTo>
                    <a:pt x="1238" y="982"/>
                  </a:lnTo>
                  <a:lnTo>
                    <a:pt x="1240" y="986"/>
                  </a:lnTo>
                  <a:lnTo>
                    <a:pt x="1240" y="991"/>
                  </a:lnTo>
                  <a:lnTo>
                    <a:pt x="1240" y="997"/>
                  </a:lnTo>
                  <a:lnTo>
                    <a:pt x="1238" y="1004"/>
                  </a:lnTo>
                  <a:lnTo>
                    <a:pt x="1235" y="1010"/>
                  </a:lnTo>
                  <a:lnTo>
                    <a:pt x="1234" y="1015"/>
                  </a:lnTo>
                  <a:lnTo>
                    <a:pt x="1225" y="1027"/>
                  </a:lnTo>
                  <a:lnTo>
                    <a:pt x="1215" y="1038"/>
                  </a:lnTo>
                  <a:lnTo>
                    <a:pt x="1209" y="1044"/>
                  </a:lnTo>
                  <a:lnTo>
                    <a:pt x="1202" y="1048"/>
                  </a:lnTo>
                  <a:lnTo>
                    <a:pt x="1194" y="1051"/>
                  </a:lnTo>
                  <a:lnTo>
                    <a:pt x="1185" y="1054"/>
                  </a:lnTo>
                  <a:lnTo>
                    <a:pt x="1176" y="1057"/>
                  </a:lnTo>
                  <a:lnTo>
                    <a:pt x="1166" y="1059"/>
                  </a:lnTo>
                  <a:lnTo>
                    <a:pt x="1155" y="1060"/>
                  </a:lnTo>
                  <a:lnTo>
                    <a:pt x="1143" y="1060"/>
                  </a:lnTo>
                  <a:lnTo>
                    <a:pt x="1124" y="1059"/>
                  </a:lnTo>
                  <a:lnTo>
                    <a:pt x="1109" y="1057"/>
                  </a:lnTo>
                  <a:lnTo>
                    <a:pt x="1103" y="1054"/>
                  </a:lnTo>
                  <a:lnTo>
                    <a:pt x="1097" y="1051"/>
                  </a:lnTo>
                  <a:lnTo>
                    <a:pt x="1093" y="1048"/>
                  </a:lnTo>
                  <a:lnTo>
                    <a:pt x="1090" y="1046"/>
                  </a:lnTo>
                  <a:lnTo>
                    <a:pt x="1084" y="1038"/>
                  </a:lnTo>
                  <a:lnTo>
                    <a:pt x="1080" y="1030"/>
                  </a:lnTo>
                  <a:lnTo>
                    <a:pt x="1077" y="1021"/>
                  </a:lnTo>
                  <a:lnTo>
                    <a:pt x="1077" y="1012"/>
                  </a:lnTo>
                  <a:lnTo>
                    <a:pt x="1077" y="1011"/>
                  </a:lnTo>
                  <a:lnTo>
                    <a:pt x="1077" y="1008"/>
                  </a:lnTo>
                  <a:lnTo>
                    <a:pt x="1077" y="1007"/>
                  </a:lnTo>
                  <a:lnTo>
                    <a:pt x="1077" y="1004"/>
                  </a:lnTo>
                  <a:lnTo>
                    <a:pt x="1077" y="1002"/>
                  </a:lnTo>
                  <a:lnTo>
                    <a:pt x="1077" y="1001"/>
                  </a:lnTo>
                  <a:lnTo>
                    <a:pt x="1077" y="998"/>
                  </a:lnTo>
                  <a:lnTo>
                    <a:pt x="1078" y="997"/>
                  </a:lnTo>
                  <a:lnTo>
                    <a:pt x="1130" y="997"/>
                  </a:lnTo>
                  <a:lnTo>
                    <a:pt x="1129" y="998"/>
                  </a:lnTo>
                  <a:lnTo>
                    <a:pt x="1129" y="999"/>
                  </a:lnTo>
                  <a:lnTo>
                    <a:pt x="1129" y="1001"/>
                  </a:lnTo>
                  <a:lnTo>
                    <a:pt x="1129" y="1002"/>
                  </a:lnTo>
                  <a:lnTo>
                    <a:pt x="1130" y="1007"/>
                  </a:lnTo>
                  <a:lnTo>
                    <a:pt x="1130" y="1011"/>
                  </a:lnTo>
                  <a:lnTo>
                    <a:pt x="1132" y="1015"/>
                  </a:lnTo>
                  <a:lnTo>
                    <a:pt x="1134" y="1018"/>
                  </a:lnTo>
                  <a:lnTo>
                    <a:pt x="1137" y="1021"/>
                  </a:lnTo>
                  <a:lnTo>
                    <a:pt x="1142" y="1022"/>
                  </a:lnTo>
                  <a:lnTo>
                    <a:pt x="1146" y="1024"/>
                  </a:lnTo>
                  <a:lnTo>
                    <a:pt x="1152" y="1024"/>
                  </a:lnTo>
                  <a:lnTo>
                    <a:pt x="1155" y="1024"/>
                  </a:lnTo>
                  <a:lnTo>
                    <a:pt x="1158" y="1024"/>
                  </a:lnTo>
                  <a:lnTo>
                    <a:pt x="1162" y="1022"/>
                  </a:lnTo>
                  <a:lnTo>
                    <a:pt x="1166" y="1021"/>
                  </a:lnTo>
                  <a:lnTo>
                    <a:pt x="1172" y="1018"/>
                  </a:lnTo>
                  <a:lnTo>
                    <a:pt x="1178" y="1015"/>
                  </a:lnTo>
                  <a:lnTo>
                    <a:pt x="1181" y="1012"/>
                  </a:lnTo>
                  <a:lnTo>
                    <a:pt x="1182" y="1010"/>
                  </a:lnTo>
                  <a:lnTo>
                    <a:pt x="1183" y="1007"/>
                  </a:lnTo>
                  <a:lnTo>
                    <a:pt x="1183" y="1002"/>
                  </a:lnTo>
                  <a:lnTo>
                    <a:pt x="1183" y="1002"/>
                  </a:lnTo>
                  <a:lnTo>
                    <a:pt x="1183" y="1001"/>
                  </a:lnTo>
                  <a:lnTo>
                    <a:pt x="1183" y="1001"/>
                  </a:lnTo>
                  <a:lnTo>
                    <a:pt x="1183" y="1001"/>
                  </a:lnTo>
                  <a:lnTo>
                    <a:pt x="1183" y="998"/>
                  </a:lnTo>
                  <a:lnTo>
                    <a:pt x="1181" y="995"/>
                  </a:lnTo>
                  <a:lnTo>
                    <a:pt x="1178" y="992"/>
                  </a:lnTo>
                  <a:lnTo>
                    <a:pt x="1173" y="989"/>
                  </a:lnTo>
                  <a:lnTo>
                    <a:pt x="1163" y="985"/>
                  </a:lnTo>
                  <a:lnTo>
                    <a:pt x="1153" y="982"/>
                  </a:lnTo>
                  <a:lnTo>
                    <a:pt x="1146" y="981"/>
                  </a:lnTo>
                  <a:lnTo>
                    <a:pt x="1139" y="978"/>
                  </a:lnTo>
                  <a:lnTo>
                    <a:pt x="1132" y="976"/>
                  </a:lnTo>
                  <a:lnTo>
                    <a:pt x="1127" y="975"/>
                  </a:lnTo>
                  <a:lnTo>
                    <a:pt x="1127" y="975"/>
                  </a:lnTo>
                  <a:lnTo>
                    <a:pt x="1126" y="975"/>
                  </a:lnTo>
                  <a:lnTo>
                    <a:pt x="1126" y="975"/>
                  </a:lnTo>
                  <a:lnTo>
                    <a:pt x="1126" y="975"/>
                  </a:lnTo>
                  <a:lnTo>
                    <a:pt x="1126" y="975"/>
                  </a:lnTo>
                  <a:lnTo>
                    <a:pt x="1126" y="975"/>
                  </a:lnTo>
                  <a:lnTo>
                    <a:pt x="1126" y="975"/>
                  </a:lnTo>
                  <a:lnTo>
                    <a:pt x="1126" y="975"/>
                  </a:lnTo>
                  <a:lnTo>
                    <a:pt x="1123" y="974"/>
                  </a:lnTo>
                  <a:lnTo>
                    <a:pt x="1120" y="972"/>
                  </a:lnTo>
                  <a:lnTo>
                    <a:pt x="1117" y="972"/>
                  </a:lnTo>
                  <a:lnTo>
                    <a:pt x="1114" y="971"/>
                  </a:lnTo>
                  <a:lnTo>
                    <a:pt x="1107" y="966"/>
                  </a:lnTo>
                  <a:lnTo>
                    <a:pt x="1100" y="959"/>
                  </a:lnTo>
                  <a:lnTo>
                    <a:pt x="1097" y="955"/>
                  </a:lnTo>
                  <a:lnTo>
                    <a:pt x="1096" y="949"/>
                  </a:lnTo>
                  <a:lnTo>
                    <a:pt x="1094" y="942"/>
                  </a:lnTo>
                  <a:lnTo>
                    <a:pt x="1094" y="935"/>
                  </a:lnTo>
                  <a:lnTo>
                    <a:pt x="1094" y="935"/>
                  </a:lnTo>
                  <a:close/>
                  <a:moveTo>
                    <a:pt x="1255" y="1056"/>
                  </a:moveTo>
                  <a:lnTo>
                    <a:pt x="1296" y="873"/>
                  </a:lnTo>
                  <a:lnTo>
                    <a:pt x="1348" y="873"/>
                  </a:lnTo>
                  <a:lnTo>
                    <a:pt x="1309" y="1056"/>
                  </a:lnTo>
                  <a:lnTo>
                    <a:pt x="1255" y="1056"/>
                  </a:lnTo>
                  <a:close/>
                  <a:moveTo>
                    <a:pt x="620" y="1216"/>
                  </a:moveTo>
                  <a:lnTo>
                    <a:pt x="622" y="1207"/>
                  </a:lnTo>
                  <a:lnTo>
                    <a:pt x="623" y="1200"/>
                  </a:lnTo>
                  <a:lnTo>
                    <a:pt x="626" y="1192"/>
                  </a:lnTo>
                  <a:lnTo>
                    <a:pt x="629" y="1185"/>
                  </a:lnTo>
                  <a:lnTo>
                    <a:pt x="633" y="1180"/>
                  </a:lnTo>
                  <a:lnTo>
                    <a:pt x="638" y="1174"/>
                  </a:lnTo>
                  <a:lnTo>
                    <a:pt x="643" y="1169"/>
                  </a:lnTo>
                  <a:lnTo>
                    <a:pt x="651" y="1165"/>
                  </a:lnTo>
                  <a:lnTo>
                    <a:pt x="664" y="1158"/>
                  </a:lnTo>
                  <a:lnTo>
                    <a:pt x="679" y="1154"/>
                  </a:lnTo>
                  <a:lnTo>
                    <a:pt x="695" y="1151"/>
                  </a:lnTo>
                  <a:lnTo>
                    <a:pt x="713" y="1149"/>
                  </a:lnTo>
                  <a:lnTo>
                    <a:pt x="715" y="1149"/>
                  </a:lnTo>
                  <a:lnTo>
                    <a:pt x="718" y="1149"/>
                  </a:lnTo>
                  <a:lnTo>
                    <a:pt x="721" y="1149"/>
                  </a:lnTo>
                  <a:lnTo>
                    <a:pt x="726" y="1151"/>
                  </a:lnTo>
                  <a:lnTo>
                    <a:pt x="734" y="1151"/>
                  </a:lnTo>
                  <a:lnTo>
                    <a:pt x="744" y="1154"/>
                  </a:lnTo>
                  <a:lnTo>
                    <a:pt x="753" y="1156"/>
                  </a:lnTo>
                  <a:lnTo>
                    <a:pt x="760" y="1161"/>
                  </a:lnTo>
                  <a:lnTo>
                    <a:pt x="767" y="1165"/>
                  </a:lnTo>
                  <a:lnTo>
                    <a:pt x="773" y="1172"/>
                  </a:lnTo>
                  <a:lnTo>
                    <a:pt x="776" y="1181"/>
                  </a:lnTo>
                  <a:lnTo>
                    <a:pt x="777" y="1191"/>
                  </a:lnTo>
                  <a:lnTo>
                    <a:pt x="777" y="1195"/>
                  </a:lnTo>
                  <a:lnTo>
                    <a:pt x="776" y="1200"/>
                  </a:lnTo>
                  <a:lnTo>
                    <a:pt x="776" y="1204"/>
                  </a:lnTo>
                  <a:lnTo>
                    <a:pt x="774" y="1210"/>
                  </a:lnTo>
                  <a:lnTo>
                    <a:pt x="723" y="1210"/>
                  </a:lnTo>
                  <a:lnTo>
                    <a:pt x="723" y="1207"/>
                  </a:lnTo>
                  <a:lnTo>
                    <a:pt x="723" y="1205"/>
                  </a:lnTo>
                  <a:lnTo>
                    <a:pt x="723" y="1204"/>
                  </a:lnTo>
                  <a:lnTo>
                    <a:pt x="723" y="1203"/>
                  </a:lnTo>
                  <a:lnTo>
                    <a:pt x="723" y="1200"/>
                  </a:lnTo>
                  <a:lnTo>
                    <a:pt x="721" y="1195"/>
                  </a:lnTo>
                  <a:lnTo>
                    <a:pt x="720" y="1192"/>
                  </a:lnTo>
                  <a:lnTo>
                    <a:pt x="717" y="1191"/>
                  </a:lnTo>
                  <a:lnTo>
                    <a:pt x="710" y="1188"/>
                  </a:lnTo>
                  <a:lnTo>
                    <a:pt x="702" y="1187"/>
                  </a:lnTo>
                  <a:lnTo>
                    <a:pt x="702" y="1187"/>
                  </a:lnTo>
                  <a:lnTo>
                    <a:pt x="701" y="1187"/>
                  </a:lnTo>
                  <a:lnTo>
                    <a:pt x="700" y="1187"/>
                  </a:lnTo>
                  <a:lnTo>
                    <a:pt x="700" y="1187"/>
                  </a:lnTo>
                  <a:lnTo>
                    <a:pt x="691" y="1188"/>
                  </a:lnTo>
                  <a:lnTo>
                    <a:pt x="684" y="1192"/>
                  </a:lnTo>
                  <a:lnTo>
                    <a:pt x="681" y="1195"/>
                  </a:lnTo>
                  <a:lnTo>
                    <a:pt x="678" y="1198"/>
                  </a:lnTo>
                  <a:lnTo>
                    <a:pt x="677" y="1201"/>
                  </a:lnTo>
                  <a:lnTo>
                    <a:pt x="677" y="1205"/>
                  </a:lnTo>
                  <a:lnTo>
                    <a:pt x="678" y="1208"/>
                  </a:lnTo>
                  <a:lnTo>
                    <a:pt x="679" y="1213"/>
                  </a:lnTo>
                  <a:lnTo>
                    <a:pt x="685" y="1216"/>
                  </a:lnTo>
                  <a:lnTo>
                    <a:pt x="691" y="1218"/>
                  </a:lnTo>
                  <a:lnTo>
                    <a:pt x="707" y="1224"/>
                  </a:lnTo>
                  <a:lnTo>
                    <a:pt x="727" y="1230"/>
                  </a:lnTo>
                  <a:lnTo>
                    <a:pt x="734" y="1231"/>
                  </a:lnTo>
                  <a:lnTo>
                    <a:pt x="741" y="1234"/>
                  </a:lnTo>
                  <a:lnTo>
                    <a:pt x="747" y="1237"/>
                  </a:lnTo>
                  <a:lnTo>
                    <a:pt x="751" y="1240"/>
                  </a:lnTo>
                  <a:lnTo>
                    <a:pt x="759" y="1249"/>
                  </a:lnTo>
                  <a:lnTo>
                    <a:pt x="763" y="1256"/>
                  </a:lnTo>
                  <a:lnTo>
                    <a:pt x="764" y="1260"/>
                  </a:lnTo>
                  <a:lnTo>
                    <a:pt x="766" y="1263"/>
                  </a:lnTo>
                  <a:lnTo>
                    <a:pt x="766" y="1267"/>
                  </a:lnTo>
                  <a:lnTo>
                    <a:pt x="766" y="1272"/>
                  </a:lnTo>
                  <a:lnTo>
                    <a:pt x="766" y="1277"/>
                  </a:lnTo>
                  <a:lnTo>
                    <a:pt x="764" y="1285"/>
                  </a:lnTo>
                  <a:lnTo>
                    <a:pt x="763" y="1290"/>
                  </a:lnTo>
                  <a:lnTo>
                    <a:pt x="760" y="1296"/>
                  </a:lnTo>
                  <a:lnTo>
                    <a:pt x="753" y="1309"/>
                  </a:lnTo>
                  <a:lnTo>
                    <a:pt x="743" y="1319"/>
                  </a:lnTo>
                  <a:lnTo>
                    <a:pt x="736" y="1325"/>
                  </a:lnTo>
                  <a:lnTo>
                    <a:pt x="728" y="1329"/>
                  </a:lnTo>
                  <a:lnTo>
                    <a:pt x="721" y="1332"/>
                  </a:lnTo>
                  <a:lnTo>
                    <a:pt x="713" y="1335"/>
                  </a:lnTo>
                  <a:lnTo>
                    <a:pt x="702" y="1338"/>
                  </a:lnTo>
                  <a:lnTo>
                    <a:pt x="692" y="1339"/>
                  </a:lnTo>
                  <a:lnTo>
                    <a:pt x="682" y="1341"/>
                  </a:lnTo>
                  <a:lnTo>
                    <a:pt x="671" y="1341"/>
                  </a:lnTo>
                  <a:lnTo>
                    <a:pt x="651" y="1339"/>
                  </a:lnTo>
                  <a:lnTo>
                    <a:pt x="636" y="1338"/>
                  </a:lnTo>
                  <a:lnTo>
                    <a:pt x="629" y="1335"/>
                  </a:lnTo>
                  <a:lnTo>
                    <a:pt x="625" y="1332"/>
                  </a:lnTo>
                  <a:lnTo>
                    <a:pt x="620" y="1329"/>
                  </a:lnTo>
                  <a:lnTo>
                    <a:pt x="616" y="1326"/>
                  </a:lnTo>
                  <a:lnTo>
                    <a:pt x="610" y="1319"/>
                  </a:lnTo>
                  <a:lnTo>
                    <a:pt x="606" y="1311"/>
                  </a:lnTo>
                  <a:lnTo>
                    <a:pt x="605" y="1302"/>
                  </a:lnTo>
                  <a:lnTo>
                    <a:pt x="603" y="1293"/>
                  </a:lnTo>
                  <a:lnTo>
                    <a:pt x="603" y="1292"/>
                  </a:lnTo>
                  <a:lnTo>
                    <a:pt x="603" y="1289"/>
                  </a:lnTo>
                  <a:lnTo>
                    <a:pt x="603" y="1288"/>
                  </a:lnTo>
                  <a:lnTo>
                    <a:pt x="603" y="1286"/>
                  </a:lnTo>
                  <a:lnTo>
                    <a:pt x="605" y="1283"/>
                  </a:lnTo>
                  <a:lnTo>
                    <a:pt x="605" y="1282"/>
                  </a:lnTo>
                  <a:lnTo>
                    <a:pt x="605" y="1279"/>
                  </a:lnTo>
                  <a:lnTo>
                    <a:pt x="605" y="1277"/>
                  </a:lnTo>
                  <a:lnTo>
                    <a:pt x="656" y="1277"/>
                  </a:lnTo>
                  <a:lnTo>
                    <a:pt x="656" y="1279"/>
                  </a:lnTo>
                  <a:lnTo>
                    <a:pt x="656" y="1280"/>
                  </a:lnTo>
                  <a:lnTo>
                    <a:pt x="656" y="1282"/>
                  </a:lnTo>
                  <a:lnTo>
                    <a:pt x="656" y="1283"/>
                  </a:lnTo>
                  <a:lnTo>
                    <a:pt x="656" y="1288"/>
                  </a:lnTo>
                  <a:lnTo>
                    <a:pt x="658" y="1292"/>
                  </a:lnTo>
                  <a:lnTo>
                    <a:pt x="659" y="1296"/>
                  </a:lnTo>
                  <a:lnTo>
                    <a:pt x="662" y="1299"/>
                  </a:lnTo>
                  <a:lnTo>
                    <a:pt x="665" y="1302"/>
                  </a:lnTo>
                  <a:lnTo>
                    <a:pt x="668" y="1303"/>
                  </a:lnTo>
                  <a:lnTo>
                    <a:pt x="674" y="1305"/>
                  </a:lnTo>
                  <a:lnTo>
                    <a:pt x="678" y="1305"/>
                  </a:lnTo>
                  <a:lnTo>
                    <a:pt x="681" y="1305"/>
                  </a:lnTo>
                  <a:lnTo>
                    <a:pt x="685" y="1305"/>
                  </a:lnTo>
                  <a:lnTo>
                    <a:pt x="688" y="1303"/>
                  </a:lnTo>
                  <a:lnTo>
                    <a:pt x="692" y="1303"/>
                  </a:lnTo>
                  <a:lnTo>
                    <a:pt x="700" y="1301"/>
                  </a:lnTo>
                  <a:lnTo>
                    <a:pt x="705" y="1296"/>
                  </a:lnTo>
                  <a:lnTo>
                    <a:pt x="707" y="1293"/>
                  </a:lnTo>
                  <a:lnTo>
                    <a:pt x="710" y="1290"/>
                  </a:lnTo>
                  <a:lnTo>
                    <a:pt x="710" y="1288"/>
                  </a:lnTo>
                  <a:lnTo>
                    <a:pt x="710" y="1283"/>
                  </a:lnTo>
                  <a:lnTo>
                    <a:pt x="710" y="1283"/>
                  </a:lnTo>
                  <a:lnTo>
                    <a:pt x="710" y="1283"/>
                  </a:lnTo>
                  <a:lnTo>
                    <a:pt x="710" y="1282"/>
                  </a:lnTo>
                  <a:lnTo>
                    <a:pt x="710" y="1282"/>
                  </a:lnTo>
                  <a:lnTo>
                    <a:pt x="710" y="1279"/>
                  </a:lnTo>
                  <a:lnTo>
                    <a:pt x="708" y="1276"/>
                  </a:lnTo>
                  <a:lnTo>
                    <a:pt x="705" y="1273"/>
                  </a:lnTo>
                  <a:lnTo>
                    <a:pt x="701" y="1270"/>
                  </a:lnTo>
                  <a:lnTo>
                    <a:pt x="691" y="1267"/>
                  </a:lnTo>
                  <a:lnTo>
                    <a:pt x="679" y="1263"/>
                  </a:lnTo>
                  <a:lnTo>
                    <a:pt x="672" y="1262"/>
                  </a:lnTo>
                  <a:lnTo>
                    <a:pt x="665" y="1259"/>
                  </a:lnTo>
                  <a:lnTo>
                    <a:pt x="659" y="1257"/>
                  </a:lnTo>
                  <a:lnTo>
                    <a:pt x="654" y="1256"/>
                  </a:lnTo>
                  <a:lnTo>
                    <a:pt x="654" y="1256"/>
                  </a:lnTo>
                  <a:lnTo>
                    <a:pt x="654" y="1256"/>
                  </a:lnTo>
                  <a:lnTo>
                    <a:pt x="654" y="1256"/>
                  </a:lnTo>
                  <a:lnTo>
                    <a:pt x="652" y="1256"/>
                  </a:lnTo>
                  <a:lnTo>
                    <a:pt x="652" y="1256"/>
                  </a:lnTo>
                  <a:lnTo>
                    <a:pt x="652" y="1256"/>
                  </a:lnTo>
                  <a:lnTo>
                    <a:pt x="652" y="1256"/>
                  </a:lnTo>
                  <a:lnTo>
                    <a:pt x="652" y="1256"/>
                  </a:lnTo>
                  <a:lnTo>
                    <a:pt x="649" y="1254"/>
                  </a:lnTo>
                  <a:lnTo>
                    <a:pt x="646" y="1253"/>
                  </a:lnTo>
                  <a:lnTo>
                    <a:pt x="643" y="1253"/>
                  </a:lnTo>
                  <a:lnTo>
                    <a:pt x="641" y="1252"/>
                  </a:lnTo>
                  <a:lnTo>
                    <a:pt x="633" y="1247"/>
                  </a:lnTo>
                  <a:lnTo>
                    <a:pt x="628" y="1240"/>
                  </a:lnTo>
                  <a:lnTo>
                    <a:pt x="625" y="1236"/>
                  </a:lnTo>
                  <a:lnTo>
                    <a:pt x="622" y="1230"/>
                  </a:lnTo>
                  <a:lnTo>
                    <a:pt x="620" y="1224"/>
                  </a:lnTo>
                  <a:lnTo>
                    <a:pt x="620" y="1216"/>
                  </a:lnTo>
                  <a:lnTo>
                    <a:pt x="620" y="1216"/>
                  </a:lnTo>
                  <a:close/>
                  <a:moveTo>
                    <a:pt x="780" y="1337"/>
                  </a:moveTo>
                  <a:lnTo>
                    <a:pt x="818" y="1154"/>
                  </a:lnTo>
                  <a:lnTo>
                    <a:pt x="960" y="1154"/>
                  </a:lnTo>
                  <a:lnTo>
                    <a:pt x="952" y="1190"/>
                  </a:lnTo>
                  <a:lnTo>
                    <a:pt x="864" y="1190"/>
                  </a:lnTo>
                  <a:lnTo>
                    <a:pt x="857" y="1226"/>
                  </a:lnTo>
                  <a:lnTo>
                    <a:pt x="937" y="1226"/>
                  </a:lnTo>
                  <a:lnTo>
                    <a:pt x="930" y="1263"/>
                  </a:lnTo>
                  <a:lnTo>
                    <a:pt x="848" y="1263"/>
                  </a:lnTo>
                  <a:lnTo>
                    <a:pt x="839" y="1299"/>
                  </a:lnTo>
                  <a:lnTo>
                    <a:pt x="930" y="1299"/>
                  </a:lnTo>
                  <a:lnTo>
                    <a:pt x="921" y="1337"/>
                  </a:lnTo>
                  <a:lnTo>
                    <a:pt x="780" y="1337"/>
                  </a:lnTo>
                  <a:close/>
                  <a:moveTo>
                    <a:pt x="950" y="1337"/>
                  </a:moveTo>
                  <a:lnTo>
                    <a:pt x="988" y="1154"/>
                  </a:lnTo>
                  <a:lnTo>
                    <a:pt x="1061" y="1154"/>
                  </a:lnTo>
                  <a:lnTo>
                    <a:pt x="1094" y="1285"/>
                  </a:lnTo>
                  <a:lnTo>
                    <a:pt x="1123" y="1154"/>
                  </a:lnTo>
                  <a:lnTo>
                    <a:pt x="1172" y="1154"/>
                  </a:lnTo>
                  <a:lnTo>
                    <a:pt x="1132" y="1337"/>
                  </a:lnTo>
                  <a:lnTo>
                    <a:pt x="1060" y="1337"/>
                  </a:lnTo>
                  <a:lnTo>
                    <a:pt x="1025" y="1197"/>
                  </a:lnTo>
                  <a:lnTo>
                    <a:pt x="998" y="1337"/>
                  </a:lnTo>
                  <a:lnTo>
                    <a:pt x="950" y="1337"/>
                  </a:lnTo>
                  <a:close/>
                  <a:moveTo>
                    <a:pt x="1149" y="1337"/>
                  </a:moveTo>
                  <a:lnTo>
                    <a:pt x="1260" y="1154"/>
                  </a:lnTo>
                  <a:lnTo>
                    <a:pt x="1323" y="1154"/>
                  </a:lnTo>
                  <a:lnTo>
                    <a:pt x="1358" y="1337"/>
                  </a:lnTo>
                  <a:lnTo>
                    <a:pt x="1299" y="1337"/>
                  </a:lnTo>
                  <a:lnTo>
                    <a:pt x="1293" y="1301"/>
                  </a:lnTo>
                  <a:lnTo>
                    <a:pt x="1221" y="1301"/>
                  </a:lnTo>
                  <a:lnTo>
                    <a:pt x="1202" y="1337"/>
                  </a:lnTo>
                  <a:lnTo>
                    <a:pt x="1149" y="1337"/>
                  </a:lnTo>
                  <a:close/>
                  <a:moveTo>
                    <a:pt x="1289" y="1263"/>
                  </a:moveTo>
                  <a:lnTo>
                    <a:pt x="1281" y="1185"/>
                  </a:lnTo>
                  <a:lnTo>
                    <a:pt x="1241" y="1263"/>
                  </a:lnTo>
                  <a:lnTo>
                    <a:pt x="1289" y="1263"/>
                  </a:lnTo>
                  <a:close/>
                  <a:moveTo>
                    <a:pt x="1375" y="1337"/>
                  </a:moveTo>
                  <a:lnTo>
                    <a:pt x="1415" y="1154"/>
                  </a:lnTo>
                  <a:lnTo>
                    <a:pt x="1467" y="1154"/>
                  </a:lnTo>
                  <a:lnTo>
                    <a:pt x="1430" y="1337"/>
                  </a:lnTo>
                  <a:lnTo>
                    <a:pt x="1375" y="1337"/>
                  </a:lnTo>
                  <a:close/>
                  <a:moveTo>
                    <a:pt x="825" y="1617"/>
                  </a:moveTo>
                  <a:lnTo>
                    <a:pt x="864" y="1434"/>
                  </a:lnTo>
                  <a:lnTo>
                    <a:pt x="916" y="1434"/>
                  </a:lnTo>
                  <a:lnTo>
                    <a:pt x="878" y="1617"/>
                  </a:lnTo>
                  <a:lnTo>
                    <a:pt x="825" y="1617"/>
                  </a:lnTo>
                  <a:close/>
                  <a:moveTo>
                    <a:pt x="906" y="1617"/>
                  </a:moveTo>
                  <a:lnTo>
                    <a:pt x="944" y="1434"/>
                  </a:lnTo>
                  <a:lnTo>
                    <a:pt x="1086" y="1434"/>
                  </a:lnTo>
                  <a:lnTo>
                    <a:pt x="1078" y="1470"/>
                  </a:lnTo>
                  <a:lnTo>
                    <a:pt x="990" y="1470"/>
                  </a:lnTo>
                  <a:lnTo>
                    <a:pt x="982" y="1506"/>
                  </a:lnTo>
                  <a:lnTo>
                    <a:pt x="1064" y="1506"/>
                  </a:lnTo>
                  <a:lnTo>
                    <a:pt x="1055" y="1544"/>
                  </a:lnTo>
                  <a:lnTo>
                    <a:pt x="975" y="1544"/>
                  </a:lnTo>
                  <a:lnTo>
                    <a:pt x="966" y="1580"/>
                  </a:lnTo>
                  <a:lnTo>
                    <a:pt x="1055" y="1580"/>
                  </a:lnTo>
                  <a:lnTo>
                    <a:pt x="1048" y="1617"/>
                  </a:lnTo>
                  <a:lnTo>
                    <a:pt x="906" y="1617"/>
                  </a:lnTo>
                  <a:close/>
                  <a:moveTo>
                    <a:pt x="1075" y="1617"/>
                  </a:moveTo>
                  <a:lnTo>
                    <a:pt x="1114" y="1434"/>
                  </a:lnTo>
                  <a:lnTo>
                    <a:pt x="1168" y="1434"/>
                  </a:lnTo>
                  <a:lnTo>
                    <a:pt x="1136" y="1579"/>
                  </a:lnTo>
                  <a:lnTo>
                    <a:pt x="1219" y="1579"/>
                  </a:lnTo>
                  <a:lnTo>
                    <a:pt x="1212" y="1617"/>
                  </a:lnTo>
                  <a:lnTo>
                    <a:pt x="1075" y="1617"/>
                  </a:lnTo>
                  <a:close/>
                  <a:moveTo>
                    <a:pt x="3138" y="1656"/>
                  </a:moveTo>
                  <a:lnTo>
                    <a:pt x="3444" y="213"/>
                  </a:lnTo>
                  <a:lnTo>
                    <a:pt x="3044" y="213"/>
                  </a:lnTo>
                  <a:lnTo>
                    <a:pt x="2737" y="1656"/>
                  </a:lnTo>
                  <a:lnTo>
                    <a:pt x="3138" y="1656"/>
                  </a:lnTo>
                  <a:close/>
                  <a:moveTo>
                    <a:pt x="4506" y="1656"/>
                  </a:moveTo>
                  <a:lnTo>
                    <a:pt x="4565" y="1377"/>
                  </a:lnTo>
                  <a:lnTo>
                    <a:pt x="3866" y="1377"/>
                  </a:lnTo>
                  <a:lnTo>
                    <a:pt x="3931" y="1070"/>
                  </a:lnTo>
                  <a:lnTo>
                    <a:pt x="4575" y="1070"/>
                  </a:lnTo>
                  <a:lnTo>
                    <a:pt x="4634" y="791"/>
                  </a:lnTo>
                  <a:lnTo>
                    <a:pt x="3990" y="791"/>
                  </a:lnTo>
                  <a:lnTo>
                    <a:pt x="4053" y="492"/>
                  </a:lnTo>
                  <a:lnTo>
                    <a:pt x="4753" y="492"/>
                  </a:lnTo>
                  <a:lnTo>
                    <a:pt x="4812" y="213"/>
                  </a:lnTo>
                  <a:lnTo>
                    <a:pt x="3714" y="213"/>
                  </a:lnTo>
                  <a:lnTo>
                    <a:pt x="3407" y="1656"/>
                  </a:lnTo>
                  <a:lnTo>
                    <a:pt x="4506" y="1656"/>
                  </a:lnTo>
                  <a:close/>
                  <a:moveTo>
                    <a:pt x="5789" y="1656"/>
                  </a:moveTo>
                  <a:lnTo>
                    <a:pt x="5848" y="1377"/>
                  </a:lnTo>
                  <a:lnTo>
                    <a:pt x="5195" y="1377"/>
                  </a:lnTo>
                  <a:lnTo>
                    <a:pt x="5442" y="213"/>
                  </a:lnTo>
                  <a:lnTo>
                    <a:pt x="5043" y="213"/>
                  </a:lnTo>
                  <a:lnTo>
                    <a:pt x="4736" y="1656"/>
                  </a:lnTo>
                  <a:lnTo>
                    <a:pt x="5789" y="165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8382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asic Colored">
  <p:cSld name="1_Basic Colored">
    <p:spTree>
      <p:nvGrpSpPr>
        <p:cNvPr id="1" name="Shape 581"/>
        <p:cNvGrpSpPr/>
        <p:nvPr/>
      </p:nvGrpSpPr>
      <p:grpSpPr>
        <a:xfrm>
          <a:off x="0" y="0"/>
          <a:ext cx="0" cy="0"/>
          <a:chOff x="0" y="0"/>
          <a:chExt cx="0" cy="0"/>
        </a:xfrm>
      </p:grpSpPr>
      <p:pic>
        <p:nvPicPr>
          <p:cNvPr id="582" name="Google Shape;582;p53"/>
          <p:cNvPicPr preferRelativeResize="0"/>
          <p:nvPr userDrawn="1"/>
        </p:nvPicPr>
        <p:blipFill rotWithShape="1">
          <a:blip r:embed="rId2">
            <a:alphaModFix/>
          </a:blip>
          <a:srcRect/>
          <a:stretch/>
        </p:blipFill>
        <p:spPr>
          <a:xfrm>
            <a:off x="-20909" y="-21978"/>
            <a:ext cx="12279095" cy="6922839"/>
          </a:xfrm>
          <a:prstGeom prst="rect">
            <a:avLst/>
          </a:prstGeom>
          <a:noFill/>
          <a:ln>
            <a:noFill/>
          </a:ln>
        </p:spPr>
      </p:pic>
      <p:cxnSp>
        <p:nvCxnSpPr>
          <p:cNvPr id="583" name="Google Shape;583;p53"/>
          <p:cNvCxnSpPr/>
          <p:nvPr/>
        </p:nvCxnSpPr>
        <p:spPr>
          <a:xfrm>
            <a:off x="171286" y="6325738"/>
            <a:ext cx="11894703" cy="0"/>
          </a:xfrm>
          <a:prstGeom prst="straightConnector1">
            <a:avLst/>
          </a:prstGeom>
          <a:noFill/>
          <a:ln w="9525" cap="flat" cmpd="sng">
            <a:solidFill>
              <a:srgbClr val="00B0F0"/>
            </a:solidFill>
            <a:prstDash val="solid"/>
            <a:miter lim="800000"/>
            <a:headEnd type="oval" w="med" len="med"/>
            <a:tailEnd type="none" w="sm" len="sm"/>
          </a:ln>
        </p:spPr>
      </p:cxnSp>
      <p:grpSp>
        <p:nvGrpSpPr>
          <p:cNvPr id="584" name="Google Shape;584;p53"/>
          <p:cNvGrpSpPr/>
          <p:nvPr/>
        </p:nvGrpSpPr>
        <p:grpSpPr>
          <a:xfrm>
            <a:off x="300038" y="6482319"/>
            <a:ext cx="1357655" cy="218851"/>
            <a:chOff x="0" y="1541"/>
            <a:chExt cx="7680" cy="1238"/>
          </a:xfrm>
        </p:grpSpPr>
        <p:sp>
          <p:nvSpPr>
            <p:cNvPr id="585" name="Google Shape;585;p53"/>
            <p:cNvSpPr/>
            <p:nvPr/>
          </p:nvSpPr>
          <p:spPr>
            <a:xfrm>
              <a:off x="0" y="1891"/>
              <a:ext cx="92" cy="92"/>
            </a:xfrm>
            <a:custGeom>
              <a:avLst/>
              <a:gdLst/>
              <a:ahLst/>
              <a:cxnLst/>
              <a:rect l="l" t="t" r="r" b="b"/>
              <a:pathLst>
                <a:path w="183" h="183" extrusionOk="0">
                  <a:moveTo>
                    <a:pt x="183" y="92"/>
                  </a:moveTo>
                  <a:lnTo>
                    <a:pt x="183" y="92"/>
                  </a:lnTo>
                  <a:lnTo>
                    <a:pt x="183" y="102"/>
                  </a:lnTo>
                  <a:lnTo>
                    <a:pt x="182" y="111"/>
                  </a:lnTo>
                  <a:lnTo>
                    <a:pt x="176" y="128"/>
                  </a:lnTo>
                  <a:lnTo>
                    <a:pt x="168" y="143"/>
                  </a:lnTo>
                  <a:lnTo>
                    <a:pt x="157" y="157"/>
                  </a:lnTo>
                  <a:lnTo>
                    <a:pt x="143" y="168"/>
                  </a:lnTo>
                  <a:lnTo>
                    <a:pt x="128" y="176"/>
                  </a:lnTo>
                  <a:lnTo>
                    <a:pt x="111" y="182"/>
                  </a:lnTo>
                  <a:lnTo>
                    <a:pt x="102" y="183"/>
                  </a:lnTo>
                  <a:lnTo>
                    <a:pt x="93" y="183"/>
                  </a:lnTo>
                  <a:lnTo>
                    <a:pt x="93" y="183"/>
                  </a:lnTo>
                  <a:lnTo>
                    <a:pt x="83" y="183"/>
                  </a:lnTo>
                  <a:lnTo>
                    <a:pt x="74" y="182"/>
                  </a:lnTo>
                  <a:lnTo>
                    <a:pt x="57" y="176"/>
                  </a:lnTo>
                  <a:lnTo>
                    <a:pt x="42" y="168"/>
                  </a:lnTo>
                  <a:lnTo>
                    <a:pt x="28" y="157"/>
                  </a:lnTo>
                  <a:lnTo>
                    <a:pt x="17" y="143"/>
                  </a:lnTo>
                  <a:lnTo>
                    <a:pt x="8" y="128"/>
                  </a:lnTo>
                  <a:lnTo>
                    <a:pt x="3" y="111"/>
                  </a:lnTo>
                  <a:lnTo>
                    <a:pt x="2" y="102"/>
                  </a:lnTo>
                  <a:lnTo>
                    <a:pt x="0" y="92"/>
                  </a:lnTo>
                  <a:lnTo>
                    <a:pt x="0" y="92"/>
                  </a:lnTo>
                  <a:lnTo>
                    <a:pt x="2" y="83"/>
                  </a:lnTo>
                  <a:lnTo>
                    <a:pt x="3" y="74"/>
                  </a:lnTo>
                  <a:lnTo>
                    <a:pt x="8" y="57"/>
                  </a:lnTo>
                  <a:lnTo>
                    <a:pt x="17" y="42"/>
                  </a:lnTo>
                  <a:lnTo>
                    <a:pt x="28" y="28"/>
                  </a:lnTo>
                  <a:lnTo>
                    <a:pt x="42" y="17"/>
                  </a:lnTo>
                  <a:lnTo>
                    <a:pt x="57" y="8"/>
                  </a:lnTo>
                  <a:lnTo>
                    <a:pt x="74" y="3"/>
                  </a:lnTo>
                  <a:lnTo>
                    <a:pt x="83" y="1"/>
                  </a:lnTo>
                  <a:lnTo>
                    <a:pt x="93" y="0"/>
                  </a:lnTo>
                  <a:lnTo>
                    <a:pt x="93" y="0"/>
                  </a:lnTo>
                  <a:lnTo>
                    <a:pt x="102" y="1"/>
                  </a:lnTo>
                  <a:lnTo>
                    <a:pt x="111" y="3"/>
                  </a:lnTo>
                  <a:lnTo>
                    <a:pt x="128" y="8"/>
                  </a:lnTo>
                  <a:lnTo>
                    <a:pt x="143" y="17"/>
                  </a:lnTo>
                  <a:lnTo>
                    <a:pt x="157" y="28"/>
                  </a:lnTo>
                  <a:lnTo>
                    <a:pt x="168" y="42"/>
                  </a:lnTo>
                  <a:lnTo>
                    <a:pt x="176" y="57"/>
                  </a:lnTo>
                  <a:lnTo>
                    <a:pt x="182" y="74"/>
                  </a:lnTo>
                  <a:lnTo>
                    <a:pt x="183" y="83"/>
                  </a:lnTo>
                  <a:lnTo>
                    <a:pt x="183" y="92"/>
                  </a:lnTo>
                  <a:lnTo>
                    <a:pt x="183" y="9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86" name="Google Shape;586;p53"/>
            <p:cNvSpPr/>
            <p:nvPr/>
          </p:nvSpPr>
          <p:spPr>
            <a:xfrm>
              <a:off x="1676" y="1774"/>
              <a:ext cx="97" cy="97"/>
            </a:xfrm>
            <a:custGeom>
              <a:avLst/>
              <a:gdLst/>
              <a:ahLst/>
              <a:cxnLst/>
              <a:rect l="l" t="t" r="r" b="b"/>
              <a:pathLst>
                <a:path w="194" h="194" extrusionOk="0">
                  <a:moveTo>
                    <a:pt x="194" y="97"/>
                  </a:moveTo>
                  <a:lnTo>
                    <a:pt x="194" y="97"/>
                  </a:lnTo>
                  <a:lnTo>
                    <a:pt x="194" y="108"/>
                  </a:lnTo>
                  <a:lnTo>
                    <a:pt x="192" y="117"/>
                  </a:lnTo>
                  <a:lnTo>
                    <a:pt x="189" y="126"/>
                  </a:lnTo>
                  <a:lnTo>
                    <a:pt x="186" y="135"/>
                  </a:lnTo>
                  <a:lnTo>
                    <a:pt x="179" y="152"/>
                  </a:lnTo>
                  <a:lnTo>
                    <a:pt x="166" y="166"/>
                  </a:lnTo>
                  <a:lnTo>
                    <a:pt x="151" y="178"/>
                  </a:lnTo>
                  <a:lnTo>
                    <a:pt x="135" y="186"/>
                  </a:lnTo>
                  <a:lnTo>
                    <a:pt x="126" y="189"/>
                  </a:lnTo>
                  <a:lnTo>
                    <a:pt x="117" y="192"/>
                  </a:lnTo>
                  <a:lnTo>
                    <a:pt x="108" y="194"/>
                  </a:lnTo>
                  <a:lnTo>
                    <a:pt x="97" y="194"/>
                  </a:lnTo>
                  <a:lnTo>
                    <a:pt x="97" y="194"/>
                  </a:lnTo>
                  <a:lnTo>
                    <a:pt x="88" y="194"/>
                  </a:lnTo>
                  <a:lnTo>
                    <a:pt x="78" y="192"/>
                  </a:lnTo>
                  <a:lnTo>
                    <a:pt x="69" y="189"/>
                  </a:lnTo>
                  <a:lnTo>
                    <a:pt x="60" y="186"/>
                  </a:lnTo>
                  <a:lnTo>
                    <a:pt x="43" y="178"/>
                  </a:lnTo>
                  <a:lnTo>
                    <a:pt x="29" y="166"/>
                  </a:lnTo>
                  <a:lnTo>
                    <a:pt x="17" y="152"/>
                  </a:lnTo>
                  <a:lnTo>
                    <a:pt x="7" y="135"/>
                  </a:lnTo>
                  <a:lnTo>
                    <a:pt x="4" y="126"/>
                  </a:lnTo>
                  <a:lnTo>
                    <a:pt x="3" y="117"/>
                  </a:lnTo>
                  <a:lnTo>
                    <a:pt x="1" y="108"/>
                  </a:lnTo>
                  <a:lnTo>
                    <a:pt x="0" y="97"/>
                  </a:lnTo>
                  <a:lnTo>
                    <a:pt x="0" y="97"/>
                  </a:lnTo>
                  <a:lnTo>
                    <a:pt x="1" y="87"/>
                  </a:lnTo>
                  <a:lnTo>
                    <a:pt x="3" y="78"/>
                  </a:lnTo>
                  <a:lnTo>
                    <a:pt x="4" y="69"/>
                  </a:lnTo>
                  <a:lnTo>
                    <a:pt x="7" y="60"/>
                  </a:lnTo>
                  <a:lnTo>
                    <a:pt x="17" y="43"/>
                  </a:lnTo>
                  <a:lnTo>
                    <a:pt x="29" y="29"/>
                  </a:lnTo>
                  <a:lnTo>
                    <a:pt x="43" y="17"/>
                  </a:lnTo>
                  <a:lnTo>
                    <a:pt x="60" y="7"/>
                  </a:lnTo>
                  <a:lnTo>
                    <a:pt x="69" y="4"/>
                  </a:lnTo>
                  <a:lnTo>
                    <a:pt x="78" y="3"/>
                  </a:lnTo>
                  <a:lnTo>
                    <a:pt x="88" y="1"/>
                  </a:lnTo>
                  <a:lnTo>
                    <a:pt x="97" y="0"/>
                  </a:lnTo>
                  <a:lnTo>
                    <a:pt x="97" y="0"/>
                  </a:lnTo>
                  <a:lnTo>
                    <a:pt x="108" y="1"/>
                  </a:lnTo>
                  <a:lnTo>
                    <a:pt x="117" y="3"/>
                  </a:lnTo>
                  <a:lnTo>
                    <a:pt x="126" y="4"/>
                  </a:lnTo>
                  <a:lnTo>
                    <a:pt x="135" y="7"/>
                  </a:lnTo>
                  <a:lnTo>
                    <a:pt x="151" y="17"/>
                  </a:lnTo>
                  <a:lnTo>
                    <a:pt x="166" y="29"/>
                  </a:lnTo>
                  <a:lnTo>
                    <a:pt x="179" y="43"/>
                  </a:lnTo>
                  <a:lnTo>
                    <a:pt x="186" y="60"/>
                  </a:lnTo>
                  <a:lnTo>
                    <a:pt x="189" y="69"/>
                  </a:lnTo>
                  <a:lnTo>
                    <a:pt x="192" y="78"/>
                  </a:lnTo>
                  <a:lnTo>
                    <a:pt x="194" y="87"/>
                  </a:lnTo>
                  <a:lnTo>
                    <a:pt x="194" y="97"/>
                  </a:lnTo>
                  <a:lnTo>
                    <a:pt x="194" y="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87" name="Google Shape;587;p53"/>
            <p:cNvSpPr/>
            <p:nvPr/>
          </p:nvSpPr>
          <p:spPr>
            <a:xfrm>
              <a:off x="849" y="1958"/>
              <a:ext cx="142" cy="142"/>
            </a:xfrm>
            <a:custGeom>
              <a:avLst/>
              <a:gdLst/>
              <a:ahLst/>
              <a:cxnLst/>
              <a:rect l="l" t="t" r="r" b="b"/>
              <a:pathLst>
                <a:path w="284" h="284" extrusionOk="0">
                  <a:moveTo>
                    <a:pt x="284" y="142"/>
                  </a:moveTo>
                  <a:lnTo>
                    <a:pt x="284" y="142"/>
                  </a:lnTo>
                  <a:lnTo>
                    <a:pt x="283" y="156"/>
                  </a:lnTo>
                  <a:lnTo>
                    <a:pt x="281" y="170"/>
                  </a:lnTo>
                  <a:lnTo>
                    <a:pt x="278" y="184"/>
                  </a:lnTo>
                  <a:lnTo>
                    <a:pt x="273" y="196"/>
                  </a:lnTo>
                  <a:lnTo>
                    <a:pt x="267" y="208"/>
                  </a:lnTo>
                  <a:lnTo>
                    <a:pt x="259" y="221"/>
                  </a:lnTo>
                  <a:lnTo>
                    <a:pt x="252" y="231"/>
                  </a:lnTo>
                  <a:lnTo>
                    <a:pt x="242" y="242"/>
                  </a:lnTo>
                  <a:lnTo>
                    <a:pt x="232" y="251"/>
                  </a:lnTo>
                  <a:lnTo>
                    <a:pt x="221" y="259"/>
                  </a:lnTo>
                  <a:lnTo>
                    <a:pt x="210" y="265"/>
                  </a:lnTo>
                  <a:lnTo>
                    <a:pt x="198" y="271"/>
                  </a:lnTo>
                  <a:lnTo>
                    <a:pt x="184" y="276"/>
                  </a:lnTo>
                  <a:lnTo>
                    <a:pt x="172" y="281"/>
                  </a:lnTo>
                  <a:lnTo>
                    <a:pt x="156" y="282"/>
                  </a:lnTo>
                  <a:lnTo>
                    <a:pt x="142" y="284"/>
                  </a:lnTo>
                  <a:lnTo>
                    <a:pt x="142" y="284"/>
                  </a:lnTo>
                  <a:lnTo>
                    <a:pt x="128" y="282"/>
                  </a:lnTo>
                  <a:lnTo>
                    <a:pt x="115" y="281"/>
                  </a:lnTo>
                  <a:lnTo>
                    <a:pt x="101" y="276"/>
                  </a:lnTo>
                  <a:lnTo>
                    <a:pt x="87" y="271"/>
                  </a:lnTo>
                  <a:lnTo>
                    <a:pt x="74" y="265"/>
                  </a:lnTo>
                  <a:lnTo>
                    <a:pt x="64" y="259"/>
                  </a:lnTo>
                  <a:lnTo>
                    <a:pt x="53" y="251"/>
                  </a:lnTo>
                  <a:lnTo>
                    <a:pt x="42" y="242"/>
                  </a:lnTo>
                  <a:lnTo>
                    <a:pt x="33" y="231"/>
                  </a:lnTo>
                  <a:lnTo>
                    <a:pt x="25" y="221"/>
                  </a:lnTo>
                  <a:lnTo>
                    <a:pt x="17" y="208"/>
                  </a:lnTo>
                  <a:lnTo>
                    <a:pt x="11" y="196"/>
                  </a:lnTo>
                  <a:lnTo>
                    <a:pt x="7" y="184"/>
                  </a:lnTo>
                  <a:lnTo>
                    <a:pt x="3" y="170"/>
                  </a:lnTo>
                  <a:lnTo>
                    <a:pt x="2" y="156"/>
                  </a:lnTo>
                  <a:lnTo>
                    <a:pt x="0" y="142"/>
                  </a:lnTo>
                  <a:lnTo>
                    <a:pt x="0" y="142"/>
                  </a:lnTo>
                  <a:lnTo>
                    <a:pt x="2" y="126"/>
                  </a:lnTo>
                  <a:lnTo>
                    <a:pt x="3" y="113"/>
                  </a:lnTo>
                  <a:lnTo>
                    <a:pt x="7" y="99"/>
                  </a:lnTo>
                  <a:lnTo>
                    <a:pt x="11" y="86"/>
                  </a:lnTo>
                  <a:lnTo>
                    <a:pt x="17" y="74"/>
                  </a:lnTo>
                  <a:lnTo>
                    <a:pt x="25" y="62"/>
                  </a:lnTo>
                  <a:lnTo>
                    <a:pt x="33" y="51"/>
                  </a:lnTo>
                  <a:lnTo>
                    <a:pt x="42" y="42"/>
                  </a:lnTo>
                  <a:lnTo>
                    <a:pt x="53" y="32"/>
                  </a:lnTo>
                  <a:lnTo>
                    <a:pt x="64" y="25"/>
                  </a:lnTo>
                  <a:lnTo>
                    <a:pt x="74" y="17"/>
                  </a:lnTo>
                  <a:lnTo>
                    <a:pt x="87" y="11"/>
                  </a:lnTo>
                  <a:lnTo>
                    <a:pt x="101" y="6"/>
                  </a:lnTo>
                  <a:lnTo>
                    <a:pt x="115" y="3"/>
                  </a:lnTo>
                  <a:lnTo>
                    <a:pt x="128" y="0"/>
                  </a:lnTo>
                  <a:lnTo>
                    <a:pt x="142" y="0"/>
                  </a:lnTo>
                  <a:lnTo>
                    <a:pt x="142" y="0"/>
                  </a:lnTo>
                  <a:lnTo>
                    <a:pt x="156" y="0"/>
                  </a:lnTo>
                  <a:lnTo>
                    <a:pt x="172" y="3"/>
                  </a:lnTo>
                  <a:lnTo>
                    <a:pt x="184" y="6"/>
                  </a:lnTo>
                  <a:lnTo>
                    <a:pt x="198" y="11"/>
                  </a:lnTo>
                  <a:lnTo>
                    <a:pt x="210" y="17"/>
                  </a:lnTo>
                  <a:lnTo>
                    <a:pt x="221" y="25"/>
                  </a:lnTo>
                  <a:lnTo>
                    <a:pt x="232" y="32"/>
                  </a:lnTo>
                  <a:lnTo>
                    <a:pt x="242" y="42"/>
                  </a:lnTo>
                  <a:lnTo>
                    <a:pt x="252" y="51"/>
                  </a:lnTo>
                  <a:lnTo>
                    <a:pt x="259" y="62"/>
                  </a:lnTo>
                  <a:lnTo>
                    <a:pt x="267" y="74"/>
                  </a:lnTo>
                  <a:lnTo>
                    <a:pt x="273" y="86"/>
                  </a:lnTo>
                  <a:lnTo>
                    <a:pt x="278" y="99"/>
                  </a:lnTo>
                  <a:lnTo>
                    <a:pt x="281" y="113"/>
                  </a:lnTo>
                  <a:lnTo>
                    <a:pt x="283" y="126"/>
                  </a:lnTo>
                  <a:lnTo>
                    <a:pt x="284" y="142"/>
                  </a:lnTo>
                  <a:lnTo>
                    <a:pt x="284" y="14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88" name="Google Shape;588;p53"/>
            <p:cNvSpPr/>
            <p:nvPr/>
          </p:nvSpPr>
          <p:spPr>
            <a:xfrm>
              <a:off x="720" y="2057"/>
              <a:ext cx="122" cy="122"/>
            </a:xfrm>
            <a:custGeom>
              <a:avLst/>
              <a:gdLst/>
              <a:ahLst/>
              <a:cxnLst/>
              <a:rect l="l" t="t" r="r" b="b"/>
              <a:pathLst>
                <a:path w="244" h="244" extrusionOk="0">
                  <a:moveTo>
                    <a:pt x="244" y="122"/>
                  </a:moveTo>
                  <a:lnTo>
                    <a:pt x="244" y="122"/>
                  </a:lnTo>
                  <a:lnTo>
                    <a:pt x="244" y="134"/>
                  </a:lnTo>
                  <a:lnTo>
                    <a:pt x="242" y="146"/>
                  </a:lnTo>
                  <a:lnTo>
                    <a:pt x="239" y="159"/>
                  </a:lnTo>
                  <a:lnTo>
                    <a:pt x="234" y="170"/>
                  </a:lnTo>
                  <a:lnTo>
                    <a:pt x="230" y="180"/>
                  </a:lnTo>
                  <a:lnTo>
                    <a:pt x="223" y="190"/>
                  </a:lnTo>
                  <a:lnTo>
                    <a:pt x="216" y="200"/>
                  </a:lnTo>
                  <a:lnTo>
                    <a:pt x="208" y="208"/>
                  </a:lnTo>
                  <a:lnTo>
                    <a:pt x="199" y="216"/>
                  </a:lnTo>
                  <a:lnTo>
                    <a:pt x="190" y="224"/>
                  </a:lnTo>
                  <a:lnTo>
                    <a:pt x="180" y="230"/>
                  </a:lnTo>
                  <a:lnTo>
                    <a:pt x="170" y="234"/>
                  </a:lnTo>
                  <a:lnTo>
                    <a:pt x="159" y="239"/>
                  </a:lnTo>
                  <a:lnTo>
                    <a:pt x="146" y="242"/>
                  </a:lnTo>
                  <a:lnTo>
                    <a:pt x="134" y="244"/>
                  </a:lnTo>
                  <a:lnTo>
                    <a:pt x="122" y="244"/>
                  </a:lnTo>
                  <a:lnTo>
                    <a:pt x="122" y="244"/>
                  </a:lnTo>
                  <a:lnTo>
                    <a:pt x="109" y="244"/>
                  </a:lnTo>
                  <a:lnTo>
                    <a:pt x="97" y="242"/>
                  </a:lnTo>
                  <a:lnTo>
                    <a:pt x="86" y="239"/>
                  </a:lnTo>
                  <a:lnTo>
                    <a:pt x="74" y="234"/>
                  </a:lnTo>
                  <a:lnTo>
                    <a:pt x="63" y="230"/>
                  </a:lnTo>
                  <a:lnTo>
                    <a:pt x="54" y="224"/>
                  </a:lnTo>
                  <a:lnTo>
                    <a:pt x="45" y="216"/>
                  </a:lnTo>
                  <a:lnTo>
                    <a:pt x="35" y="208"/>
                  </a:lnTo>
                  <a:lnTo>
                    <a:pt x="28" y="200"/>
                  </a:lnTo>
                  <a:lnTo>
                    <a:pt x="22" y="190"/>
                  </a:lnTo>
                  <a:lnTo>
                    <a:pt x="15" y="180"/>
                  </a:lnTo>
                  <a:lnTo>
                    <a:pt x="9" y="170"/>
                  </a:lnTo>
                  <a:lnTo>
                    <a:pt x="6" y="159"/>
                  </a:lnTo>
                  <a:lnTo>
                    <a:pt x="3" y="146"/>
                  </a:lnTo>
                  <a:lnTo>
                    <a:pt x="0" y="134"/>
                  </a:lnTo>
                  <a:lnTo>
                    <a:pt x="0" y="122"/>
                  </a:lnTo>
                  <a:lnTo>
                    <a:pt x="0" y="122"/>
                  </a:lnTo>
                  <a:lnTo>
                    <a:pt x="0" y="109"/>
                  </a:lnTo>
                  <a:lnTo>
                    <a:pt x="3" y="97"/>
                  </a:lnTo>
                  <a:lnTo>
                    <a:pt x="6" y="86"/>
                  </a:lnTo>
                  <a:lnTo>
                    <a:pt x="9" y="74"/>
                  </a:lnTo>
                  <a:lnTo>
                    <a:pt x="15" y="65"/>
                  </a:lnTo>
                  <a:lnTo>
                    <a:pt x="22" y="54"/>
                  </a:lnTo>
                  <a:lnTo>
                    <a:pt x="28" y="45"/>
                  </a:lnTo>
                  <a:lnTo>
                    <a:pt x="35" y="35"/>
                  </a:lnTo>
                  <a:lnTo>
                    <a:pt x="45" y="28"/>
                  </a:lnTo>
                  <a:lnTo>
                    <a:pt x="54" y="22"/>
                  </a:lnTo>
                  <a:lnTo>
                    <a:pt x="63" y="15"/>
                  </a:lnTo>
                  <a:lnTo>
                    <a:pt x="74" y="9"/>
                  </a:lnTo>
                  <a:lnTo>
                    <a:pt x="86" y="6"/>
                  </a:lnTo>
                  <a:lnTo>
                    <a:pt x="97" y="3"/>
                  </a:lnTo>
                  <a:lnTo>
                    <a:pt x="109" y="1"/>
                  </a:lnTo>
                  <a:lnTo>
                    <a:pt x="122" y="0"/>
                  </a:lnTo>
                  <a:lnTo>
                    <a:pt x="122" y="0"/>
                  </a:lnTo>
                  <a:lnTo>
                    <a:pt x="134" y="1"/>
                  </a:lnTo>
                  <a:lnTo>
                    <a:pt x="146" y="3"/>
                  </a:lnTo>
                  <a:lnTo>
                    <a:pt x="159" y="6"/>
                  </a:lnTo>
                  <a:lnTo>
                    <a:pt x="170" y="9"/>
                  </a:lnTo>
                  <a:lnTo>
                    <a:pt x="180" y="15"/>
                  </a:lnTo>
                  <a:lnTo>
                    <a:pt x="190" y="22"/>
                  </a:lnTo>
                  <a:lnTo>
                    <a:pt x="199" y="28"/>
                  </a:lnTo>
                  <a:lnTo>
                    <a:pt x="208" y="35"/>
                  </a:lnTo>
                  <a:lnTo>
                    <a:pt x="216" y="45"/>
                  </a:lnTo>
                  <a:lnTo>
                    <a:pt x="223" y="54"/>
                  </a:lnTo>
                  <a:lnTo>
                    <a:pt x="230" y="65"/>
                  </a:lnTo>
                  <a:lnTo>
                    <a:pt x="234" y="74"/>
                  </a:lnTo>
                  <a:lnTo>
                    <a:pt x="239" y="86"/>
                  </a:lnTo>
                  <a:lnTo>
                    <a:pt x="242" y="97"/>
                  </a:lnTo>
                  <a:lnTo>
                    <a:pt x="244" y="109"/>
                  </a:lnTo>
                  <a:lnTo>
                    <a:pt x="244" y="122"/>
                  </a:lnTo>
                  <a:lnTo>
                    <a:pt x="244" y="1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89" name="Google Shape;589;p53"/>
            <p:cNvSpPr/>
            <p:nvPr/>
          </p:nvSpPr>
          <p:spPr>
            <a:xfrm>
              <a:off x="1182" y="2344"/>
              <a:ext cx="147" cy="147"/>
            </a:xfrm>
            <a:custGeom>
              <a:avLst/>
              <a:gdLst/>
              <a:ahLst/>
              <a:cxnLst/>
              <a:rect l="l" t="t" r="r" b="b"/>
              <a:pathLst>
                <a:path w="293" h="293" extrusionOk="0">
                  <a:moveTo>
                    <a:pt x="293" y="147"/>
                  </a:moveTo>
                  <a:lnTo>
                    <a:pt x="293" y="147"/>
                  </a:lnTo>
                  <a:lnTo>
                    <a:pt x="291" y="162"/>
                  </a:lnTo>
                  <a:lnTo>
                    <a:pt x="290" y="176"/>
                  </a:lnTo>
                  <a:lnTo>
                    <a:pt x="287" y="190"/>
                  </a:lnTo>
                  <a:lnTo>
                    <a:pt x="282" y="204"/>
                  </a:lnTo>
                  <a:lnTo>
                    <a:pt x="276" y="218"/>
                  </a:lnTo>
                  <a:lnTo>
                    <a:pt x="268" y="229"/>
                  </a:lnTo>
                  <a:lnTo>
                    <a:pt x="259" y="241"/>
                  </a:lnTo>
                  <a:lnTo>
                    <a:pt x="250" y="250"/>
                  </a:lnTo>
                  <a:lnTo>
                    <a:pt x="239" y="261"/>
                  </a:lnTo>
                  <a:lnTo>
                    <a:pt x="228" y="269"/>
                  </a:lnTo>
                  <a:lnTo>
                    <a:pt x="216" y="276"/>
                  </a:lnTo>
                  <a:lnTo>
                    <a:pt x="203" y="283"/>
                  </a:lnTo>
                  <a:lnTo>
                    <a:pt x="190" y="287"/>
                  </a:lnTo>
                  <a:lnTo>
                    <a:pt x="176" y="290"/>
                  </a:lnTo>
                  <a:lnTo>
                    <a:pt x="162" y="293"/>
                  </a:lnTo>
                  <a:lnTo>
                    <a:pt x="146" y="293"/>
                  </a:lnTo>
                  <a:lnTo>
                    <a:pt x="146" y="293"/>
                  </a:lnTo>
                  <a:lnTo>
                    <a:pt x="131" y="293"/>
                  </a:lnTo>
                  <a:lnTo>
                    <a:pt x="117" y="290"/>
                  </a:lnTo>
                  <a:lnTo>
                    <a:pt x="103" y="287"/>
                  </a:lnTo>
                  <a:lnTo>
                    <a:pt x="89" y="283"/>
                  </a:lnTo>
                  <a:lnTo>
                    <a:pt x="77" y="276"/>
                  </a:lnTo>
                  <a:lnTo>
                    <a:pt x="65" y="269"/>
                  </a:lnTo>
                  <a:lnTo>
                    <a:pt x="52" y="261"/>
                  </a:lnTo>
                  <a:lnTo>
                    <a:pt x="43" y="250"/>
                  </a:lnTo>
                  <a:lnTo>
                    <a:pt x="34" y="241"/>
                  </a:lnTo>
                  <a:lnTo>
                    <a:pt x="25" y="229"/>
                  </a:lnTo>
                  <a:lnTo>
                    <a:pt x="17" y="218"/>
                  </a:lnTo>
                  <a:lnTo>
                    <a:pt x="11" y="204"/>
                  </a:lnTo>
                  <a:lnTo>
                    <a:pt x="6" y="190"/>
                  </a:lnTo>
                  <a:lnTo>
                    <a:pt x="3" y="176"/>
                  </a:lnTo>
                  <a:lnTo>
                    <a:pt x="0" y="162"/>
                  </a:lnTo>
                  <a:lnTo>
                    <a:pt x="0" y="147"/>
                  </a:lnTo>
                  <a:lnTo>
                    <a:pt x="0" y="147"/>
                  </a:lnTo>
                  <a:lnTo>
                    <a:pt x="0" y="132"/>
                  </a:lnTo>
                  <a:lnTo>
                    <a:pt x="3" y="118"/>
                  </a:lnTo>
                  <a:lnTo>
                    <a:pt x="6" y="104"/>
                  </a:lnTo>
                  <a:lnTo>
                    <a:pt x="11" y="90"/>
                  </a:lnTo>
                  <a:lnTo>
                    <a:pt x="17" y="78"/>
                  </a:lnTo>
                  <a:lnTo>
                    <a:pt x="25" y="65"/>
                  </a:lnTo>
                  <a:lnTo>
                    <a:pt x="34" y="54"/>
                  </a:lnTo>
                  <a:lnTo>
                    <a:pt x="43" y="44"/>
                  </a:lnTo>
                  <a:lnTo>
                    <a:pt x="52" y="34"/>
                  </a:lnTo>
                  <a:lnTo>
                    <a:pt x="65" y="25"/>
                  </a:lnTo>
                  <a:lnTo>
                    <a:pt x="77" y="19"/>
                  </a:lnTo>
                  <a:lnTo>
                    <a:pt x="89" y="13"/>
                  </a:lnTo>
                  <a:lnTo>
                    <a:pt x="103" y="7"/>
                  </a:lnTo>
                  <a:lnTo>
                    <a:pt x="117" y="4"/>
                  </a:lnTo>
                  <a:lnTo>
                    <a:pt x="131" y="2"/>
                  </a:lnTo>
                  <a:lnTo>
                    <a:pt x="146" y="0"/>
                  </a:lnTo>
                  <a:lnTo>
                    <a:pt x="146" y="0"/>
                  </a:lnTo>
                  <a:lnTo>
                    <a:pt x="162" y="2"/>
                  </a:lnTo>
                  <a:lnTo>
                    <a:pt x="176" y="4"/>
                  </a:lnTo>
                  <a:lnTo>
                    <a:pt x="190" y="7"/>
                  </a:lnTo>
                  <a:lnTo>
                    <a:pt x="203" y="13"/>
                  </a:lnTo>
                  <a:lnTo>
                    <a:pt x="216" y="19"/>
                  </a:lnTo>
                  <a:lnTo>
                    <a:pt x="228" y="25"/>
                  </a:lnTo>
                  <a:lnTo>
                    <a:pt x="239" y="34"/>
                  </a:lnTo>
                  <a:lnTo>
                    <a:pt x="250" y="44"/>
                  </a:lnTo>
                  <a:lnTo>
                    <a:pt x="259" y="54"/>
                  </a:lnTo>
                  <a:lnTo>
                    <a:pt x="268" y="65"/>
                  </a:lnTo>
                  <a:lnTo>
                    <a:pt x="276" y="78"/>
                  </a:lnTo>
                  <a:lnTo>
                    <a:pt x="282" y="90"/>
                  </a:lnTo>
                  <a:lnTo>
                    <a:pt x="287" y="104"/>
                  </a:lnTo>
                  <a:lnTo>
                    <a:pt x="290" y="118"/>
                  </a:lnTo>
                  <a:lnTo>
                    <a:pt x="291" y="132"/>
                  </a:lnTo>
                  <a:lnTo>
                    <a:pt x="293" y="147"/>
                  </a:lnTo>
                  <a:lnTo>
                    <a:pt x="293" y="1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0" name="Google Shape;590;p53"/>
            <p:cNvSpPr/>
            <p:nvPr/>
          </p:nvSpPr>
          <p:spPr>
            <a:xfrm>
              <a:off x="1472" y="2205"/>
              <a:ext cx="235" cy="236"/>
            </a:xfrm>
            <a:custGeom>
              <a:avLst/>
              <a:gdLst/>
              <a:ahLst/>
              <a:cxnLst/>
              <a:rect l="l" t="t" r="r" b="b"/>
              <a:pathLst>
                <a:path w="472" h="472" extrusionOk="0">
                  <a:moveTo>
                    <a:pt x="472" y="236"/>
                  </a:moveTo>
                  <a:lnTo>
                    <a:pt x="472" y="236"/>
                  </a:lnTo>
                  <a:lnTo>
                    <a:pt x="470" y="259"/>
                  </a:lnTo>
                  <a:lnTo>
                    <a:pt x="467" y="283"/>
                  </a:lnTo>
                  <a:lnTo>
                    <a:pt x="461" y="306"/>
                  </a:lnTo>
                  <a:lnTo>
                    <a:pt x="453" y="327"/>
                  </a:lnTo>
                  <a:lnTo>
                    <a:pt x="443" y="349"/>
                  </a:lnTo>
                  <a:lnTo>
                    <a:pt x="430" y="367"/>
                  </a:lnTo>
                  <a:lnTo>
                    <a:pt x="418" y="386"/>
                  </a:lnTo>
                  <a:lnTo>
                    <a:pt x="402" y="403"/>
                  </a:lnTo>
                  <a:lnTo>
                    <a:pt x="386" y="418"/>
                  </a:lnTo>
                  <a:lnTo>
                    <a:pt x="367" y="431"/>
                  </a:lnTo>
                  <a:lnTo>
                    <a:pt x="349" y="443"/>
                  </a:lnTo>
                  <a:lnTo>
                    <a:pt x="327" y="454"/>
                  </a:lnTo>
                  <a:lnTo>
                    <a:pt x="305" y="461"/>
                  </a:lnTo>
                  <a:lnTo>
                    <a:pt x="282" y="466"/>
                  </a:lnTo>
                  <a:lnTo>
                    <a:pt x="259" y="471"/>
                  </a:lnTo>
                  <a:lnTo>
                    <a:pt x="236" y="472"/>
                  </a:lnTo>
                  <a:lnTo>
                    <a:pt x="236" y="472"/>
                  </a:lnTo>
                  <a:lnTo>
                    <a:pt x="211" y="471"/>
                  </a:lnTo>
                  <a:lnTo>
                    <a:pt x="188" y="466"/>
                  </a:lnTo>
                  <a:lnTo>
                    <a:pt x="165" y="461"/>
                  </a:lnTo>
                  <a:lnTo>
                    <a:pt x="143" y="454"/>
                  </a:lnTo>
                  <a:lnTo>
                    <a:pt x="123" y="443"/>
                  </a:lnTo>
                  <a:lnTo>
                    <a:pt x="103" y="431"/>
                  </a:lnTo>
                  <a:lnTo>
                    <a:pt x="85" y="418"/>
                  </a:lnTo>
                  <a:lnTo>
                    <a:pt x="68" y="403"/>
                  </a:lnTo>
                  <a:lnTo>
                    <a:pt x="54" y="386"/>
                  </a:lnTo>
                  <a:lnTo>
                    <a:pt x="40" y="367"/>
                  </a:lnTo>
                  <a:lnTo>
                    <a:pt x="28" y="349"/>
                  </a:lnTo>
                  <a:lnTo>
                    <a:pt x="19" y="327"/>
                  </a:lnTo>
                  <a:lnTo>
                    <a:pt x="11" y="306"/>
                  </a:lnTo>
                  <a:lnTo>
                    <a:pt x="5" y="283"/>
                  </a:lnTo>
                  <a:lnTo>
                    <a:pt x="0" y="259"/>
                  </a:lnTo>
                  <a:lnTo>
                    <a:pt x="0" y="236"/>
                  </a:lnTo>
                  <a:lnTo>
                    <a:pt x="0" y="236"/>
                  </a:lnTo>
                  <a:lnTo>
                    <a:pt x="0" y="212"/>
                  </a:lnTo>
                  <a:lnTo>
                    <a:pt x="5" y="189"/>
                  </a:lnTo>
                  <a:lnTo>
                    <a:pt x="11" y="165"/>
                  </a:lnTo>
                  <a:lnTo>
                    <a:pt x="19" y="144"/>
                  </a:lnTo>
                  <a:lnTo>
                    <a:pt x="28" y="124"/>
                  </a:lnTo>
                  <a:lnTo>
                    <a:pt x="40" y="104"/>
                  </a:lnTo>
                  <a:lnTo>
                    <a:pt x="54" y="85"/>
                  </a:lnTo>
                  <a:lnTo>
                    <a:pt x="68" y="68"/>
                  </a:lnTo>
                  <a:lnTo>
                    <a:pt x="85" y="54"/>
                  </a:lnTo>
                  <a:lnTo>
                    <a:pt x="103" y="41"/>
                  </a:lnTo>
                  <a:lnTo>
                    <a:pt x="123" y="28"/>
                  </a:lnTo>
                  <a:lnTo>
                    <a:pt x="143" y="19"/>
                  </a:lnTo>
                  <a:lnTo>
                    <a:pt x="165" y="10"/>
                  </a:lnTo>
                  <a:lnTo>
                    <a:pt x="188" y="5"/>
                  </a:lnTo>
                  <a:lnTo>
                    <a:pt x="211" y="0"/>
                  </a:lnTo>
                  <a:lnTo>
                    <a:pt x="236" y="0"/>
                  </a:lnTo>
                  <a:lnTo>
                    <a:pt x="236" y="0"/>
                  </a:lnTo>
                  <a:lnTo>
                    <a:pt x="259" y="0"/>
                  </a:lnTo>
                  <a:lnTo>
                    <a:pt x="282" y="5"/>
                  </a:lnTo>
                  <a:lnTo>
                    <a:pt x="305" y="10"/>
                  </a:lnTo>
                  <a:lnTo>
                    <a:pt x="327" y="19"/>
                  </a:lnTo>
                  <a:lnTo>
                    <a:pt x="349" y="28"/>
                  </a:lnTo>
                  <a:lnTo>
                    <a:pt x="367" y="41"/>
                  </a:lnTo>
                  <a:lnTo>
                    <a:pt x="386" y="54"/>
                  </a:lnTo>
                  <a:lnTo>
                    <a:pt x="402" y="68"/>
                  </a:lnTo>
                  <a:lnTo>
                    <a:pt x="418" y="85"/>
                  </a:lnTo>
                  <a:lnTo>
                    <a:pt x="430" y="104"/>
                  </a:lnTo>
                  <a:lnTo>
                    <a:pt x="443" y="124"/>
                  </a:lnTo>
                  <a:lnTo>
                    <a:pt x="453" y="144"/>
                  </a:lnTo>
                  <a:lnTo>
                    <a:pt x="461" y="165"/>
                  </a:lnTo>
                  <a:lnTo>
                    <a:pt x="467" y="189"/>
                  </a:lnTo>
                  <a:lnTo>
                    <a:pt x="470" y="212"/>
                  </a:lnTo>
                  <a:lnTo>
                    <a:pt x="472" y="236"/>
                  </a:lnTo>
                  <a:lnTo>
                    <a:pt x="472" y="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1" name="Google Shape;591;p53"/>
            <p:cNvSpPr/>
            <p:nvPr/>
          </p:nvSpPr>
          <p:spPr>
            <a:xfrm>
              <a:off x="1309" y="2415"/>
              <a:ext cx="236" cy="236"/>
            </a:xfrm>
            <a:custGeom>
              <a:avLst/>
              <a:gdLst/>
              <a:ahLst/>
              <a:cxnLst/>
              <a:rect l="l" t="t" r="r" b="b"/>
              <a:pathLst>
                <a:path w="472" h="472" extrusionOk="0">
                  <a:moveTo>
                    <a:pt x="472" y="236"/>
                  </a:moveTo>
                  <a:lnTo>
                    <a:pt x="472" y="236"/>
                  </a:lnTo>
                  <a:lnTo>
                    <a:pt x="470" y="261"/>
                  </a:lnTo>
                  <a:lnTo>
                    <a:pt x="467" y="284"/>
                  </a:lnTo>
                  <a:lnTo>
                    <a:pt x="461" y="306"/>
                  </a:lnTo>
                  <a:lnTo>
                    <a:pt x="453" y="327"/>
                  </a:lnTo>
                  <a:lnTo>
                    <a:pt x="442" y="349"/>
                  </a:lnTo>
                  <a:lnTo>
                    <a:pt x="431" y="367"/>
                  </a:lnTo>
                  <a:lnTo>
                    <a:pt x="418" y="386"/>
                  </a:lnTo>
                  <a:lnTo>
                    <a:pt x="402" y="403"/>
                  </a:lnTo>
                  <a:lnTo>
                    <a:pt x="385" y="418"/>
                  </a:lnTo>
                  <a:lnTo>
                    <a:pt x="367" y="432"/>
                  </a:lnTo>
                  <a:lnTo>
                    <a:pt x="348" y="443"/>
                  </a:lnTo>
                  <a:lnTo>
                    <a:pt x="327" y="454"/>
                  </a:lnTo>
                  <a:lnTo>
                    <a:pt x="305" y="461"/>
                  </a:lnTo>
                  <a:lnTo>
                    <a:pt x="283" y="467"/>
                  </a:lnTo>
                  <a:lnTo>
                    <a:pt x="259" y="471"/>
                  </a:lnTo>
                  <a:lnTo>
                    <a:pt x="236" y="472"/>
                  </a:lnTo>
                  <a:lnTo>
                    <a:pt x="236" y="472"/>
                  </a:lnTo>
                  <a:lnTo>
                    <a:pt x="211" y="471"/>
                  </a:lnTo>
                  <a:lnTo>
                    <a:pt x="188" y="467"/>
                  </a:lnTo>
                  <a:lnTo>
                    <a:pt x="165" y="461"/>
                  </a:lnTo>
                  <a:lnTo>
                    <a:pt x="143" y="454"/>
                  </a:lnTo>
                  <a:lnTo>
                    <a:pt x="123" y="443"/>
                  </a:lnTo>
                  <a:lnTo>
                    <a:pt x="103" y="432"/>
                  </a:lnTo>
                  <a:lnTo>
                    <a:pt x="85" y="418"/>
                  </a:lnTo>
                  <a:lnTo>
                    <a:pt x="69" y="403"/>
                  </a:lnTo>
                  <a:lnTo>
                    <a:pt x="54" y="386"/>
                  </a:lnTo>
                  <a:lnTo>
                    <a:pt x="40" y="367"/>
                  </a:lnTo>
                  <a:lnTo>
                    <a:pt x="28" y="349"/>
                  </a:lnTo>
                  <a:lnTo>
                    <a:pt x="18" y="327"/>
                  </a:lnTo>
                  <a:lnTo>
                    <a:pt x="11" y="306"/>
                  </a:lnTo>
                  <a:lnTo>
                    <a:pt x="4" y="284"/>
                  </a:lnTo>
                  <a:lnTo>
                    <a:pt x="1" y="261"/>
                  </a:lnTo>
                  <a:lnTo>
                    <a:pt x="0" y="236"/>
                  </a:lnTo>
                  <a:lnTo>
                    <a:pt x="0" y="236"/>
                  </a:lnTo>
                  <a:lnTo>
                    <a:pt x="1" y="212"/>
                  </a:lnTo>
                  <a:lnTo>
                    <a:pt x="4" y="188"/>
                  </a:lnTo>
                  <a:lnTo>
                    <a:pt x="11" y="165"/>
                  </a:lnTo>
                  <a:lnTo>
                    <a:pt x="18" y="144"/>
                  </a:lnTo>
                  <a:lnTo>
                    <a:pt x="28" y="124"/>
                  </a:lnTo>
                  <a:lnTo>
                    <a:pt x="40" y="104"/>
                  </a:lnTo>
                  <a:lnTo>
                    <a:pt x="54" y="87"/>
                  </a:lnTo>
                  <a:lnTo>
                    <a:pt x="69" y="70"/>
                  </a:lnTo>
                  <a:lnTo>
                    <a:pt x="85" y="54"/>
                  </a:lnTo>
                  <a:lnTo>
                    <a:pt x="103" y="40"/>
                  </a:lnTo>
                  <a:lnTo>
                    <a:pt x="123" y="28"/>
                  </a:lnTo>
                  <a:lnTo>
                    <a:pt x="143" y="19"/>
                  </a:lnTo>
                  <a:lnTo>
                    <a:pt x="165" y="11"/>
                  </a:lnTo>
                  <a:lnTo>
                    <a:pt x="188" y="5"/>
                  </a:lnTo>
                  <a:lnTo>
                    <a:pt x="211" y="2"/>
                  </a:lnTo>
                  <a:lnTo>
                    <a:pt x="236" y="0"/>
                  </a:lnTo>
                  <a:lnTo>
                    <a:pt x="236" y="0"/>
                  </a:lnTo>
                  <a:lnTo>
                    <a:pt x="259" y="2"/>
                  </a:lnTo>
                  <a:lnTo>
                    <a:pt x="283" y="5"/>
                  </a:lnTo>
                  <a:lnTo>
                    <a:pt x="305" y="11"/>
                  </a:lnTo>
                  <a:lnTo>
                    <a:pt x="327" y="19"/>
                  </a:lnTo>
                  <a:lnTo>
                    <a:pt x="348" y="28"/>
                  </a:lnTo>
                  <a:lnTo>
                    <a:pt x="367" y="40"/>
                  </a:lnTo>
                  <a:lnTo>
                    <a:pt x="385" y="54"/>
                  </a:lnTo>
                  <a:lnTo>
                    <a:pt x="402" y="70"/>
                  </a:lnTo>
                  <a:lnTo>
                    <a:pt x="418" y="87"/>
                  </a:lnTo>
                  <a:lnTo>
                    <a:pt x="431" y="104"/>
                  </a:lnTo>
                  <a:lnTo>
                    <a:pt x="442" y="124"/>
                  </a:lnTo>
                  <a:lnTo>
                    <a:pt x="453" y="144"/>
                  </a:lnTo>
                  <a:lnTo>
                    <a:pt x="461" y="165"/>
                  </a:lnTo>
                  <a:lnTo>
                    <a:pt x="467" y="188"/>
                  </a:lnTo>
                  <a:lnTo>
                    <a:pt x="470" y="212"/>
                  </a:lnTo>
                  <a:lnTo>
                    <a:pt x="472" y="236"/>
                  </a:lnTo>
                  <a:lnTo>
                    <a:pt x="472" y="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2" name="Google Shape;592;p53"/>
            <p:cNvSpPr/>
            <p:nvPr/>
          </p:nvSpPr>
          <p:spPr>
            <a:xfrm>
              <a:off x="1156" y="2601"/>
              <a:ext cx="178" cy="178"/>
            </a:xfrm>
            <a:custGeom>
              <a:avLst/>
              <a:gdLst/>
              <a:ahLst/>
              <a:cxnLst/>
              <a:rect l="l" t="t" r="r" b="b"/>
              <a:pathLst>
                <a:path w="356" h="356" extrusionOk="0">
                  <a:moveTo>
                    <a:pt x="356" y="177"/>
                  </a:moveTo>
                  <a:lnTo>
                    <a:pt x="356" y="177"/>
                  </a:lnTo>
                  <a:lnTo>
                    <a:pt x="356" y="196"/>
                  </a:lnTo>
                  <a:lnTo>
                    <a:pt x="353" y="214"/>
                  </a:lnTo>
                  <a:lnTo>
                    <a:pt x="348" y="231"/>
                  </a:lnTo>
                  <a:lnTo>
                    <a:pt x="342" y="247"/>
                  </a:lnTo>
                  <a:lnTo>
                    <a:pt x="335" y="263"/>
                  </a:lnTo>
                  <a:lnTo>
                    <a:pt x="327" y="277"/>
                  </a:lnTo>
                  <a:lnTo>
                    <a:pt x="316" y="291"/>
                  </a:lnTo>
                  <a:lnTo>
                    <a:pt x="305" y="304"/>
                  </a:lnTo>
                  <a:lnTo>
                    <a:pt x="291" y="316"/>
                  </a:lnTo>
                  <a:lnTo>
                    <a:pt x="278" y="325"/>
                  </a:lnTo>
                  <a:lnTo>
                    <a:pt x="264" y="334"/>
                  </a:lnTo>
                  <a:lnTo>
                    <a:pt x="248" y="342"/>
                  </a:lnTo>
                  <a:lnTo>
                    <a:pt x="231" y="348"/>
                  </a:lnTo>
                  <a:lnTo>
                    <a:pt x="214" y="353"/>
                  </a:lnTo>
                  <a:lnTo>
                    <a:pt x="196" y="356"/>
                  </a:lnTo>
                  <a:lnTo>
                    <a:pt x="179" y="356"/>
                  </a:lnTo>
                  <a:lnTo>
                    <a:pt x="179" y="356"/>
                  </a:lnTo>
                  <a:lnTo>
                    <a:pt x="160" y="356"/>
                  </a:lnTo>
                  <a:lnTo>
                    <a:pt x="142" y="353"/>
                  </a:lnTo>
                  <a:lnTo>
                    <a:pt x="125" y="348"/>
                  </a:lnTo>
                  <a:lnTo>
                    <a:pt x="109" y="342"/>
                  </a:lnTo>
                  <a:lnTo>
                    <a:pt x="93" y="334"/>
                  </a:lnTo>
                  <a:lnTo>
                    <a:pt x="79" y="325"/>
                  </a:lnTo>
                  <a:lnTo>
                    <a:pt x="65" y="316"/>
                  </a:lnTo>
                  <a:lnTo>
                    <a:pt x="52" y="304"/>
                  </a:lnTo>
                  <a:lnTo>
                    <a:pt x="40" y="291"/>
                  </a:lnTo>
                  <a:lnTo>
                    <a:pt x="31" y="277"/>
                  </a:lnTo>
                  <a:lnTo>
                    <a:pt x="22" y="263"/>
                  </a:lnTo>
                  <a:lnTo>
                    <a:pt x="14" y="247"/>
                  </a:lnTo>
                  <a:lnTo>
                    <a:pt x="8" y="231"/>
                  </a:lnTo>
                  <a:lnTo>
                    <a:pt x="3" y="214"/>
                  </a:lnTo>
                  <a:lnTo>
                    <a:pt x="0" y="196"/>
                  </a:lnTo>
                  <a:lnTo>
                    <a:pt x="0" y="177"/>
                  </a:lnTo>
                  <a:lnTo>
                    <a:pt x="0" y="177"/>
                  </a:lnTo>
                  <a:lnTo>
                    <a:pt x="0" y="160"/>
                  </a:lnTo>
                  <a:lnTo>
                    <a:pt x="3" y="142"/>
                  </a:lnTo>
                  <a:lnTo>
                    <a:pt x="8" y="125"/>
                  </a:lnTo>
                  <a:lnTo>
                    <a:pt x="14" y="108"/>
                  </a:lnTo>
                  <a:lnTo>
                    <a:pt x="22" y="92"/>
                  </a:lnTo>
                  <a:lnTo>
                    <a:pt x="31" y="78"/>
                  </a:lnTo>
                  <a:lnTo>
                    <a:pt x="40" y="65"/>
                  </a:lnTo>
                  <a:lnTo>
                    <a:pt x="52" y="51"/>
                  </a:lnTo>
                  <a:lnTo>
                    <a:pt x="65" y="40"/>
                  </a:lnTo>
                  <a:lnTo>
                    <a:pt x="79" y="29"/>
                  </a:lnTo>
                  <a:lnTo>
                    <a:pt x="93" y="20"/>
                  </a:lnTo>
                  <a:lnTo>
                    <a:pt x="109" y="14"/>
                  </a:lnTo>
                  <a:lnTo>
                    <a:pt x="125" y="8"/>
                  </a:lnTo>
                  <a:lnTo>
                    <a:pt x="142" y="3"/>
                  </a:lnTo>
                  <a:lnTo>
                    <a:pt x="160" y="0"/>
                  </a:lnTo>
                  <a:lnTo>
                    <a:pt x="179" y="0"/>
                  </a:lnTo>
                  <a:lnTo>
                    <a:pt x="179" y="0"/>
                  </a:lnTo>
                  <a:lnTo>
                    <a:pt x="196" y="0"/>
                  </a:lnTo>
                  <a:lnTo>
                    <a:pt x="214" y="3"/>
                  </a:lnTo>
                  <a:lnTo>
                    <a:pt x="231" y="8"/>
                  </a:lnTo>
                  <a:lnTo>
                    <a:pt x="248" y="14"/>
                  </a:lnTo>
                  <a:lnTo>
                    <a:pt x="264" y="20"/>
                  </a:lnTo>
                  <a:lnTo>
                    <a:pt x="278" y="29"/>
                  </a:lnTo>
                  <a:lnTo>
                    <a:pt x="291" y="40"/>
                  </a:lnTo>
                  <a:lnTo>
                    <a:pt x="305" y="51"/>
                  </a:lnTo>
                  <a:lnTo>
                    <a:pt x="316" y="65"/>
                  </a:lnTo>
                  <a:lnTo>
                    <a:pt x="327" y="78"/>
                  </a:lnTo>
                  <a:lnTo>
                    <a:pt x="335" y="92"/>
                  </a:lnTo>
                  <a:lnTo>
                    <a:pt x="342" y="108"/>
                  </a:lnTo>
                  <a:lnTo>
                    <a:pt x="348" y="125"/>
                  </a:lnTo>
                  <a:lnTo>
                    <a:pt x="353" y="142"/>
                  </a:lnTo>
                  <a:lnTo>
                    <a:pt x="356" y="160"/>
                  </a:lnTo>
                  <a:lnTo>
                    <a:pt x="356" y="177"/>
                  </a:lnTo>
                  <a:lnTo>
                    <a:pt x="356" y="17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3" name="Google Shape;593;p53"/>
            <p:cNvSpPr/>
            <p:nvPr/>
          </p:nvSpPr>
          <p:spPr>
            <a:xfrm>
              <a:off x="855" y="1580"/>
              <a:ext cx="185" cy="185"/>
            </a:xfrm>
            <a:custGeom>
              <a:avLst/>
              <a:gdLst/>
              <a:ahLst/>
              <a:cxnLst/>
              <a:rect l="l" t="t" r="r" b="b"/>
              <a:pathLst>
                <a:path w="370" h="368" extrusionOk="0">
                  <a:moveTo>
                    <a:pt x="370" y="183"/>
                  </a:moveTo>
                  <a:lnTo>
                    <a:pt x="370" y="183"/>
                  </a:lnTo>
                  <a:lnTo>
                    <a:pt x="370" y="203"/>
                  </a:lnTo>
                  <a:lnTo>
                    <a:pt x="367" y="222"/>
                  </a:lnTo>
                  <a:lnTo>
                    <a:pt x="362" y="239"/>
                  </a:lnTo>
                  <a:lnTo>
                    <a:pt x="356" y="256"/>
                  </a:lnTo>
                  <a:lnTo>
                    <a:pt x="348" y="273"/>
                  </a:lnTo>
                  <a:lnTo>
                    <a:pt x="339" y="288"/>
                  </a:lnTo>
                  <a:lnTo>
                    <a:pt x="328" y="302"/>
                  </a:lnTo>
                  <a:lnTo>
                    <a:pt x="316" y="314"/>
                  </a:lnTo>
                  <a:lnTo>
                    <a:pt x="303" y="326"/>
                  </a:lnTo>
                  <a:lnTo>
                    <a:pt x="288" y="337"/>
                  </a:lnTo>
                  <a:lnTo>
                    <a:pt x="273" y="347"/>
                  </a:lnTo>
                  <a:lnTo>
                    <a:pt x="257" y="354"/>
                  </a:lnTo>
                  <a:lnTo>
                    <a:pt x="240" y="360"/>
                  </a:lnTo>
                  <a:lnTo>
                    <a:pt x="222" y="365"/>
                  </a:lnTo>
                  <a:lnTo>
                    <a:pt x="205" y="368"/>
                  </a:lnTo>
                  <a:lnTo>
                    <a:pt x="185" y="368"/>
                  </a:lnTo>
                  <a:lnTo>
                    <a:pt x="185" y="368"/>
                  </a:lnTo>
                  <a:lnTo>
                    <a:pt x="166" y="368"/>
                  </a:lnTo>
                  <a:lnTo>
                    <a:pt x="148" y="365"/>
                  </a:lnTo>
                  <a:lnTo>
                    <a:pt x="131" y="360"/>
                  </a:lnTo>
                  <a:lnTo>
                    <a:pt x="114" y="354"/>
                  </a:lnTo>
                  <a:lnTo>
                    <a:pt x="97" y="347"/>
                  </a:lnTo>
                  <a:lnTo>
                    <a:pt x="81" y="337"/>
                  </a:lnTo>
                  <a:lnTo>
                    <a:pt x="68" y="326"/>
                  </a:lnTo>
                  <a:lnTo>
                    <a:pt x="54" y="314"/>
                  </a:lnTo>
                  <a:lnTo>
                    <a:pt x="43" y="302"/>
                  </a:lnTo>
                  <a:lnTo>
                    <a:pt x="32" y="288"/>
                  </a:lnTo>
                  <a:lnTo>
                    <a:pt x="23" y="273"/>
                  </a:lnTo>
                  <a:lnTo>
                    <a:pt x="15" y="256"/>
                  </a:lnTo>
                  <a:lnTo>
                    <a:pt x="9" y="239"/>
                  </a:lnTo>
                  <a:lnTo>
                    <a:pt x="4" y="222"/>
                  </a:lnTo>
                  <a:lnTo>
                    <a:pt x="1" y="203"/>
                  </a:lnTo>
                  <a:lnTo>
                    <a:pt x="0" y="183"/>
                  </a:lnTo>
                  <a:lnTo>
                    <a:pt x="0" y="183"/>
                  </a:lnTo>
                  <a:lnTo>
                    <a:pt x="1" y="165"/>
                  </a:lnTo>
                  <a:lnTo>
                    <a:pt x="4" y="146"/>
                  </a:lnTo>
                  <a:lnTo>
                    <a:pt x="9" y="129"/>
                  </a:lnTo>
                  <a:lnTo>
                    <a:pt x="15" y="112"/>
                  </a:lnTo>
                  <a:lnTo>
                    <a:pt x="23" y="95"/>
                  </a:lnTo>
                  <a:lnTo>
                    <a:pt x="32" y="80"/>
                  </a:lnTo>
                  <a:lnTo>
                    <a:pt x="43" y="66"/>
                  </a:lnTo>
                  <a:lnTo>
                    <a:pt x="54" y="54"/>
                  </a:lnTo>
                  <a:lnTo>
                    <a:pt x="68" y="41"/>
                  </a:lnTo>
                  <a:lnTo>
                    <a:pt x="81" y="30"/>
                  </a:lnTo>
                  <a:lnTo>
                    <a:pt x="97" y="21"/>
                  </a:lnTo>
                  <a:lnTo>
                    <a:pt x="114" y="14"/>
                  </a:lnTo>
                  <a:lnTo>
                    <a:pt x="131" y="7"/>
                  </a:lnTo>
                  <a:lnTo>
                    <a:pt x="148" y="3"/>
                  </a:lnTo>
                  <a:lnTo>
                    <a:pt x="166" y="0"/>
                  </a:lnTo>
                  <a:lnTo>
                    <a:pt x="185" y="0"/>
                  </a:lnTo>
                  <a:lnTo>
                    <a:pt x="185" y="0"/>
                  </a:lnTo>
                  <a:lnTo>
                    <a:pt x="205" y="0"/>
                  </a:lnTo>
                  <a:lnTo>
                    <a:pt x="222" y="3"/>
                  </a:lnTo>
                  <a:lnTo>
                    <a:pt x="240" y="7"/>
                  </a:lnTo>
                  <a:lnTo>
                    <a:pt x="257" y="14"/>
                  </a:lnTo>
                  <a:lnTo>
                    <a:pt x="273" y="21"/>
                  </a:lnTo>
                  <a:lnTo>
                    <a:pt x="288" y="30"/>
                  </a:lnTo>
                  <a:lnTo>
                    <a:pt x="303" y="41"/>
                  </a:lnTo>
                  <a:lnTo>
                    <a:pt x="316" y="54"/>
                  </a:lnTo>
                  <a:lnTo>
                    <a:pt x="328" y="66"/>
                  </a:lnTo>
                  <a:lnTo>
                    <a:pt x="339" y="80"/>
                  </a:lnTo>
                  <a:lnTo>
                    <a:pt x="348" y="95"/>
                  </a:lnTo>
                  <a:lnTo>
                    <a:pt x="356" y="112"/>
                  </a:lnTo>
                  <a:lnTo>
                    <a:pt x="362" y="129"/>
                  </a:lnTo>
                  <a:lnTo>
                    <a:pt x="367" y="146"/>
                  </a:lnTo>
                  <a:lnTo>
                    <a:pt x="370" y="165"/>
                  </a:lnTo>
                  <a:lnTo>
                    <a:pt x="370" y="183"/>
                  </a:lnTo>
                  <a:lnTo>
                    <a:pt x="370" y="18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4" name="Google Shape;594;p53"/>
            <p:cNvSpPr/>
            <p:nvPr/>
          </p:nvSpPr>
          <p:spPr>
            <a:xfrm>
              <a:off x="1667" y="2091"/>
              <a:ext cx="162" cy="163"/>
            </a:xfrm>
            <a:custGeom>
              <a:avLst/>
              <a:gdLst/>
              <a:ahLst/>
              <a:cxnLst/>
              <a:rect l="l" t="t" r="r" b="b"/>
              <a:pathLst>
                <a:path w="325" h="325" extrusionOk="0">
                  <a:moveTo>
                    <a:pt x="325" y="163"/>
                  </a:moveTo>
                  <a:lnTo>
                    <a:pt x="325" y="163"/>
                  </a:lnTo>
                  <a:lnTo>
                    <a:pt x="324" y="179"/>
                  </a:lnTo>
                  <a:lnTo>
                    <a:pt x="322" y="196"/>
                  </a:lnTo>
                  <a:lnTo>
                    <a:pt x="318" y="211"/>
                  </a:lnTo>
                  <a:lnTo>
                    <a:pt x="313" y="226"/>
                  </a:lnTo>
                  <a:lnTo>
                    <a:pt x="305" y="240"/>
                  </a:lnTo>
                  <a:lnTo>
                    <a:pt x="298" y="254"/>
                  </a:lnTo>
                  <a:lnTo>
                    <a:pt x="288" y="267"/>
                  </a:lnTo>
                  <a:lnTo>
                    <a:pt x="278" y="277"/>
                  </a:lnTo>
                  <a:lnTo>
                    <a:pt x="267" y="288"/>
                  </a:lnTo>
                  <a:lnTo>
                    <a:pt x="253" y="297"/>
                  </a:lnTo>
                  <a:lnTo>
                    <a:pt x="241" y="305"/>
                  </a:lnTo>
                  <a:lnTo>
                    <a:pt x="227" y="313"/>
                  </a:lnTo>
                  <a:lnTo>
                    <a:pt x="211" y="317"/>
                  </a:lnTo>
                  <a:lnTo>
                    <a:pt x="196" y="322"/>
                  </a:lnTo>
                  <a:lnTo>
                    <a:pt x="179" y="324"/>
                  </a:lnTo>
                  <a:lnTo>
                    <a:pt x="162" y="325"/>
                  </a:lnTo>
                  <a:lnTo>
                    <a:pt x="162" y="325"/>
                  </a:lnTo>
                  <a:lnTo>
                    <a:pt x="147" y="324"/>
                  </a:lnTo>
                  <a:lnTo>
                    <a:pt x="130" y="322"/>
                  </a:lnTo>
                  <a:lnTo>
                    <a:pt x="114" y="317"/>
                  </a:lnTo>
                  <a:lnTo>
                    <a:pt x="99" y="313"/>
                  </a:lnTo>
                  <a:lnTo>
                    <a:pt x="85" y="305"/>
                  </a:lnTo>
                  <a:lnTo>
                    <a:pt x="71" y="297"/>
                  </a:lnTo>
                  <a:lnTo>
                    <a:pt x="59" y="288"/>
                  </a:lnTo>
                  <a:lnTo>
                    <a:pt x="48" y="277"/>
                  </a:lnTo>
                  <a:lnTo>
                    <a:pt x="37" y="267"/>
                  </a:lnTo>
                  <a:lnTo>
                    <a:pt x="28" y="254"/>
                  </a:lnTo>
                  <a:lnTo>
                    <a:pt x="20" y="240"/>
                  </a:lnTo>
                  <a:lnTo>
                    <a:pt x="12" y="226"/>
                  </a:lnTo>
                  <a:lnTo>
                    <a:pt x="8" y="211"/>
                  </a:lnTo>
                  <a:lnTo>
                    <a:pt x="3" y="196"/>
                  </a:lnTo>
                  <a:lnTo>
                    <a:pt x="2" y="179"/>
                  </a:lnTo>
                  <a:lnTo>
                    <a:pt x="0" y="163"/>
                  </a:lnTo>
                  <a:lnTo>
                    <a:pt x="0" y="163"/>
                  </a:lnTo>
                  <a:lnTo>
                    <a:pt x="2" y="146"/>
                  </a:lnTo>
                  <a:lnTo>
                    <a:pt x="3" y="129"/>
                  </a:lnTo>
                  <a:lnTo>
                    <a:pt x="8" y="114"/>
                  </a:lnTo>
                  <a:lnTo>
                    <a:pt x="12" y="100"/>
                  </a:lnTo>
                  <a:lnTo>
                    <a:pt x="20" y="85"/>
                  </a:lnTo>
                  <a:lnTo>
                    <a:pt x="28" y="72"/>
                  </a:lnTo>
                  <a:lnTo>
                    <a:pt x="37" y="58"/>
                  </a:lnTo>
                  <a:lnTo>
                    <a:pt x="48" y="48"/>
                  </a:lnTo>
                  <a:lnTo>
                    <a:pt x="59" y="37"/>
                  </a:lnTo>
                  <a:lnTo>
                    <a:pt x="71" y="28"/>
                  </a:lnTo>
                  <a:lnTo>
                    <a:pt x="85" y="20"/>
                  </a:lnTo>
                  <a:lnTo>
                    <a:pt x="99" y="12"/>
                  </a:lnTo>
                  <a:lnTo>
                    <a:pt x="114" y="7"/>
                  </a:lnTo>
                  <a:lnTo>
                    <a:pt x="130" y="3"/>
                  </a:lnTo>
                  <a:lnTo>
                    <a:pt x="147" y="1"/>
                  </a:lnTo>
                  <a:lnTo>
                    <a:pt x="162" y="0"/>
                  </a:lnTo>
                  <a:lnTo>
                    <a:pt x="162" y="0"/>
                  </a:lnTo>
                  <a:lnTo>
                    <a:pt x="179" y="1"/>
                  </a:lnTo>
                  <a:lnTo>
                    <a:pt x="196" y="3"/>
                  </a:lnTo>
                  <a:lnTo>
                    <a:pt x="211" y="7"/>
                  </a:lnTo>
                  <a:lnTo>
                    <a:pt x="227" y="12"/>
                  </a:lnTo>
                  <a:lnTo>
                    <a:pt x="241" y="20"/>
                  </a:lnTo>
                  <a:lnTo>
                    <a:pt x="253" y="28"/>
                  </a:lnTo>
                  <a:lnTo>
                    <a:pt x="267" y="37"/>
                  </a:lnTo>
                  <a:lnTo>
                    <a:pt x="278" y="48"/>
                  </a:lnTo>
                  <a:lnTo>
                    <a:pt x="288" y="58"/>
                  </a:lnTo>
                  <a:lnTo>
                    <a:pt x="298" y="72"/>
                  </a:lnTo>
                  <a:lnTo>
                    <a:pt x="305" y="85"/>
                  </a:lnTo>
                  <a:lnTo>
                    <a:pt x="313" y="100"/>
                  </a:lnTo>
                  <a:lnTo>
                    <a:pt x="318" y="114"/>
                  </a:lnTo>
                  <a:lnTo>
                    <a:pt x="322" y="129"/>
                  </a:lnTo>
                  <a:lnTo>
                    <a:pt x="324" y="146"/>
                  </a:lnTo>
                  <a:lnTo>
                    <a:pt x="325" y="163"/>
                  </a:lnTo>
                  <a:lnTo>
                    <a:pt x="325" y="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5" name="Google Shape;595;p53"/>
            <p:cNvSpPr/>
            <p:nvPr/>
          </p:nvSpPr>
          <p:spPr>
            <a:xfrm>
              <a:off x="20" y="1580"/>
              <a:ext cx="323" cy="323"/>
            </a:xfrm>
            <a:custGeom>
              <a:avLst/>
              <a:gdLst/>
              <a:ahLst/>
              <a:cxnLst/>
              <a:rect l="l" t="t" r="r" b="b"/>
              <a:pathLst>
                <a:path w="646" h="646" extrusionOk="0">
                  <a:moveTo>
                    <a:pt x="646" y="322"/>
                  </a:moveTo>
                  <a:lnTo>
                    <a:pt x="646" y="322"/>
                  </a:lnTo>
                  <a:lnTo>
                    <a:pt x="645" y="356"/>
                  </a:lnTo>
                  <a:lnTo>
                    <a:pt x="640" y="388"/>
                  </a:lnTo>
                  <a:lnTo>
                    <a:pt x="632" y="419"/>
                  </a:lnTo>
                  <a:lnTo>
                    <a:pt x="620" y="448"/>
                  </a:lnTo>
                  <a:lnTo>
                    <a:pt x="608" y="476"/>
                  </a:lnTo>
                  <a:lnTo>
                    <a:pt x="591" y="502"/>
                  </a:lnTo>
                  <a:lnTo>
                    <a:pt x="572" y="528"/>
                  </a:lnTo>
                  <a:lnTo>
                    <a:pt x="552" y="550"/>
                  </a:lnTo>
                  <a:lnTo>
                    <a:pt x="529" y="572"/>
                  </a:lnTo>
                  <a:lnTo>
                    <a:pt x="504" y="590"/>
                  </a:lnTo>
                  <a:lnTo>
                    <a:pt x="476" y="606"/>
                  </a:lnTo>
                  <a:lnTo>
                    <a:pt x="449" y="619"/>
                  </a:lnTo>
                  <a:lnTo>
                    <a:pt x="419" y="630"/>
                  </a:lnTo>
                  <a:lnTo>
                    <a:pt x="389" y="638"/>
                  </a:lnTo>
                  <a:lnTo>
                    <a:pt x="356" y="644"/>
                  </a:lnTo>
                  <a:lnTo>
                    <a:pt x="324" y="646"/>
                  </a:lnTo>
                  <a:lnTo>
                    <a:pt x="324" y="646"/>
                  </a:lnTo>
                  <a:lnTo>
                    <a:pt x="290" y="644"/>
                  </a:lnTo>
                  <a:lnTo>
                    <a:pt x="258" y="638"/>
                  </a:lnTo>
                  <a:lnTo>
                    <a:pt x="227" y="630"/>
                  </a:lnTo>
                  <a:lnTo>
                    <a:pt x="197" y="619"/>
                  </a:lnTo>
                  <a:lnTo>
                    <a:pt x="170" y="606"/>
                  </a:lnTo>
                  <a:lnTo>
                    <a:pt x="142" y="590"/>
                  </a:lnTo>
                  <a:lnTo>
                    <a:pt x="117" y="572"/>
                  </a:lnTo>
                  <a:lnTo>
                    <a:pt x="94" y="550"/>
                  </a:lnTo>
                  <a:lnTo>
                    <a:pt x="74" y="528"/>
                  </a:lnTo>
                  <a:lnTo>
                    <a:pt x="56" y="502"/>
                  </a:lnTo>
                  <a:lnTo>
                    <a:pt x="39" y="476"/>
                  </a:lnTo>
                  <a:lnTo>
                    <a:pt x="26" y="448"/>
                  </a:lnTo>
                  <a:lnTo>
                    <a:pt x="16" y="419"/>
                  </a:lnTo>
                  <a:lnTo>
                    <a:pt x="6" y="388"/>
                  </a:lnTo>
                  <a:lnTo>
                    <a:pt x="2" y="356"/>
                  </a:lnTo>
                  <a:lnTo>
                    <a:pt x="0" y="322"/>
                  </a:lnTo>
                  <a:lnTo>
                    <a:pt x="0" y="322"/>
                  </a:lnTo>
                  <a:lnTo>
                    <a:pt x="2" y="289"/>
                  </a:lnTo>
                  <a:lnTo>
                    <a:pt x="6" y="257"/>
                  </a:lnTo>
                  <a:lnTo>
                    <a:pt x="16" y="226"/>
                  </a:lnTo>
                  <a:lnTo>
                    <a:pt x="26" y="197"/>
                  </a:lnTo>
                  <a:lnTo>
                    <a:pt x="39" y="169"/>
                  </a:lnTo>
                  <a:lnTo>
                    <a:pt x="56" y="141"/>
                  </a:lnTo>
                  <a:lnTo>
                    <a:pt x="74" y="117"/>
                  </a:lnTo>
                  <a:lnTo>
                    <a:pt x="94" y="94"/>
                  </a:lnTo>
                  <a:lnTo>
                    <a:pt x="117" y="74"/>
                  </a:lnTo>
                  <a:lnTo>
                    <a:pt x="142" y="55"/>
                  </a:lnTo>
                  <a:lnTo>
                    <a:pt x="170" y="38"/>
                  </a:lnTo>
                  <a:lnTo>
                    <a:pt x="197" y="24"/>
                  </a:lnTo>
                  <a:lnTo>
                    <a:pt x="227" y="14"/>
                  </a:lnTo>
                  <a:lnTo>
                    <a:pt x="258" y="6"/>
                  </a:lnTo>
                  <a:lnTo>
                    <a:pt x="290" y="1"/>
                  </a:lnTo>
                  <a:lnTo>
                    <a:pt x="324" y="0"/>
                  </a:lnTo>
                  <a:lnTo>
                    <a:pt x="324" y="0"/>
                  </a:lnTo>
                  <a:lnTo>
                    <a:pt x="356" y="1"/>
                  </a:lnTo>
                  <a:lnTo>
                    <a:pt x="389" y="6"/>
                  </a:lnTo>
                  <a:lnTo>
                    <a:pt x="419" y="14"/>
                  </a:lnTo>
                  <a:lnTo>
                    <a:pt x="449" y="24"/>
                  </a:lnTo>
                  <a:lnTo>
                    <a:pt x="476" y="38"/>
                  </a:lnTo>
                  <a:lnTo>
                    <a:pt x="504" y="55"/>
                  </a:lnTo>
                  <a:lnTo>
                    <a:pt x="529" y="74"/>
                  </a:lnTo>
                  <a:lnTo>
                    <a:pt x="552" y="94"/>
                  </a:lnTo>
                  <a:lnTo>
                    <a:pt x="572" y="117"/>
                  </a:lnTo>
                  <a:lnTo>
                    <a:pt x="591" y="141"/>
                  </a:lnTo>
                  <a:lnTo>
                    <a:pt x="608" y="169"/>
                  </a:lnTo>
                  <a:lnTo>
                    <a:pt x="620" y="197"/>
                  </a:lnTo>
                  <a:lnTo>
                    <a:pt x="632" y="226"/>
                  </a:lnTo>
                  <a:lnTo>
                    <a:pt x="640" y="257"/>
                  </a:lnTo>
                  <a:lnTo>
                    <a:pt x="645" y="289"/>
                  </a:lnTo>
                  <a:lnTo>
                    <a:pt x="646" y="322"/>
                  </a:lnTo>
                  <a:lnTo>
                    <a:pt x="646" y="3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6" name="Google Shape;596;p53"/>
            <p:cNvSpPr/>
            <p:nvPr/>
          </p:nvSpPr>
          <p:spPr>
            <a:xfrm>
              <a:off x="393" y="1652"/>
              <a:ext cx="179" cy="179"/>
            </a:xfrm>
            <a:custGeom>
              <a:avLst/>
              <a:gdLst/>
              <a:ahLst/>
              <a:cxnLst/>
              <a:rect l="l" t="t" r="r" b="b"/>
              <a:pathLst>
                <a:path w="358" h="358" extrusionOk="0">
                  <a:moveTo>
                    <a:pt x="358" y="179"/>
                  </a:moveTo>
                  <a:lnTo>
                    <a:pt x="358" y="179"/>
                  </a:lnTo>
                  <a:lnTo>
                    <a:pt x="356" y="197"/>
                  </a:lnTo>
                  <a:lnTo>
                    <a:pt x="355" y="216"/>
                  </a:lnTo>
                  <a:lnTo>
                    <a:pt x="350" y="233"/>
                  </a:lnTo>
                  <a:lnTo>
                    <a:pt x="344" y="248"/>
                  </a:lnTo>
                  <a:lnTo>
                    <a:pt x="336" y="265"/>
                  </a:lnTo>
                  <a:lnTo>
                    <a:pt x="327" y="279"/>
                  </a:lnTo>
                  <a:lnTo>
                    <a:pt x="318" y="293"/>
                  </a:lnTo>
                  <a:lnTo>
                    <a:pt x="306" y="305"/>
                  </a:lnTo>
                  <a:lnTo>
                    <a:pt x="293" y="318"/>
                  </a:lnTo>
                  <a:lnTo>
                    <a:pt x="279" y="327"/>
                  </a:lnTo>
                  <a:lnTo>
                    <a:pt x="264" y="336"/>
                  </a:lnTo>
                  <a:lnTo>
                    <a:pt x="248" y="344"/>
                  </a:lnTo>
                  <a:lnTo>
                    <a:pt x="233" y="350"/>
                  </a:lnTo>
                  <a:lnTo>
                    <a:pt x="216" y="355"/>
                  </a:lnTo>
                  <a:lnTo>
                    <a:pt x="198" y="358"/>
                  </a:lnTo>
                  <a:lnTo>
                    <a:pt x="179" y="358"/>
                  </a:lnTo>
                  <a:lnTo>
                    <a:pt x="179" y="358"/>
                  </a:lnTo>
                  <a:lnTo>
                    <a:pt x="161" y="358"/>
                  </a:lnTo>
                  <a:lnTo>
                    <a:pt x="144" y="355"/>
                  </a:lnTo>
                  <a:lnTo>
                    <a:pt x="127" y="350"/>
                  </a:lnTo>
                  <a:lnTo>
                    <a:pt x="110" y="344"/>
                  </a:lnTo>
                  <a:lnTo>
                    <a:pt x="94" y="336"/>
                  </a:lnTo>
                  <a:lnTo>
                    <a:pt x="79" y="327"/>
                  </a:lnTo>
                  <a:lnTo>
                    <a:pt x="65" y="318"/>
                  </a:lnTo>
                  <a:lnTo>
                    <a:pt x="53" y="305"/>
                  </a:lnTo>
                  <a:lnTo>
                    <a:pt x="42" y="293"/>
                  </a:lnTo>
                  <a:lnTo>
                    <a:pt x="31" y="279"/>
                  </a:lnTo>
                  <a:lnTo>
                    <a:pt x="22" y="265"/>
                  </a:lnTo>
                  <a:lnTo>
                    <a:pt x="14" y="248"/>
                  </a:lnTo>
                  <a:lnTo>
                    <a:pt x="10" y="233"/>
                  </a:lnTo>
                  <a:lnTo>
                    <a:pt x="5" y="216"/>
                  </a:lnTo>
                  <a:lnTo>
                    <a:pt x="2" y="197"/>
                  </a:lnTo>
                  <a:lnTo>
                    <a:pt x="0" y="179"/>
                  </a:lnTo>
                  <a:lnTo>
                    <a:pt x="0" y="179"/>
                  </a:lnTo>
                  <a:lnTo>
                    <a:pt x="2" y="162"/>
                  </a:lnTo>
                  <a:lnTo>
                    <a:pt x="5" y="143"/>
                  </a:lnTo>
                  <a:lnTo>
                    <a:pt x="10" y="126"/>
                  </a:lnTo>
                  <a:lnTo>
                    <a:pt x="14" y="109"/>
                  </a:lnTo>
                  <a:lnTo>
                    <a:pt x="22" y="94"/>
                  </a:lnTo>
                  <a:lnTo>
                    <a:pt x="31" y="80"/>
                  </a:lnTo>
                  <a:lnTo>
                    <a:pt x="42" y="66"/>
                  </a:lnTo>
                  <a:lnTo>
                    <a:pt x="53" y="52"/>
                  </a:lnTo>
                  <a:lnTo>
                    <a:pt x="65" y="42"/>
                  </a:lnTo>
                  <a:lnTo>
                    <a:pt x="79" y="31"/>
                  </a:lnTo>
                  <a:lnTo>
                    <a:pt x="94" y="22"/>
                  </a:lnTo>
                  <a:lnTo>
                    <a:pt x="110" y="15"/>
                  </a:lnTo>
                  <a:lnTo>
                    <a:pt x="127" y="9"/>
                  </a:lnTo>
                  <a:lnTo>
                    <a:pt x="144" y="5"/>
                  </a:lnTo>
                  <a:lnTo>
                    <a:pt x="161" y="2"/>
                  </a:lnTo>
                  <a:lnTo>
                    <a:pt x="179" y="0"/>
                  </a:lnTo>
                  <a:lnTo>
                    <a:pt x="179" y="0"/>
                  </a:lnTo>
                  <a:lnTo>
                    <a:pt x="198" y="2"/>
                  </a:lnTo>
                  <a:lnTo>
                    <a:pt x="216" y="5"/>
                  </a:lnTo>
                  <a:lnTo>
                    <a:pt x="233" y="9"/>
                  </a:lnTo>
                  <a:lnTo>
                    <a:pt x="248" y="15"/>
                  </a:lnTo>
                  <a:lnTo>
                    <a:pt x="264" y="22"/>
                  </a:lnTo>
                  <a:lnTo>
                    <a:pt x="279" y="31"/>
                  </a:lnTo>
                  <a:lnTo>
                    <a:pt x="293" y="42"/>
                  </a:lnTo>
                  <a:lnTo>
                    <a:pt x="306" y="52"/>
                  </a:lnTo>
                  <a:lnTo>
                    <a:pt x="318" y="66"/>
                  </a:lnTo>
                  <a:lnTo>
                    <a:pt x="327" y="80"/>
                  </a:lnTo>
                  <a:lnTo>
                    <a:pt x="336" y="94"/>
                  </a:lnTo>
                  <a:lnTo>
                    <a:pt x="344" y="109"/>
                  </a:lnTo>
                  <a:lnTo>
                    <a:pt x="350" y="126"/>
                  </a:lnTo>
                  <a:lnTo>
                    <a:pt x="355" y="143"/>
                  </a:lnTo>
                  <a:lnTo>
                    <a:pt x="356" y="162"/>
                  </a:lnTo>
                  <a:lnTo>
                    <a:pt x="358" y="179"/>
                  </a:lnTo>
                  <a:lnTo>
                    <a:pt x="358" y="17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7" name="Google Shape;597;p53"/>
            <p:cNvSpPr/>
            <p:nvPr/>
          </p:nvSpPr>
          <p:spPr>
            <a:xfrm>
              <a:off x="335" y="1697"/>
              <a:ext cx="66" cy="89"/>
            </a:xfrm>
            <a:custGeom>
              <a:avLst/>
              <a:gdLst/>
              <a:ahLst/>
              <a:cxnLst/>
              <a:rect l="l" t="t" r="r" b="b"/>
              <a:pathLst>
                <a:path w="131" h="177" extrusionOk="0">
                  <a:moveTo>
                    <a:pt x="0" y="0"/>
                  </a:moveTo>
                  <a:lnTo>
                    <a:pt x="0" y="0"/>
                  </a:lnTo>
                  <a:lnTo>
                    <a:pt x="3" y="9"/>
                  </a:lnTo>
                  <a:lnTo>
                    <a:pt x="7" y="18"/>
                  </a:lnTo>
                  <a:lnTo>
                    <a:pt x="14" y="29"/>
                  </a:lnTo>
                  <a:lnTo>
                    <a:pt x="23" y="42"/>
                  </a:lnTo>
                  <a:lnTo>
                    <a:pt x="35" y="51"/>
                  </a:lnTo>
                  <a:lnTo>
                    <a:pt x="41" y="55"/>
                  </a:lnTo>
                  <a:lnTo>
                    <a:pt x="49" y="59"/>
                  </a:lnTo>
                  <a:lnTo>
                    <a:pt x="58" y="60"/>
                  </a:lnTo>
                  <a:lnTo>
                    <a:pt x="67" y="60"/>
                  </a:lnTo>
                  <a:lnTo>
                    <a:pt x="67" y="60"/>
                  </a:lnTo>
                  <a:lnTo>
                    <a:pt x="84" y="59"/>
                  </a:lnTo>
                  <a:lnTo>
                    <a:pt x="98" y="54"/>
                  </a:lnTo>
                  <a:lnTo>
                    <a:pt x="111" y="48"/>
                  </a:lnTo>
                  <a:lnTo>
                    <a:pt x="118" y="42"/>
                  </a:lnTo>
                  <a:lnTo>
                    <a:pt x="125" y="34"/>
                  </a:lnTo>
                  <a:lnTo>
                    <a:pt x="129" y="28"/>
                  </a:lnTo>
                  <a:lnTo>
                    <a:pt x="131" y="23"/>
                  </a:lnTo>
                  <a:lnTo>
                    <a:pt x="123" y="136"/>
                  </a:lnTo>
                  <a:lnTo>
                    <a:pt x="123" y="136"/>
                  </a:lnTo>
                  <a:lnTo>
                    <a:pt x="120" y="129"/>
                  </a:lnTo>
                  <a:lnTo>
                    <a:pt x="117" y="125"/>
                  </a:lnTo>
                  <a:lnTo>
                    <a:pt x="111" y="117"/>
                  </a:lnTo>
                  <a:lnTo>
                    <a:pt x="103" y="111"/>
                  </a:lnTo>
                  <a:lnTo>
                    <a:pt x="92" y="105"/>
                  </a:lnTo>
                  <a:lnTo>
                    <a:pt x="80" y="102"/>
                  </a:lnTo>
                  <a:lnTo>
                    <a:pt x="63" y="100"/>
                  </a:lnTo>
                  <a:lnTo>
                    <a:pt x="63" y="100"/>
                  </a:lnTo>
                  <a:lnTo>
                    <a:pt x="55" y="100"/>
                  </a:lnTo>
                  <a:lnTo>
                    <a:pt x="47" y="103"/>
                  </a:lnTo>
                  <a:lnTo>
                    <a:pt x="40" y="106"/>
                  </a:lnTo>
                  <a:lnTo>
                    <a:pt x="34" y="111"/>
                  </a:lnTo>
                  <a:lnTo>
                    <a:pt x="27" y="117"/>
                  </a:lnTo>
                  <a:lnTo>
                    <a:pt x="23" y="125"/>
                  </a:lnTo>
                  <a:lnTo>
                    <a:pt x="14" y="139"/>
                  </a:lnTo>
                  <a:lnTo>
                    <a:pt x="7" y="153"/>
                  </a:lnTo>
                  <a:lnTo>
                    <a:pt x="3" y="165"/>
                  </a:lnTo>
                  <a:lnTo>
                    <a:pt x="0" y="17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8" name="Google Shape;598;p53"/>
            <p:cNvSpPr/>
            <p:nvPr/>
          </p:nvSpPr>
          <p:spPr>
            <a:xfrm>
              <a:off x="557" y="1713"/>
              <a:ext cx="323" cy="323"/>
            </a:xfrm>
            <a:custGeom>
              <a:avLst/>
              <a:gdLst/>
              <a:ahLst/>
              <a:cxnLst/>
              <a:rect l="l" t="t" r="r" b="b"/>
              <a:pathLst>
                <a:path w="646" h="646" extrusionOk="0">
                  <a:moveTo>
                    <a:pt x="646" y="324"/>
                  </a:moveTo>
                  <a:lnTo>
                    <a:pt x="646" y="324"/>
                  </a:lnTo>
                  <a:lnTo>
                    <a:pt x="644" y="356"/>
                  </a:lnTo>
                  <a:lnTo>
                    <a:pt x="639" y="388"/>
                  </a:lnTo>
                  <a:lnTo>
                    <a:pt x="632" y="419"/>
                  </a:lnTo>
                  <a:lnTo>
                    <a:pt x="621" y="448"/>
                  </a:lnTo>
                  <a:lnTo>
                    <a:pt x="607" y="476"/>
                  </a:lnTo>
                  <a:lnTo>
                    <a:pt x="590" y="504"/>
                  </a:lnTo>
                  <a:lnTo>
                    <a:pt x="572" y="529"/>
                  </a:lnTo>
                  <a:lnTo>
                    <a:pt x="552" y="552"/>
                  </a:lnTo>
                  <a:lnTo>
                    <a:pt x="528" y="572"/>
                  </a:lnTo>
                  <a:lnTo>
                    <a:pt x="504" y="590"/>
                  </a:lnTo>
                  <a:lnTo>
                    <a:pt x="476" y="607"/>
                  </a:lnTo>
                  <a:lnTo>
                    <a:pt x="448" y="621"/>
                  </a:lnTo>
                  <a:lnTo>
                    <a:pt x="419" y="632"/>
                  </a:lnTo>
                  <a:lnTo>
                    <a:pt x="388" y="640"/>
                  </a:lnTo>
                  <a:lnTo>
                    <a:pt x="356" y="644"/>
                  </a:lnTo>
                  <a:lnTo>
                    <a:pt x="323" y="646"/>
                  </a:lnTo>
                  <a:lnTo>
                    <a:pt x="323" y="646"/>
                  </a:lnTo>
                  <a:lnTo>
                    <a:pt x="289" y="644"/>
                  </a:lnTo>
                  <a:lnTo>
                    <a:pt x="257" y="640"/>
                  </a:lnTo>
                  <a:lnTo>
                    <a:pt x="226" y="632"/>
                  </a:lnTo>
                  <a:lnTo>
                    <a:pt x="197" y="621"/>
                  </a:lnTo>
                  <a:lnTo>
                    <a:pt x="169" y="607"/>
                  </a:lnTo>
                  <a:lnTo>
                    <a:pt x="143" y="590"/>
                  </a:lnTo>
                  <a:lnTo>
                    <a:pt x="117" y="572"/>
                  </a:lnTo>
                  <a:lnTo>
                    <a:pt x="95" y="552"/>
                  </a:lnTo>
                  <a:lnTo>
                    <a:pt x="74" y="529"/>
                  </a:lnTo>
                  <a:lnTo>
                    <a:pt x="55" y="504"/>
                  </a:lnTo>
                  <a:lnTo>
                    <a:pt x="40" y="476"/>
                  </a:lnTo>
                  <a:lnTo>
                    <a:pt x="26" y="448"/>
                  </a:lnTo>
                  <a:lnTo>
                    <a:pt x="15" y="419"/>
                  </a:lnTo>
                  <a:lnTo>
                    <a:pt x="7" y="388"/>
                  </a:lnTo>
                  <a:lnTo>
                    <a:pt x="1" y="356"/>
                  </a:lnTo>
                  <a:lnTo>
                    <a:pt x="0" y="324"/>
                  </a:lnTo>
                  <a:lnTo>
                    <a:pt x="0" y="324"/>
                  </a:lnTo>
                  <a:lnTo>
                    <a:pt x="1" y="290"/>
                  </a:lnTo>
                  <a:lnTo>
                    <a:pt x="7" y="257"/>
                  </a:lnTo>
                  <a:lnTo>
                    <a:pt x="15" y="226"/>
                  </a:lnTo>
                  <a:lnTo>
                    <a:pt x="26" y="197"/>
                  </a:lnTo>
                  <a:lnTo>
                    <a:pt x="40" y="169"/>
                  </a:lnTo>
                  <a:lnTo>
                    <a:pt x="55" y="143"/>
                  </a:lnTo>
                  <a:lnTo>
                    <a:pt x="74" y="117"/>
                  </a:lnTo>
                  <a:lnTo>
                    <a:pt x="95" y="95"/>
                  </a:lnTo>
                  <a:lnTo>
                    <a:pt x="117" y="74"/>
                  </a:lnTo>
                  <a:lnTo>
                    <a:pt x="143" y="55"/>
                  </a:lnTo>
                  <a:lnTo>
                    <a:pt x="169" y="40"/>
                  </a:lnTo>
                  <a:lnTo>
                    <a:pt x="197" y="26"/>
                  </a:lnTo>
                  <a:lnTo>
                    <a:pt x="226" y="15"/>
                  </a:lnTo>
                  <a:lnTo>
                    <a:pt x="257" y="8"/>
                  </a:lnTo>
                  <a:lnTo>
                    <a:pt x="289" y="1"/>
                  </a:lnTo>
                  <a:lnTo>
                    <a:pt x="323" y="0"/>
                  </a:lnTo>
                  <a:lnTo>
                    <a:pt x="323" y="0"/>
                  </a:lnTo>
                  <a:lnTo>
                    <a:pt x="356" y="1"/>
                  </a:lnTo>
                  <a:lnTo>
                    <a:pt x="388" y="8"/>
                  </a:lnTo>
                  <a:lnTo>
                    <a:pt x="419" y="15"/>
                  </a:lnTo>
                  <a:lnTo>
                    <a:pt x="448" y="26"/>
                  </a:lnTo>
                  <a:lnTo>
                    <a:pt x="476" y="40"/>
                  </a:lnTo>
                  <a:lnTo>
                    <a:pt x="504" y="55"/>
                  </a:lnTo>
                  <a:lnTo>
                    <a:pt x="528" y="74"/>
                  </a:lnTo>
                  <a:lnTo>
                    <a:pt x="552" y="95"/>
                  </a:lnTo>
                  <a:lnTo>
                    <a:pt x="572" y="117"/>
                  </a:lnTo>
                  <a:lnTo>
                    <a:pt x="590" y="143"/>
                  </a:lnTo>
                  <a:lnTo>
                    <a:pt x="607" y="169"/>
                  </a:lnTo>
                  <a:lnTo>
                    <a:pt x="621" y="197"/>
                  </a:lnTo>
                  <a:lnTo>
                    <a:pt x="632" y="226"/>
                  </a:lnTo>
                  <a:lnTo>
                    <a:pt x="639" y="257"/>
                  </a:lnTo>
                  <a:lnTo>
                    <a:pt x="644" y="290"/>
                  </a:lnTo>
                  <a:lnTo>
                    <a:pt x="646" y="324"/>
                  </a:lnTo>
                  <a:lnTo>
                    <a:pt x="646" y="32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9" name="Google Shape;599;p53"/>
            <p:cNvSpPr/>
            <p:nvPr/>
          </p:nvSpPr>
          <p:spPr>
            <a:xfrm>
              <a:off x="930" y="1785"/>
              <a:ext cx="179" cy="178"/>
            </a:xfrm>
            <a:custGeom>
              <a:avLst/>
              <a:gdLst/>
              <a:ahLst/>
              <a:cxnLst/>
              <a:rect l="l" t="t" r="r" b="b"/>
              <a:pathLst>
                <a:path w="358" h="356" extrusionOk="0">
                  <a:moveTo>
                    <a:pt x="358" y="179"/>
                  </a:moveTo>
                  <a:lnTo>
                    <a:pt x="358" y="179"/>
                  </a:lnTo>
                  <a:lnTo>
                    <a:pt x="358" y="196"/>
                  </a:lnTo>
                  <a:lnTo>
                    <a:pt x="354" y="214"/>
                  </a:lnTo>
                  <a:lnTo>
                    <a:pt x="350" y="231"/>
                  </a:lnTo>
                  <a:lnTo>
                    <a:pt x="344" y="248"/>
                  </a:lnTo>
                  <a:lnTo>
                    <a:pt x="336" y="263"/>
                  </a:lnTo>
                  <a:lnTo>
                    <a:pt x="327" y="277"/>
                  </a:lnTo>
                  <a:lnTo>
                    <a:pt x="317" y="291"/>
                  </a:lnTo>
                  <a:lnTo>
                    <a:pt x="305" y="305"/>
                  </a:lnTo>
                  <a:lnTo>
                    <a:pt x="293" y="316"/>
                  </a:lnTo>
                  <a:lnTo>
                    <a:pt x="279" y="327"/>
                  </a:lnTo>
                  <a:lnTo>
                    <a:pt x="265" y="336"/>
                  </a:lnTo>
                  <a:lnTo>
                    <a:pt x="248" y="342"/>
                  </a:lnTo>
                  <a:lnTo>
                    <a:pt x="233" y="348"/>
                  </a:lnTo>
                  <a:lnTo>
                    <a:pt x="216" y="353"/>
                  </a:lnTo>
                  <a:lnTo>
                    <a:pt x="197" y="356"/>
                  </a:lnTo>
                  <a:lnTo>
                    <a:pt x="179" y="356"/>
                  </a:lnTo>
                  <a:lnTo>
                    <a:pt x="179" y="356"/>
                  </a:lnTo>
                  <a:lnTo>
                    <a:pt x="160" y="356"/>
                  </a:lnTo>
                  <a:lnTo>
                    <a:pt x="143" y="353"/>
                  </a:lnTo>
                  <a:lnTo>
                    <a:pt x="126" y="348"/>
                  </a:lnTo>
                  <a:lnTo>
                    <a:pt x="109" y="342"/>
                  </a:lnTo>
                  <a:lnTo>
                    <a:pt x="94" y="336"/>
                  </a:lnTo>
                  <a:lnTo>
                    <a:pt x="80" y="327"/>
                  </a:lnTo>
                  <a:lnTo>
                    <a:pt x="66" y="316"/>
                  </a:lnTo>
                  <a:lnTo>
                    <a:pt x="52" y="305"/>
                  </a:lnTo>
                  <a:lnTo>
                    <a:pt x="41" y="291"/>
                  </a:lnTo>
                  <a:lnTo>
                    <a:pt x="31" y="277"/>
                  </a:lnTo>
                  <a:lnTo>
                    <a:pt x="21" y="263"/>
                  </a:lnTo>
                  <a:lnTo>
                    <a:pt x="15" y="248"/>
                  </a:lnTo>
                  <a:lnTo>
                    <a:pt x="9" y="231"/>
                  </a:lnTo>
                  <a:lnTo>
                    <a:pt x="4" y="214"/>
                  </a:lnTo>
                  <a:lnTo>
                    <a:pt x="1" y="196"/>
                  </a:lnTo>
                  <a:lnTo>
                    <a:pt x="0" y="179"/>
                  </a:lnTo>
                  <a:lnTo>
                    <a:pt x="0" y="179"/>
                  </a:lnTo>
                  <a:lnTo>
                    <a:pt x="1" y="160"/>
                  </a:lnTo>
                  <a:lnTo>
                    <a:pt x="4" y="142"/>
                  </a:lnTo>
                  <a:lnTo>
                    <a:pt x="9" y="125"/>
                  </a:lnTo>
                  <a:lnTo>
                    <a:pt x="15" y="109"/>
                  </a:lnTo>
                  <a:lnTo>
                    <a:pt x="21" y="92"/>
                  </a:lnTo>
                  <a:lnTo>
                    <a:pt x="31" y="78"/>
                  </a:lnTo>
                  <a:lnTo>
                    <a:pt x="41" y="64"/>
                  </a:lnTo>
                  <a:lnTo>
                    <a:pt x="52" y="52"/>
                  </a:lnTo>
                  <a:lnTo>
                    <a:pt x="66" y="40"/>
                  </a:lnTo>
                  <a:lnTo>
                    <a:pt x="80" y="31"/>
                  </a:lnTo>
                  <a:lnTo>
                    <a:pt x="94" y="21"/>
                  </a:lnTo>
                  <a:lnTo>
                    <a:pt x="109" y="14"/>
                  </a:lnTo>
                  <a:lnTo>
                    <a:pt x="126" y="7"/>
                  </a:lnTo>
                  <a:lnTo>
                    <a:pt x="143" y="3"/>
                  </a:lnTo>
                  <a:lnTo>
                    <a:pt x="160" y="0"/>
                  </a:lnTo>
                  <a:lnTo>
                    <a:pt x="179" y="0"/>
                  </a:lnTo>
                  <a:lnTo>
                    <a:pt x="179" y="0"/>
                  </a:lnTo>
                  <a:lnTo>
                    <a:pt x="197" y="0"/>
                  </a:lnTo>
                  <a:lnTo>
                    <a:pt x="216" y="3"/>
                  </a:lnTo>
                  <a:lnTo>
                    <a:pt x="233" y="7"/>
                  </a:lnTo>
                  <a:lnTo>
                    <a:pt x="248" y="14"/>
                  </a:lnTo>
                  <a:lnTo>
                    <a:pt x="265" y="21"/>
                  </a:lnTo>
                  <a:lnTo>
                    <a:pt x="279" y="31"/>
                  </a:lnTo>
                  <a:lnTo>
                    <a:pt x="293" y="40"/>
                  </a:lnTo>
                  <a:lnTo>
                    <a:pt x="305" y="52"/>
                  </a:lnTo>
                  <a:lnTo>
                    <a:pt x="317" y="64"/>
                  </a:lnTo>
                  <a:lnTo>
                    <a:pt x="327" y="78"/>
                  </a:lnTo>
                  <a:lnTo>
                    <a:pt x="336" y="92"/>
                  </a:lnTo>
                  <a:lnTo>
                    <a:pt x="344" y="109"/>
                  </a:lnTo>
                  <a:lnTo>
                    <a:pt x="350" y="125"/>
                  </a:lnTo>
                  <a:lnTo>
                    <a:pt x="354" y="142"/>
                  </a:lnTo>
                  <a:lnTo>
                    <a:pt x="358" y="160"/>
                  </a:lnTo>
                  <a:lnTo>
                    <a:pt x="358" y="179"/>
                  </a:lnTo>
                  <a:lnTo>
                    <a:pt x="358" y="17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0" name="Google Shape;600;p53"/>
            <p:cNvSpPr/>
            <p:nvPr/>
          </p:nvSpPr>
          <p:spPr>
            <a:xfrm>
              <a:off x="873" y="1830"/>
              <a:ext cx="65" cy="89"/>
            </a:xfrm>
            <a:custGeom>
              <a:avLst/>
              <a:gdLst/>
              <a:ahLst/>
              <a:cxnLst/>
              <a:rect l="l" t="t" r="r" b="b"/>
              <a:pathLst>
                <a:path w="131" h="179" extrusionOk="0">
                  <a:moveTo>
                    <a:pt x="2" y="0"/>
                  </a:moveTo>
                  <a:lnTo>
                    <a:pt x="2" y="0"/>
                  </a:lnTo>
                  <a:lnTo>
                    <a:pt x="5" y="9"/>
                  </a:lnTo>
                  <a:lnTo>
                    <a:pt x="8" y="20"/>
                  </a:lnTo>
                  <a:lnTo>
                    <a:pt x="14" y="31"/>
                  </a:lnTo>
                  <a:lnTo>
                    <a:pt x="23" y="42"/>
                  </a:lnTo>
                  <a:lnTo>
                    <a:pt x="36" y="51"/>
                  </a:lnTo>
                  <a:lnTo>
                    <a:pt x="42" y="56"/>
                  </a:lnTo>
                  <a:lnTo>
                    <a:pt x="50" y="59"/>
                  </a:lnTo>
                  <a:lnTo>
                    <a:pt x="59" y="60"/>
                  </a:lnTo>
                  <a:lnTo>
                    <a:pt x="68" y="62"/>
                  </a:lnTo>
                  <a:lnTo>
                    <a:pt x="68" y="62"/>
                  </a:lnTo>
                  <a:lnTo>
                    <a:pt x="85" y="59"/>
                  </a:lnTo>
                  <a:lnTo>
                    <a:pt x="100" y="56"/>
                  </a:lnTo>
                  <a:lnTo>
                    <a:pt x="111" y="49"/>
                  </a:lnTo>
                  <a:lnTo>
                    <a:pt x="119" y="42"/>
                  </a:lnTo>
                  <a:lnTo>
                    <a:pt x="125" y="36"/>
                  </a:lnTo>
                  <a:lnTo>
                    <a:pt x="130" y="29"/>
                  </a:lnTo>
                  <a:lnTo>
                    <a:pt x="131" y="23"/>
                  </a:lnTo>
                  <a:lnTo>
                    <a:pt x="124" y="136"/>
                  </a:lnTo>
                  <a:lnTo>
                    <a:pt x="124" y="136"/>
                  </a:lnTo>
                  <a:lnTo>
                    <a:pt x="120" y="131"/>
                  </a:lnTo>
                  <a:lnTo>
                    <a:pt x="117" y="125"/>
                  </a:lnTo>
                  <a:lnTo>
                    <a:pt x="111" y="119"/>
                  </a:lnTo>
                  <a:lnTo>
                    <a:pt x="104" y="111"/>
                  </a:lnTo>
                  <a:lnTo>
                    <a:pt x="93" y="107"/>
                  </a:lnTo>
                  <a:lnTo>
                    <a:pt x="80" y="102"/>
                  </a:lnTo>
                  <a:lnTo>
                    <a:pt x="65" y="100"/>
                  </a:lnTo>
                  <a:lnTo>
                    <a:pt x="65" y="100"/>
                  </a:lnTo>
                  <a:lnTo>
                    <a:pt x="56" y="100"/>
                  </a:lnTo>
                  <a:lnTo>
                    <a:pt x="48" y="103"/>
                  </a:lnTo>
                  <a:lnTo>
                    <a:pt x="42" y="108"/>
                  </a:lnTo>
                  <a:lnTo>
                    <a:pt x="34" y="113"/>
                  </a:lnTo>
                  <a:lnTo>
                    <a:pt x="28" y="119"/>
                  </a:lnTo>
                  <a:lnTo>
                    <a:pt x="23" y="125"/>
                  </a:lnTo>
                  <a:lnTo>
                    <a:pt x="14" y="139"/>
                  </a:lnTo>
                  <a:lnTo>
                    <a:pt x="8" y="154"/>
                  </a:lnTo>
                  <a:lnTo>
                    <a:pt x="3" y="167"/>
                  </a:lnTo>
                  <a:lnTo>
                    <a:pt x="0" y="179"/>
                  </a:lnTo>
                  <a:lnTo>
                    <a:pt x="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1" name="Google Shape;601;p53"/>
            <p:cNvSpPr/>
            <p:nvPr/>
          </p:nvSpPr>
          <p:spPr>
            <a:xfrm>
              <a:off x="892" y="2072"/>
              <a:ext cx="331" cy="332"/>
            </a:xfrm>
            <a:custGeom>
              <a:avLst/>
              <a:gdLst/>
              <a:ahLst/>
              <a:cxnLst/>
              <a:rect l="l" t="t" r="r" b="b"/>
              <a:pathLst>
                <a:path w="661" h="663" extrusionOk="0">
                  <a:moveTo>
                    <a:pt x="661" y="332"/>
                  </a:moveTo>
                  <a:lnTo>
                    <a:pt x="661" y="332"/>
                  </a:lnTo>
                  <a:lnTo>
                    <a:pt x="660" y="366"/>
                  </a:lnTo>
                  <a:lnTo>
                    <a:pt x="653" y="398"/>
                  </a:lnTo>
                  <a:lnTo>
                    <a:pt x="646" y="430"/>
                  </a:lnTo>
                  <a:lnTo>
                    <a:pt x="635" y="461"/>
                  </a:lnTo>
                  <a:lnTo>
                    <a:pt x="621" y="489"/>
                  </a:lnTo>
                  <a:lnTo>
                    <a:pt x="604" y="517"/>
                  </a:lnTo>
                  <a:lnTo>
                    <a:pt x="586" y="543"/>
                  </a:lnTo>
                  <a:lnTo>
                    <a:pt x="564" y="566"/>
                  </a:lnTo>
                  <a:lnTo>
                    <a:pt x="541" y="588"/>
                  </a:lnTo>
                  <a:lnTo>
                    <a:pt x="515" y="606"/>
                  </a:lnTo>
                  <a:lnTo>
                    <a:pt x="487" y="623"/>
                  </a:lnTo>
                  <a:lnTo>
                    <a:pt x="459" y="637"/>
                  </a:lnTo>
                  <a:lnTo>
                    <a:pt x="428" y="648"/>
                  </a:lnTo>
                  <a:lnTo>
                    <a:pt x="396" y="655"/>
                  </a:lnTo>
                  <a:lnTo>
                    <a:pt x="364" y="662"/>
                  </a:lnTo>
                  <a:lnTo>
                    <a:pt x="330" y="663"/>
                  </a:lnTo>
                  <a:lnTo>
                    <a:pt x="330" y="663"/>
                  </a:lnTo>
                  <a:lnTo>
                    <a:pt x="296" y="662"/>
                  </a:lnTo>
                  <a:lnTo>
                    <a:pt x="263" y="655"/>
                  </a:lnTo>
                  <a:lnTo>
                    <a:pt x="231" y="648"/>
                  </a:lnTo>
                  <a:lnTo>
                    <a:pt x="202" y="637"/>
                  </a:lnTo>
                  <a:lnTo>
                    <a:pt x="172" y="623"/>
                  </a:lnTo>
                  <a:lnTo>
                    <a:pt x="145" y="606"/>
                  </a:lnTo>
                  <a:lnTo>
                    <a:pt x="120" y="588"/>
                  </a:lnTo>
                  <a:lnTo>
                    <a:pt x="95" y="566"/>
                  </a:lnTo>
                  <a:lnTo>
                    <a:pt x="75" y="543"/>
                  </a:lnTo>
                  <a:lnTo>
                    <a:pt x="55" y="517"/>
                  </a:lnTo>
                  <a:lnTo>
                    <a:pt x="38" y="489"/>
                  </a:lnTo>
                  <a:lnTo>
                    <a:pt x="24" y="461"/>
                  </a:lnTo>
                  <a:lnTo>
                    <a:pt x="14" y="430"/>
                  </a:lnTo>
                  <a:lnTo>
                    <a:pt x="6" y="398"/>
                  </a:lnTo>
                  <a:lnTo>
                    <a:pt x="1" y="366"/>
                  </a:lnTo>
                  <a:lnTo>
                    <a:pt x="0" y="332"/>
                  </a:lnTo>
                  <a:lnTo>
                    <a:pt x="0" y="332"/>
                  </a:lnTo>
                  <a:lnTo>
                    <a:pt x="1" y="298"/>
                  </a:lnTo>
                  <a:lnTo>
                    <a:pt x="6" y="265"/>
                  </a:lnTo>
                  <a:lnTo>
                    <a:pt x="14" y="233"/>
                  </a:lnTo>
                  <a:lnTo>
                    <a:pt x="24" y="204"/>
                  </a:lnTo>
                  <a:lnTo>
                    <a:pt x="38" y="174"/>
                  </a:lnTo>
                  <a:lnTo>
                    <a:pt x="55" y="147"/>
                  </a:lnTo>
                  <a:lnTo>
                    <a:pt x="75" y="122"/>
                  </a:lnTo>
                  <a:lnTo>
                    <a:pt x="95" y="97"/>
                  </a:lnTo>
                  <a:lnTo>
                    <a:pt x="120" y="76"/>
                  </a:lnTo>
                  <a:lnTo>
                    <a:pt x="145" y="57"/>
                  </a:lnTo>
                  <a:lnTo>
                    <a:pt x="172" y="40"/>
                  </a:lnTo>
                  <a:lnTo>
                    <a:pt x="202" y="26"/>
                  </a:lnTo>
                  <a:lnTo>
                    <a:pt x="231" y="16"/>
                  </a:lnTo>
                  <a:lnTo>
                    <a:pt x="263" y="8"/>
                  </a:lnTo>
                  <a:lnTo>
                    <a:pt x="296" y="3"/>
                  </a:lnTo>
                  <a:lnTo>
                    <a:pt x="330" y="0"/>
                  </a:lnTo>
                  <a:lnTo>
                    <a:pt x="330" y="0"/>
                  </a:lnTo>
                  <a:lnTo>
                    <a:pt x="364" y="3"/>
                  </a:lnTo>
                  <a:lnTo>
                    <a:pt x="396" y="8"/>
                  </a:lnTo>
                  <a:lnTo>
                    <a:pt x="428" y="16"/>
                  </a:lnTo>
                  <a:lnTo>
                    <a:pt x="459" y="26"/>
                  </a:lnTo>
                  <a:lnTo>
                    <a:pt x="487" y="40"/>
                  </a:lnTo>
                  <a:lnTo>
                    <a:pt x="515" y="57"/>
                  </a:lnTo>
                  <a:lnTo>
                    <a:pt x="541" y="76"/>
                  </a:lnTo>
                  <a:lnTo>
                    <a:pt x="564" y="97"/>
                  </a:lnTo>
                  <a:lnTo>
                    <a:pt x="586" y="122"/>
                  </a:lnTo>
                  <a:lnTo>
                    <a:pt x="604" y="147"/>
                  </a:lnTo>
                  <a:lnTo>
                    <a:pt x="621" y="174"/>
                  </a:lnTo>
                  <a:lnTo>
                    <a:pt x="635" y="204"/>
                  </a:lnTo>
                  <a:lnTo>
                    <a:pt x="646" y="233"/>
                  </a:lnTo>
                  <a:lnTo>
                    <a:pt x="653" y="265"/>
                  </a:lnTo>
                  <a:lnTo>
                    <a:pt x="660" y="298"/>
                  </a:lnTo>
                  <a:lnTo>
                    <a:pt x="661" y="332"/>
                  </a:lnTo>
                  <a:lnTo>
                    <a:pt x="661"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2" name="Google Shape;602;p53"/>
            <p:cNvSpPr/>
            <p:nvPr/>
          </p:nvSpPr>
          <p:spPr>
            <a:xfrm>
              <a:off x="1274" y="2146"/>
              <a:ext cx="183" cy="184"/>
            </a:xfrm>
            <a:custGeom>
              <a:avLst/>
              <a:gdLst/>
              <a:ahLst/>
              <a:cxnLst/>
              <a:rect l="l" t="t" r="r" b="b"/>
              <a:pathLst>
                <a:path w="366" h="367" extrusionOk="0">
                  <a:moveTo>
                    <a:pt x="366" y="184"/>
                  </a:moveTo>
                  <a:lnTo>
                    <a:pt x="366" y="184"/>
                  </a:lnTo>
                  <a:lnTo>
                    <a:pt x="366" y="202"/>
                  </a:lnTo>
                  <a:lnTo>
                    <a:pt x="363" y="221"/>
                  </a:lnTo>
                  <a:lnTo>
                    <a:pt x="358" y="238"/>
                  </a:lnTo>
                  <a:lnTo>
                    <a:pt x="352" y="255"/>
                  </a:lnTo>
                  <a:lnTo>
                    <a:pt x="344" y="272"/>
                  </a:lnTo>
                  <a:lnTo>
                    <a:pt x="335" y="285"/>
                  </a:lnTo>
                  <a:lnTo>
                    <a:pt x="324" y="301"/>
                  </a:lnTo>
                  <a:lnTo>
                    <a:pt x="312" y="313"/>
                  </a:lnTo>
                  <a:lnTo>
                    <a:pt x="300" y="326"/>
                  </a:lnTo>
                  <a:lnTo>
                    <a:pt x="286" y="335"/>
                  </a:lnTo>
                  <a:lnTo>
                    <a:pt x="270" y="344"/>
                  </a:lnTo>
                  <a:lnTo>
                    <a:pt x="255" y="352"/>
                  </a:lnTo>
                  <a:lnTo>
                    <a:pt x="238" y="358"/>
                  </a:lnTo>
                  <a:lnTo>
                    <a:pt x="219" y="363"/>
                  </a:lnTo>
                  <a:lnTo>
                    <a:pt x="202" y="366"/>
                  </a:lnTo>
                  <a:lnTo>
                    <a:pt x="182" y="367"/>
                  </a:lnTo>
                  <a:lnTo>
                    <a:pt x="182" y="367"/>
                  </a:lnTo>
                  <a:lnTo>
                    <a:pt x="164" y="366"/>
                  </a:lnTo>
                  <a:lnTo>
                    <a:pt x="147" y="363"/>
                  </a:lnTo>
                  <a:lnTo>
                    <a:pt x="128" y="358"/>
                  </a:lnTo>
                  <a:lnTo>
                    <a:pt x="111" y="352"/>
                  </a:lnTo>
                  <a:lnTo>
                    <a:pt x="96" y="344"/>
                  </a:lnTo>
                  <a:lnTo>
                    <a:pt x="81" y="335"/>
                  </a:lnTo>
                  <a:lnTo>
                    <a:pt x="67" y="326"/>
                  </a:lnTo>
                  <a:lnTo>
                    <a:pt x="53" y="313"/>
                  </a:lnTo>
                  <a:lnTo>
                    <a:pt x="42" y="301"/>
                  </a:lnTo>
                  <a:lnTo>
                    <a:pt x="31" y="285"/>
                  </a:lnTo>
                  <a:lnTo>
                    <a:pt x="22" y="272"/>
                  </a:lnTo>
                  <a:lnTo>
                    <a:pt x="14" y="255"/>
                  </a:lnTo>
                  <a:lnTo>
                    <a:pt x="8" y="238"/>
                  </a:lnTo>
                  <a:lnTo>
                    <a:pt x="4" y="221"/>
                  </a:lnTo>
                  <a:lnTo>
                    <a:pt x="0" y="202"/>
                  </a:lnTo>
                  <a:lnTo>
                    <a:pt x="0" y="184"/>
                  </a:lnTo>
                  <a:lnTo>
                    <a:pt x="0" y="184"/>
                  </a:lnTo>
                  <a:lnTo>
                    <a:pt x="0" y="165"/>
                  </a:lnTo>
                  <a:lnTo>
                    <a:pt x="4" y="147"/>
                  </a:lnTo>
                  <a:lnTo>
                    <a:pt x="8" y="130"/>
                  </a:lnTo>
                  <a:lnTo>
                    <a:pt x="14" y="113"/>
                  </a:lnTo>
                  <a:lnTo>
                    <a:pt x="22" y="96"/>
                  </a:lnTo>
                  <a:lnTo>
                    <a:pt x="31" y="82"/>
                  </a:lnTo>
                  <a:lnTo>
                    <a:pt x="42" y="68"/>
                  </a:lnTo>
                  <a:lnTo>
                    <a:pt x="53" y="54"/>
                  </a:lnTo>
                  <a:lnTo>
                    <a:pt x="67" y="42"/>
                  </a:lnTo>
                  <a:lnTo>
                    <a:pt x="81" y="33"/>
                  </a:lnTo>
                  <a:lnTo>
                    <a:pt x="96" y="23"/>
                  </a:lnTo>
                  <a:lnTo>
                    <a:pt x="111" y="16"/>
                  </a:lnTo>
                  <a:lnTo>
                    <a:pt x="128" y="9"/>
                  </a:lnTo>
                  <a:lnTo>
                    <a:pt x="147" y="5"/>
                  </a:lnTo>
                  <a:lnTo>
                    <a:pt x="164" y="2"/>
                  </a:lnTo>
                  <a:lnTo>
                    <a:pt x="182" y="0"/>
                  </a:lnTo>
                  <a:lnTo>
                    <a:pt x="182" y="0"/>
                  </a:lnTo>
                  <a:lnTo>
                    <a:pt x="202" y="2"/>
                  </a:lnTo>
                  <a:lnTo>
                    <a:pt x="219" y="5"/>
                  </a:lnTo>
                  <a:lnTo>
                    <a:pt x="238" y="9"/>
                  </a:lnTo>
                  <a:lnTo>
                    <a:pt x="255" y="16"/>
                  </a:lnTo>
                  <a:lnTo>
                    <a:pt x="270" y="23"/>
                  </a:lnTo>
                  <a:lnTo>
                    <a:pt x="286" y="33"/>
                  </a:lnTo>
                  <a:lnTo>
                    <a:pt x="300" y="42"/>
                  </a:lnTo>
                  <a:lnTo>
                    <a:pt x="312" y="54"/>
                  </a:lnTo>
                  <a:lnTo>
                    <a:pt x="324" y="68"/>
                  </a:lnTo>
                  <a:lnTo>
                    <a:pt x="335" y="82"/>
                  </a:lnTo>
                  <a:lnTo>
                    <a:pt x="344" y="96"/>
                  </a:lnTo>
                  <a:lnTo>
                    <a:pt x="352" y="113"/>
                  </a:lnTo>
                  <a:lnTo>
                    <a:pt x="358" y="130"/>
                  </a:lnTo>
                  <a:lnTo>
                    <a:pt x="363" y="147"/>
                  </a:lnTo>
                  <a:lnTo>
                    <a:pt x="366" y="165"/>
                  </a:lnTo>
                  <a:lnTo>
                    <a:pt x="366" y="184"/>
                  </a:lnTo>
                  <a:lnTo>
                    <a:pt x="366" y="18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3" name="Google Shape;603;p53"/>
            <p:cNvSpPr/>
            <p:nvPr/>
          </p:nvSpPr>
          <p:spPr>
            <a:xfrm>
              <a:off x="1214" y="2192"/>
              <a:ext cx="68" cy="91"/>
            </a:xfrm>
            <a:custGeom>
              <a:avLst/>
              <a:gdLst/>
              <a:ahLst/>
              <a:cxnLst/>
              <a:rect l="l" t="t" r="r" b="b"/>
              <a:pathLst>
                <a:path w="136" h="182" extrusionOk="0">
                  <a:moveTo>
                    <a:pt x="2" y="0"/>
                  </a:moveTo>
                  <a:lnTo>
                    <a:pt x="2" y="0"/>
                  </a:lnTo>
                  <a:lnTo>
                    <a:pt x="5" y="9"/>
                  </a:lnTo>
                  <a:lnTo>
                    <a:pt x="9" y="20"/>
                  </a:lnTo>
                  <a:lnTo>
                    <a:pt x="16" y="31"/>
                  </a:lnTo>
                  <a:lnTo>
                    <a:pt x="25" y="43"/>
                  </a:lnTo>
                  <a:lnTo>
                    <a:pt x="31" y="48"/>
                  </a:lnTo>
                  <a:lnTo>
                    <a:pt x="37" y="52"/>
                  </a:lnTo>
                  <a:lnTo>
                    <a:pt x="43" y="57"/>
                  </a:lnTo>
                  <a:lnTo>
                    <a:pt x="51" y="60"/>
                  </a:lnTo>
                  <a:lnTo>
                    <a:pt x="60" y="61"/>
                  </a:lnTo>
                  <a:lnTo>
                    <a:pt x="70" y="63"/>
                  </a:lnTo>
                  <a:lnTo>
                    <a:pt x="70" y="63"/>
                  </a:lnTo>
                  <a:lnTo>
                    <a:pt x="88" y="60"/>
                  </a:lnTo>
                  <a:lnTo>
                    <a:pt x="103" y="57"/>
                  </a:lnTo>
                  <a:lnTo>
                    <a:pt x="114" y="51"/>
                  </a:lnTo>
                  <a:lnTo>
                    <a:pt x="124" y="43"/>
                  </a:lnTo>
                  <a:lnTo>
                    <a:pt x="130" y="35"/>
                  </a:lnTo>
                  <a:lnTo>
                    <a:pt x="133" y="29"/>
                  </a:lnTo>
                  <a:lnTo>
                    <a:pt x="136" y="23"/>
                  </a:lnTo>
                  <a:lnTo>
                    <a:pt x="127" y="139"/>
                  </a:lnTo>
                  <a:lnTo>
                    <a:pt x="127" y="139"/>
                  </a:lnTo>
                  <a:lnTo>
                    <a:pt x="125" y="134"/>
                  </a:lnTo>
                  <a:lnTo>
                    <a:pt x="120" y="128"/>
                  </a:lnTo>
                  <a:lnTo>
                    <a:pt x="114" y="120"/>
                  </a:lnTo>
                  <a:lnTo>
                    <a:pt x="107" y="114"/>
                  </a:lnTo>
                  <a:lnTo>
                    <a:pt x="96" y="108"/>
                  </a:lnTo>
                  <a:lnTo>
                    <a:pt x="83" y="103"/>
                  </a:lnTo>
                  <a:lnTo>
                    <a:pt x="66" y="102"/>
                  </a:lnTo>
                  <a:lnTo>
                    <a:pt x="66" y="102"/>
                  </a:lnTo>
                  <a:lnTo>
                    <a:pt x="57" y="103"/>
                  </a:lnTo>
                  <a:lnTo>
                    <a:pt x="50" y="106"/>
                  </a:lnTo>
                  <a:lnTo>
                    <a:pt x="43" y="109"/>
                  </a:lnTo>
                  <a:lnTo>
                    <a:pt x="36" y="115"/>
                  </a:lnTo>
                  <a:lnTo>
                    <a:pt x="29" y="122"/>
                  </a:lnTo>
                  <a:lnTo>
                    <a:pt x="25" y="128"/>
                  </a:lnTo>
                  <a:lnTo>
                    <a:pt x="16" y="142"/>
                  </a:lnTo>
                  <a:lnTo>
                    <a:pt x="9" y="157"/>
                  </a:lnTo>
                  <a:lnTo>
                    <a:pt x="5" y="169"/>
                  </a:lnTo>
                  <a:lnTo>
                    <a:pt x="0" y="182"/>
                  </a:lnTo>
                  <a:lnTo>
                    <a:pt x="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4" name="Google Shape;604;p53"/>
            <p:cNvSpPr/>
            <p:nvPr/>
          </p:nvSpPr>
          <p:spPr>
            <a:xfrm>
              <a:off x="1122" y="1541"/>
              <a:ext cx="323" cy="323"/>
            </a:xfrm>
            <a:custGeom>
              <a:avLst/>
              <a:gdLst/>
              <a:ahLst/>
              <a:cxnLst/>
              <a:rect l="l" t="t" r="r" b="b"/>
              <a:pathLst>
                <a:path w="646" h="646" extrusionOk="0">
                  <a:moveTo>
                    <a:pt x="646" y="324"/>
                  </a:moveTo>
                  <a:lnTo>
                    <a:pt x="646" y="324"/>
                  </a:lnTo>
                  <a:lnTo>
                    <a:pt x="645" y="356"/>
                  </a:lnTo>
                  <a:lnTo>
                    <a:pt x="640" y="389"/>
                  </a:lnTo>
                  <a:lnTo>
                    <a:pt x="632" y="419"/>
                  </a:lnTo>
                  <a:lnTo>
                    <a:pt x="621" y="449"/>
                  </a:lnTo>
                  <a:lnTo>
                    <a:pt x="608" y="478"/>
                  </a:lnTo>
                  <a:lnTo>
                    <a:pt x="592" y="504"/>
                  </a:lnTo>
                  <a:lnTo>
                    <a:pt x="574" y="529"/>
                  </a:lnTo>
                  <a:lnTo>
                    <a:pt x="552" y="552"/>
                  </a:lnTo>
                  <a:lnTo>
                    <a:pt x="529" y="572"/>
                  </a:lnTo>
                  <a:lnTo>
                    <a:pt x="504" y="590"/>
                  </a:lnTo>
                  <a:lnTo>
                    <a:pt x="478" y="607"/>
                  </a:lnTo>
                  <a:lnTo>
                    <a:pt x="449" y="621"/>
                  </a:lnTo>
                  <a:lnTo>
                    <a:pt x="420" y="632"/>
                  </a:lnTo>
                  <a:lnTo>
                    <a:pt x="389" y="640"/>
                  </a:lnTo>
                  <a:lnTo>
                    <a:pt x="356" y="644"/>
                  </a:lnTo>
                  <a:lnTo>
                    <a:pt x="324" y="646"/>
                  </a:lnTo>
                  <a:lnTo>
                    <a:pt x="324" y="646"/>
                  </a:lnTo>
                  <a:lnTo>
                    <a:pt x="290" y="644"/>
                  </a:lnTo>
                  <a:lnTo>
                    <a:pt x="259" y="640"/>
                  </a:lnTo>
                  <a:lnTo>
                    <a:pt x="228" y="632"/>
                  </a:lnTo>
                  <a:lnTo>
                    <a:pt x="198" y="621"/>
                  </a:lnTo>
                  <a:lnTo>
                    <a:pt x="170" y="607"/>
                  </a:lnTo>
                  <a:lnTo>
                    <a:pt x="144" y="590"/>
                  </a:lnTo>
                  <a:lnTo>
                    <a:pt x="119" y="572"/>
                  </a:lnTo>
                  <a:lnTo>
                    <a:pt x="96" y="552"/>
                  </a:lnTo>
                  <a:lnTo>
                    <a:pt x="74" y="529"/>
                  </a:lnTo>
                  <a:lnTo>
                    <a:pt x="56" y="504"/>
                  </a:lnTo>
                  <a:lnTo>
                    <a:pt x="40" y="478"/>
                  </a:lnTo>
                  <a:lnTo>
                    <a:pt x="26" y="449"/>
                  </a:lnTo>
                  <a:lnTo>
                    <a:pt x="16" y="419"/>
                  </a:lnTo>
                  <a:lnTo>
                    <a:pt x="8" y="389"/>
                  </a:lnTo>
                  <a:lnTo>
                    <a:pt x="3" y="356"/>
                  </a:lnTo>
                  <a:lnTo>
                    <a:pt x="0" y="324"/>
                  </a:lnTo>
                  <a:lnTo>
                    <a:pt x="0" y="324"/>
                  </a:lnTo>
                  <a:lnTo>
                    <a:pt x="3" y="290"/>
                  </a:lnTo>
                  <a:lnTo>
                    <a:pt x="8" y="259"/>
                  </a:lnTo>
                  <a:lnTo>
                    <a:pt x="16" y="227"/>
                  </a:lnTo>
                  <a:lnTo>
                    <a:pt x="26" y="197"/>
                  </a:lnTo>
                  <a:lnTo>
                    <a:pt x="40" y="170"/>
                  </a:lnTo>
                  <a:lnTo>
                    <a:pt x="56" y="143"/>
                  </a:lnTo>
                  <a:lnTo>
                    <a:pt x="74" y="117"/>
                  </a:lnTo>
                  <a:lnTo>
                    <a:pt x="96" y="96"/>
                  </a:lnTo>
                  <a:lnTo>
                    <a:pt x="119" y="74"/>
                  </a:lnTo>
                  <a:lnTo>
                    <a:pt x="144" y="56"/>
                  </a:lnTo>
                  <a:lnTo>
                    <a:pt x="170" y="40"/>
                  </a:lnTo>
                  <a:lnTo>
                    <a:pt x="198" y="26"/>
                  </a:lnTo>
                  <a:lnTo>
                    <a:pt x="228" y="15"/>
                  </a:lnTo>
                  <a:lnTo>
                    <a:pt x="259" y="8"/>
                  </a:lnTo>
                  <a:lnTo>
                    <a:pt x="290" y="2"/>
                  </a:lnTo>
                  <a:lnTo>
                    <a:pt x="324" y="0"/>
                  </a:lnTo>
                  <a:lnTo>
                    <a:pt x="324" y="0"/>
                  </a:lnTo>
                  <a:lnTo>
                    <a:pt x="356" y="2"/>
                  </a:lnTo>
                  <a:lnTo>
                    <a:pt x="389" y="8"/>
                  </a:lnTo>
                  <a:lnTo>
                    <a:pt x="420" y="15"/>
                  </a:lnTo>
                  <a:lnTo>
                    <a:pt x="449" y="26"/>
                  </a:lnTo>
                  <a:lnTo>
                    <a:pt x="478" y="40"/>
                  </a:lnTo>
                  <a:lnTo>
                    <a:pt x="504" y="56"/>
                  </a:lnTo>
                  <a:lnTo>
                    <a:pt x="529" y="74"/>
                  </a:lnTo>
                  <a:lnTo>
                    <a:pt x="552" y="96"/>
                  </a:lnTo>
                  <a:lnTo>
                    <a:pt x="574" y="117"/>
                  </a:lnTo>
                  <a:lnTo>
                    <a:pt x="592" y="143"/>
                  </a:lnTo>
                  <a:lnTo>
                    <a:pt x="608" y="170"/>
                  </a:lnTo>
                  <a:lnTo>
                    <a:pt x="621" y="197"/>
                  </a:lnTo>
                  <a:lnTo>
                    <a:pt x="632" y="227"/>
                  </a:lnTo>
                  <a:lnTo>
                    <a:pt x="640" y="259"/>
                  </a:lnTo>
                  <a:lnTo>
                    <a:pt x="645" y="290"/>
                  </a:lnTo>
                  <a:lnTo>
                    <a:pt x="646" y="324"/>
                  </a:lnTo>
                  <a:lnTo>
                    <a:pt x="646" y="32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5" name="Google Shape;605;p53"/>
            <p:cNvSpPr/>
            <p:nvPr/>
          </p:nvSpPr>
          <p:spPr>
            <a:xfrm>
              <a:off x="1492" y="1600"/>
              <a:ext cx="195" cy="196"/>
            </a:xfrm>
            <a:custGeom>
              <a:avLst/>
              <a:gdLst/>
              <a:ahLst/>
              <a:cxnLst/>
              <a:rect l="l" t="t" r="r" b="b"/>
              <a:pathLst>
                <a:path w="392" h="393" extrusionOk="0">
                  <a:moveTo>
                    <a:pt x="392" y="196"/>
                  </a:moveTo>
                  <a:lnTo>
                    <a:pt x="392" y="196"/>
                  </a:lnTo>
                  <a:lnTo>
                    <a:pt x="390" y="216"/>
                  </a:lnTo>
                  <a:lnTo>
                    <a:pt x="389" y="236"/>
                  </a:lnTo>
                  <a:lnTo>
                    <a:pt x="383" y="255"/>
                  </a:lnTo>
                  <a:lnTo>
                    <a:pt x="376" y="273"/>
                  </a:lnTo>
                  <a:lnTo>
                    <a:pt x="369" y="290"/>
                  </a:lnTo>
                  <a:lnTo>
                    <a:pt x="358" y="305"/>
                  </a:lnTo>
                  <a:lnTo>
                    <a:pt x="347" y="321"/>
                  </a:lnTo>
                  <a:lnTo>
                    <a:pt x="335" y="335"/>
                  </a:lnTo>
                  <a:lnTo>
                    <a:pt x="321" y="349"/>
                  </a:lnTo>
                  <a:lnTo>
                    <a:pt x="305" y="359"/>
                  </a:lnTo>
                  <a:lnTo>
                    <a:pt x="290" y="369"/>
                  </a:lnTo>
                  <a:lnTo>
                    <a:pt x="272" y="378"/>
                  </a:lnTo>
                  <a:lnTo>
                    <a:pt x="255" y="384"/>
                  </a:lnTo>
                  <a:lnTo>
                    <a:pt x="236" y="389"/>
                  </a:lnTo>
                  <a:lnTo>
                    <a:pt x="216" y="392"/>
                  </a:lnTo>
                  <a:lnTo>
                    <a:pt x="196" y="393"/>
                  </a:lnTo>
                  <a:lnTo>
                    <a:pt x="196" y="393"/>
                  </a:lnTo>
                  <a:lnTo>
                    <a:pt x="176" y="392"/>
                  </a:lnTo>
                  <a:lnTo>
                    <a:pt x="156" y="389"/>
                  </a:lnTo>
                  <a:lnTo>
                    <a:pt x="137" y="384"/>
                  </a:lnTo>
                  <a:lnTo>
                    <a:pt x="119" y="378"/>
                  </a:lnTo>
                  <a:lnTo>
                    <a:pt x="102" y="369"/>
                  </a:lnTo>
                  <a:lnTo>
                    <a:pt x="87" y="359"/>
                  </a:lnTo>
                  <a:lnTo>
                    <a:pt x="71" y="349"/>
                  </a:lnTo>
                  <a:lnTo>
                    <a:pt x="57" y="335"/>
                  </a:lnTo>
                  <a:lnTo>
                    <a:pt x="45" y="321"/>
                  </a:lnTo>
                  <a:lnTo>
                    <a:pt x="33" y="305"/>
                  </a:lnTo>
                  <a:lnTo>
                    <a:pt x="23" y="290"/>
                  </a:lnTo>
                  <a:lnTo>
                    <a:pt x="16" y="273"/>
                  </a:lnTo>
                  <a:lnTo>
                    <a:pt x="8" y="255"/>
                  </a:lnTo>
                  <a:lnTo>
                    <a:pt x="3" y="236"/>
                  </a:lnTo>
                  <a:lnTo>
                    <a:pt x="0" y="216"/>
                  </a:lnTo>
                  <a:lnTo>
                    <a:pt x="0" y="196"/>
                  </a:lnTo>
                  <a:lnTo>
                    <a:pt x="0" y="196"/>
                  </a:lnTo>
                  <a:lnTo>
                    <a:pt x="0" y="176"/>
                  </a:lnTo>
                  <a:lnTo>
                    <a:pt x="3" y="157"/>
                  </a:lnTo>
                  <a:lnTo>
                    <a:pt x="8" y="137"/>
                  </a:lnTo>
                  <a:lnTo>
                    <a:pt x="16" y="120"/>
                  </a:lnTo>
                  <a:lnTo>
                    <a:pt x="23" y="103"/>
                  </a:lnTo>
                  <a:lnTo>
                    <a:pt x="33" y="87"/>
                  </a:lnTo>
                  <a:lnTo>
                    <a:pt x="45" y="71"/>
                  </a:lnTo>
                  <a:lnTo>
                    <a:pt x="57" y="57"/>
                  </a:lnTo>
                  <a:lnTo>
                    <a:pt x="71" y="45"/>
                  </a:lnTo>
                  <a:lnTo>
                    <a:pt x="87" y="34"/>
                  </a:lnTo>
                  <a:lnTo>
                    <a:pt x="102" y="23"/>
                  </a:lnTo>
                  <a:lnTo>
                    <a:pt x="119" y="16"/>
                  </a:lnTo>
                  <a:lnTo>
                    <a:pt x="137" y="9"/>
                  </a:lnTo>
                  <a:lnTo>
                    <a:pt x="156" y="5"/>
                  </a:lnTo>
                  <a:lnTo>
                    <a:pt x="176" y="2"/>
                  </a:lnTo>
                  <a:lnTo>
                    <a:pt x="196" y="0"/>
                  </a:lnTo>
                  <a:lnTo>
                    <a:pt x="196" y="0"/>
                  </a:lnTo>
                  <a:lnTo>
                    <a:pt x="216" y="2"/>
                  </a:lnTo>
                  <a:lnTo>
                    <a:pt x="236" y="5"/>
                  </a:lnTo>
                  <a:lnTo>
                    <a:pt x="255" y="9"/>
                  </a:lnTo>
                  <a:lnTo>
                    <a:pt x="272" y="16"/>
                  </a:lnTo>
                  <a:lnTo>
                    <a:pt x="290" y="23"/>
                  </a:lnTo>
                  <a:lnTo>
                    <a:pt x="305" y="34"/>
                  </a:lnTo>
                  <a:lnTo>
                    <a:pt x="321" y="45"/>
                  </a:lnTo>
                  <a:lnTo>
                    <a:pt x="335" y="57"/>
                  </a:lnTo>
                  <a:lnTo>
                    <a:pt x="347" y="71"/>
                  </a:lnTo>
                  <a:lnTo>
                    <a:pt x="358" y="87"/>
                  </a:lnTo>
                  <a:lnTo>
                    <a:pt x="369" y="103"/>
                  </a:lnTo>
                  <a:lnTo>
                    <a:pt x="376" y="120"/>
                  </a:lnTo>
                  <a:lnTo>
                    <a:pt x="383" y="137"/>
                  </a:lnTo>
                  <a:lnTo>
                    <a:pt x="389" y="157"/>
                  </a:lnTo>
                  <a:lnTo>
                    <a:pt x="390" y="176"/>
                  </a:lnTo>
                  <a:lnTo>
                    <a:pt x="392" y="196"/>
                  </a:lnTo>
                  <a:lnTo>
                    <a:pt x="392" y="19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6" name="Google Shape;606;p53"/>
            <p:cNvSpPr/>
            <p:nvPr/>
          </p:nvSpPr>
          <p:spPr>
            <a:xfrm>
              <a:off x="1437" y="1658"/>
              <a:ext cx="66" cy="90"/>
            </a:xfrm>
            <a:custGeom>
              <a:avLst/>
              <a:gdLst/>
              <a:ahLst/>
              <a:cxnLst/>
              <a:rect l="l" t="t" r="r" b="b"/>
              <a:pathLst>
                <a:path w="132" h="179" extrusionOk="0">
                  <a:moveTo>
                    <a:pt x="1" y="0"/>
                  </a:moveTo>
                  <a:lnTo>
                    <a:pt x="1" y="0"/>
                  </a:lnTo>
                  <a:lnTo>
                    <a:pt x="4" y="10"/>
                  </a:lnTo>
                  <a:lnTo>
                    <a:pt x="9" y="20"/>
                  </a:lnTo>
                  <a:lnTo>
                    <a:pt x="15" y="31"/>
                  </a:lnTo>
                  <a:lnTo>
                    <a:pt x="23" y="42"/>
                  </a:lnTo>
                  <a:lnTo>
                    <a:pt x="35" y="51"/>
                  </a:lnTo>
                  <a:lnTo>
                    <a:pt x="41" y="56"/>
                  </a:lnTo>
                  <a:lnTo>
                    <a:pt x="49" y="59"/>
                  </a:lnTo>
                  <a:lnTo>
                    <a:pt x="58" y="60"/>
                  </a:lnTo>
                  <a:lnTo>
                    <a:pt x="68" y="62"/>
                  </a:lnTo>
                  <a:lnTo>
                    <a:pt x="68" y="62"/>
                  </a:lnTo>
                  <a:lnTo>
                    <a:pt x="85" y="60"/>
                  </a:lnTo>
                  <a:lnTo>
                    <a:pt x="100" y="56"/>
                  </a:lnTo>
                  <a:lnTo>
                    <a:pt x="111" y="50"/>
                  </a:lnTo>
                  <a:lnTo>
                    <a:pt x="120" y="42"/>
                  </a:lnTo>
                  <a:lnTo>
                    <a:pt x="125" y="36"/>
                  </a:lnTo>
                  <a:lnTo>
                    <a:pt x="129" y="30"/>
                  </a:lnTo>
                  <a:lnTo>
                    <a:pt x="132" y="23"/>
                  </a:lnTo>
                  <a:lnTo>
                    <a:pt x="123" y="136"/>
                  </a:lnTo>
                  <a:lnTo>
                    <a:pt x="123" y="136"/>
                  </a:lnTo>
                  <a:lnTo>
                    <a:pt x="120" y="131"/>
                  </a:lnTo>
                  <a:lnTo>
                    <a:pt x="117" y="125"/>
                  </a:lnTo>
                  <a:lnTo>
                    <a:pt x="111" y="119"/>
                  </a:lnTo>
                  <a:lnTo>
                    <a:pt x="103" y="111"/>
                  </a:lnTo>
                  <a:lnTo>
                    <a:pt x="94" y="107"/>
                  </a:lnTo>
                  <a:lnTo>
                    <a:pt x="80" y="102"/>
                  </a:lnTo>
                  <a:lnTo>
                    <a:pt x="64" y="101"/>
                  </a:lnTo>
                  <a:lnTo>
                    <a:pt x="64" y="101"/>
                  </a:lnTo>
                  <a:lnTo>
                    <a:pt x="55" y="101"/>
                  </a:lnTo>
                  <a:lnTo>
                    <a:pt x="48" y="104"/>
                  </a:lnTo>
                  <a:lnTo>
                    <a:pt x="41" y="108"/>
                  </a:lnTo>
                  <a:lnTo>
                    <a:pt x="35" y="113"/>
                  </a:lnTo>
                  <a:lnTo>
                    <a:pt x="29" y="119"/>
                  </a:lnTo>
                  <a:lnTo>
                    <a:pt x="23" y="125"/>
                  </a:lnTo>
                  <a:lnTo>
                    <a:pt x="15" y="139"/>
                  </a:lnTo>
                  <a:lnTo>
                    <a:pt x="7" y="155"/>
                  </a:lnTo>
                  <a:lnTo>
                    <a:pt x="3" y="167"/>
                  </a:lnTo>
                  <a:lnTo>
                    <a:pt x="0" y="179"/>
                  </a:lnTo>
                  <a:lnTo>
                    <a:pt x="1"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7" name="Google Shape;607;p53"/>
            <p:cNvSpPr/>
            <p:nvPr/>
          </p:nvSpPr>
          <p:spPr>
            <a:xfrm>
              <a:off x="1375" y="1819"/>
              <a:ext cx="340" cy="340"/>
            </a:xfrm>
            <a:custGeom>
              <a:avLst/>
              <a:gdLst/>
              <a:ahLst/>
              <a:cxnLst/>
              <a:rect l="l" t="t" r="r" b="b"/>
              <a:pathLst>
                <a:path w="680" h="679" extrusionOk="0">
                  <a:moveTo>
                    <a:pt x="0" y="339"/>
                  </a:moveTo>
                  <a:lnTo>
                    <a:pt x="0" y="339"/>
                  </a:lnTo>
                  <a:lnTo>
                    <a:pt x="2" y="305"/>
                  </a:lnTo>
                  <a:lnTo>
                    <a:pt x="8" y="271"/>
                  </a:lnTo>
                  <a:lnTo>
                    <a:pt x="16" y="239"/>
                  </a:lnTo>
                  <a:lnTo>
                    <a:pt x="27" y="208"/>
                  </a:lnTo>
                  <a:lnTo>
                    <a:pt x="42" y="177"/>
                  </a:lnTo>
                  <a:lnTo>
                    <a:pt x="59" y="149"/>
                  </a:lnTo>
                  <a:lnTo>
                    <a:pt x="77" y="123"/>
                  </a:lnTo>
                  <a:lnTo>
                    <a:pt x="101" y="100"/>
                  </a:lnTo>
                  <a:lnTo>
                    <a:pt x="124" y="77"/>
                  </a:lnTo>
                  <a:lnTo>
                    <a:pt x="150" y="58"/>
                  </a:lnTo>
                  <a:lnTo>
                    <a:pt x="178" y="41"/>
                  </a:lnTo>
                  <a:lnTo>
                    <a:pt x="209" y="26"/>
                  </a:lnTo>
                  <a:lnTo>
                    <a:pt x="239" y="15"/>
                  </a:lnTo>
                  <a:lnTo>
                    <a:pt x="272" y="7"/>
                  </a:lnTo>
                  <a:lnTo>
                    <a:pt x="306" y="1"/>
                  </a:lnTo>
                  <a:lnTo>
                    <a:pt x="340" y="0"/>
                  </a:lnTo>
                  <a:lnTo>
                    <a:pt x="340" y="0"/>
                  </a:lnTo>
                  <a:lnTo>
                    <a:pt x="375" y="1"/>
                  </a:lnTo>
                  <a:lnTo>
                    <a:pt x="409" y="7"/>
                  </a:lnTo>
                  <a:lnTo>
                    <a:pt x="441" y="15"/>
                  </a:lnTo>
                  <a:lnTo>
                    <a:pt x="472" y="26"/>
                  </a:lnTo>
                  <a:lnTo>
                    <a:pt x="501" y="41"/>
                  </a:lnTo>
                  <a:lnTo>
                    <a:pt x="529" y="58"/>
                  </a:lnTo>
                  <a:lnTo>
                    <a:pt x="555" y="77"/>
                  </a:lnTo>
                  <a:lnTo>
                    <a:pt x="580" y="100"/>
                  </a:lnTo>
                  <a:lnTo>
                    <a:pt x="602" y="123"/>
                  </a:lnTo>
                  <a:lnTo>
                    <a:pt x="622" y="149"/>
                  </a:lnTo>
                  <a:lnTo>
                    <a:pt x="639" y="177"/>
                  </a:lnTo>
                  <a:lnTo>
                    <a:pt x="653" y="208"/>
                  </a:lnTo>
                  <a:lnTo>
                    <a:pt x="665" y="239"/>
                  </a:lnTo>
                  <a:lnTo>
                    <a:pt x="673" y="271"/>
                  </a:lnTo>
                  <a:lnTo>
                    <a:pt x="677" y="305"/>
                  </a:lnTo>
                  <a:lnTo>
                    <a:pt x="680" y="339"/>
                  </a:lnTo>
                  <a:lnTo>
                    <a:pt x="680" y="339"/>
                  </a:lnTo>
                  <a:lnTo>
                    <a:pt x="677" y="374"/>
                  </a:lnTo>
                  <a:lnTo>
                    <a:pt x="673" y="408"/>
                  </a:lnTo>
                  <a:lnTo>
                    <a:pt x="665" y="440"/>
                  </a:lnTo>
                  <a:lnTo>
                    <a:pt x="653" y="471"/>
                  </a:lnTo>
                  <a:lnTo>
                    <a:pt x="639" y="501"/>
                  </a:lnTo>
                  <a:lnTo>
                    <a:pt x="622" y="530"/>
                  </a:lnTo>
                  <a:lnTo>
                    <a:pt x="602" y="556"/>
                  </a:lnTo>
                  <a:lnTo>
                    <a:pt x="580" y="579"/>
                  </a:lnTo>
                  <a:lnTo>
                    <a:pt x="555" y="601"/>
                  </a:lnTo>
                  <a:lnTo>
                    <a:pt x="529" y="621"/>
                  </a:lnTo>
                  <a:lnTo>
                    <a:pt x="501" y="638"/>
                  </a:lnTo>
                  <a:lnTo>
                    <a:pt x="472" y="652"/>
                  </a:lnTo>
                  <a:lnTo>
                    <a:pt x="441" y="664"/>
                  </a:lnTo>
                  <a:lnTo>
                    <a:pt x="409" y="672"/>
                  </a:lnTo>
                  <a:lnTo>
                    <a:pt x="375" y="678"/>
                  </a:lnTo>
                  <a:lnTo>
                    <a:pt x="340" y="679"/>
                  </a:lnTo>
                  <a:lnTo>
                    <a:pt x="340" y="679"/>
                  </a:lnTo>
                  <a:lnTo>
                    <a:pt x="306" y="678"/>
                  </a:lnTo>
                  <a:lnTo>
                    <a:pt x="272" y="672"/>
                  </a:lnTo>
                  <a:lnTo>
                    <a:pt x="239" y="664"/>
                  </a:lnTo>
                  <a:lnTo>
                    <a:pt x="209" y="652"/>
                  </a:lnTo>
                  <a:lnTo>
                    <a:pt x="178" y="638"/>
                  </a:lnTo>
                  <a:lnTo>
                    <a:pt x="150" y="621"/>
                  </a:lnTo>
                  <a:lnTo>
                    <a:pt x="124" y="601"/>
                  </a:lnTo>
                  <a:lnTo>
                    <a:pt x="101" y="579"/>
                  </a:lnTo>
                  <a:lnTo>
                    <a:pt x="77" y="556"/>
                  </a:lnTo>
                  <a:lnTo>
                    <a:pt x="59" y="530"/>
                  </a:lnTo>
                  <a:lnTo>
                    <a:pt x="42" y="501"/>
                  </a:lnTo>
                  <a:lnTo>
                    <a:pt x="27" y="471"/>
                  </a:lnTo>
                  <a:lnTo>
                    <a:pt x="16" y="440"/>
                  </a:lnTo>
                  <a:lnTo>
                    <a:pt x="8" y="408"/>
                  </a:lnTo>
                  <a:lnTo>
                    <a:pt x="2" y="374"/>
                  </a:lnTo>
                  <a:lnTo>
                    <a:pt x="0" y="339"/>
                  </a:lnTo>
                  <a:lnTo>
                    <a:pt x="0" y="33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8" name="Google Shape;608;p53"/>
            <p:cNvSpPr/>
            <p:nvPr/>
          </p:nvSpPr>
          <p:spPr>
            <a:xfrm>
              <a:off x="1120" y="1891"/>
              <a:ext cx="207" cy="207"/>
            </a:xfrm>
            <a:custGeom>
              <a:avLst/>
              <a:gdLst/>
              <a:ahLst/>
              <a:cxnLst/>
              <a:rect l="l" t="t" r="r" b="b"/>
              <a:pathLst>
                <a:path w="413" h="413" extrusionOk="0">
                  <a:moveTo>
                    <a:pt x="0" y="207"/>
                  </a:moveTo>
                  <a:lnTo>
                    <a:pt x="0" y="207"/>
                  </a:lnTo>
                  <a:lnTo>
                    <a:pt x="2" y="185"/>
                  </a:lnTo>
                  <a:lnTo>
                    <a:pt x="5" y="165"/>
                  </a:lnTo>
                  <a:lnTo>
                    <a:pt x="9" y="145"/>
                  </a:lnTo>
                  <a:lnTo>
                    <a:pt x="16" y="126"/>
                  </a:lnTo>
                  <a:lnTo>
                    <a:pt x="25" y="108"/>
                  </a:lnTo>
                  <a:lnTo>
                    <a:pt x="36" y="91"/>
                  </a:lnTo>
                  <a:lnTo>
                    <a:pt x="48" y="75"/>
                  </a:lnTo>
                  <a:lnTo>
                    <a:pt x="60" y="60"/>
                  </a:lnTo>
                  <a:lnTo>
                    <a:pt x="76" y="48"/>
                  </a:lnTo>
                  <a:lnTo>
                    <a:pt x="91" y="35"/>
                  </a:lnTo>
                  <a:lnTo>
                    <a:pt x="108" y="25"/>
                  </a:lnTo>
                  <a:lnTo>
                    <a:pt x="127" y="17"/>
                  </a:lnTo>
                  <a:lnTo>
                    <a:pt x="145" y="9"/>
                  </a:lnTo>
                  <a:lnTo>
                    <a:pt x="165" y="5"/>
                  </a:lnTo>
                  <a:lnTo>
                    <a:pt x="185" y="1"/>
                  </a:lnTo>
                  <a:lnTo>
                    <a:pt x="207" y="0"/>
                  </a:lnTo>
                  <a:lnTo>
                    <a:pt x="207" y="0"/>
                  </a:lnTo>
                  <a:lnTo>
                    <a:pt x="227" y="1"/>
                  </a:lnTo>
                  <a:lnTo>
                    <a:pt x="248" y="5"/>
                  </a:lnTo>
                  <a:lnTo>
                    <a:pt x="268" y="9"/>
                  </a:lnTo>
                  <a:lnTo>
                    <a:pt x="287" y="17"/>
                  </a:lnTo>
                  <a:lnTo>
                    <a:pt x="305" y="25"/>
                  </a:lnTo>
                  <a:lnTo>
                    <a:pt x="322" y="35"/>
                  </a:lnTo>
                  <a:lnTo>
                    <a:pt x="338" y="48"/>
                  </a:lnTo>
                  <a:lnTo>
                    <a:pt x="352" y="60"/>
                  </a:lnTo>
                  <a:lnTo>
                    <a:pt x="365" y="75"/>
                  </a:lnTo>
                  <a:lnTo>
                    <a:pt x="378" y="91"/>
                  </a:lnTo>
                  <a:lnTo>
                    <a:pt x="389" y="108"/>
                  </a:lnTo>
                  <a:lnTo>
                    <a:pt x="396" y="126"/>
                  </a:lnTo>
                  <a:lnTo>
                    <a:pt x="404" y="145"/>
                  </a:lnTo>
                  <a:lnTo>
                    <a:pt x="409" y="165"/>
                  </a:lnTo>
                  <a:lnTo>
                    <a:pt x="412" y="185"/>
                  </a:lnTo>
                  <a:lnTo>
                    <a:pt x="413" y="207"/>
                  </a:lnTo>
                  <a:lnTo>
                    <a:pt x="413" y="207"/>
                  </a:lnTo>
                  <a:lnTo>
                    <a:pt x="412" y="228"/>
                  </a:lnTo>
                  <a:lnTo>
                    <a:pt x="409" y="248"/>
                  </a:lnTo>
                  <a:lnTo>
                    <a:pt x="404" y="268"/>
                  </a:lnTo>
                  <a:lnTo>
                    <a:pt x="396" y="287"/>
                  </a:lnTo>
                  <a:lnTo>
                    <a:pt x="389" y="305"/>
                  </a:lnTo>
                  <a:lnTo>
                    <a:pt x="378" y="322"/>
                  </a:lnTo>
                  <a:lnTo>
                    <a:pt x="365" y="338"/>
                  </a:lnTo>
                  <a:lnTo>
                    <a:pt x="352" y="353"/>
                  </a:lnTo>
                  <a:lnTo>
                    <a:pt x="338" y="365"/>
                  </a:lnTo>
                  <a:lnTo>
                    <a:pt x="322" y="378"/>
                  </a:lnTo>
                  <a:lnTo>
                    <a:pt x="305" y="388"/>
                  </a:lnTo>
                  <a:lnTo>
                    <a:pt x="287" y="396"/>
                  </a:lnTo>
                  <a:lnTo>
                    <a:pt x="268" y="404"/>
                  </a:lnTo>
                  <a:lnTo>
                    <a:pt x="248" y="408"/>
                  </a:lnTo>
                  <a:lnTo>
                    <a:pt x="227" y="412"/>
                  </a:lnTo>
                  <a:lnTo>
                    <a:pt x="207" y="413"/>
                  </a:lnTo>
                  <a:lnTo>
                    <a:pt x="207" y="413"/>
                  </a:lnTo>
                  <a:lnTo>
                    <a:pt x="185" y="412"/>
                  </a:lnTo>
                  <a:lnTo>
                    <a:pt x="165" y="408"/>
                  </a:lnTo>
                  <a:lnTo>
                    <a:pt x="145" y="404"/>
                  </a:lnTo>
                  <a:lnTo>
                    <a:pt x="127" y="396"/>
                  </a:lnTo>
                  <a:lnTo>
                    <a:pt x="108" y="388"/>
                  </a:lnTo>
                  <a:lnTo>
                    <a:pt x="91" y="378"/>
                  </a:lnTo>
                  <a:lnTo>
                    <a:pt x="76" y="365"/>
                  </a:lnTo>
                  <a:lnTo>
                    <a:pt x="60" y="353"/>
                  </a:lnTo>
                  <a:lnTo>
                    <a:pt x="48" y="338"/>
                  </a:lnTo>
                  <a:lnTo>
                    <a:pt x="36" y="322"/>
                  </a:lnTo>
                  <a:lnTo>
                    <a:pt x="25" y="305"/>
                  </a:lnTo>
                  <a:lnTo>
                    <a:pt x="16" y="287"/>
                  </a:lnTo>
                  <a:lnTo>
                    <a:pt x="9" y="268"/>
                  </a:lnTo>
                  <a:lnTo>
                    <a:pt x="5" y="248"/>
                  </a:lnTo>
                  <a:lnTo>
                    <a:pt x="2" y="228"/>
                  </a:lnTo>
                  <a:lnTo>
                    <a:pt x="0" y="207"/>
                  </a:lnTo>
                  <a:lnTo>
                    <a:pt x="0" y="20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9" name="Google Shape;609;p53"/>
            <p:cNvSpPr/>
            <p:nvPr/>
          </p:nvSpPr>
          <p:spPr>
            <a:xfrm>
              <a:off x="1314" y="1943"/>
              <a:ext cx="70" cy="93"/>
            </a:xfrm>
            <a:custGeom>
              <a:avLst/>
              <a:gdLst/>
              <a:ahLst/>
              <a:cxnLst/>
              <a:rect l="l" t="t" r="r" b="b"/>
              <a:pathLst>
                <a:path w="138" h="187" extrusionOk="0">
                  <a:moveTo>
                    <a:pt x="137" y="187"/>
                  </a:moveTo>
                  <a:lnTo>
                    <a:pt x="137" y="187"/>
                  </a:lnTo>
                  <a:lnTo>
                    <a:pt x="134" y="178"/>
                  </a:lnTo>
                  <a:lnTo>
                    <a:pt x="129" y="167"/>
                  </a:lnTo>
                  <a:lnTo>
                    <a:pt x="123" y="154"/>
                  </a:lnTo>
                  <a:lnTo>
                    <a:pt x="114" y="144"/>
                  </a:lnTo>
                  <a:lnTo>
                    <a:pt x="108" y="137"/>
                  </a:lnTo>
                  <a:lnTo>
                    <a:pt x="101" y="133"/>
                  </a:lnTo>
                  <a:lnTo>
                    <a:pt x="94" y="128"/>
                  </a:lnTo>
                  <a:lnTo>
                    <a:pt x="86" y="125"/>
                  </a:lnTo>
                  <a:lnTo>
                    <a:pt x="77" y="124"/>
                  </a:lnTo>
                  <a:lnTo>
                    <a:pt x="67" y="122"/>
                  </a:lnTo>
                  <a:lnTo>
                    <a:pt x="67" y="122"/>
                  </a:lnTo>
                  <a:lnTo>
                    <a:pt x="57" y="124"/>
                  </a:lnTo>
                  <a:lnTo>
                    <a:pt x="49" y="125"/>
                  </a:lnTo>
                  <a:lnTo>
                    <a:pt x="34" y="128"/>
                  </a:lnTo>
                  <a:lnTo>
                    <a:pt x="21" y="136"/>
                  </a:lnTo>
                  <a:lnTo>
                    <a:pt x="12" y="142"/>
                  </a:lnTo>
                  <a:lnTo>
                    <a:pt x="6" y="150"/>
                  </a:lnTo>
                  <a:lnTo>
                    <a:pt x="3" y="156"/>
                  </a:lnTo>
                  <a:lnTo>
                    <a:pt x="0" y="162"/>
                  </a:lnTo>
                  <a:lnTo>
                    <a:pt x="9" y="43"/>
                  </a:lnTo>
                  <a:lnTo>
                    <a:pt x="9" y="43"/>
                  </a:lnTo>
                  <a:lnTo>
                    <a:pt x="10" y="50"/>
                  </a:lnTo>
                  <a:lnTo>
                    <a:pt x="15" y="56"/>
                  </a:lnTo>
                  <a:lnTo>
                    <a:pt x="21" y="63"/>
                  </a:lnTo>
                  <a:lnTo>
                    <a:pt x="29" y="70"/>
                  </a:lnTo>
                  <a:lnTo>
                    <a:pt x="40" y="76"/>
                  </a:lnTo>
                  <a:lnTo>
                    <a:pt x="54" y="80"/>
                  </a:lnTo>
                  <a:lnTo>
                    <a:pt x="71" y="82"/>
                  </a:lnTo>
                  <a:lnTo>
                    <a:pt x="71" y="82"/>
                  </a:lnTo>
                  <a:lnTo>
                    <a:pt x="80" y="80"/>
                  </a:lnTo>
                  <a:lnTo>
                    <a:pt x="87" y="77"/>
                  </a:lnTo>
                  <a:lnTo>
                    <a:pt x="95" y="74"/>
                  </a:lnTo>
                  <a:lnTo>
                    <a:pt x="101" y="68"/>
                  </a:lnTo>
                  <a:lnTo>
                    <a:pt x="108" y="62"/>
                  </a:lnTo>
                  <a:lnTo>
                    <a:pt x="114" y="56"/>
                  </a:lnTo>
                  <a:lnTo>
                    <a:pt x="123" y="40"/>
                  </a:lnTo>
                  <a:lnTo>
                    <a:pt x="129" y="25"/>
                  </a:lnTo>
                  <a:lnTo>
                    <a:pt x="134" y="13"/>
                  </a:lnTo>
                  <a:lnTo>
                    <a:pt x="138" y="0"/>
                  </a:lnTo>
                  <a:lnTo>
                    <a:pt x="137" y="18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0" name="Google Shape;610;p53"/>
            <p:cNvSpPr/>
            <p:nvPr/>
          </p:nvSpPr>
          <p:spPr>
            <a:xfrm>
              <a:off x="367" y="1857"/>
              <a:ext cx="171" cy="170"/>
            </a:xfrm>
            <a:custGeom>
              <a:avLst/>
              <a:gdLst/>
              <a:ahLst/>
              <a:cxnLst/>
              <a:rect l="l" t="t" r="r" b="b"/>
              <a:pathLst>
                <a:path w="342" h="341" extrusionOk="0">
                  <a:moveTo>
                    <a:pt x="0" y="171"/>
                  </a:moveTo>
                  <a:lnTo>
                    <a:pt x="0" y="171"/>
                  </a:lnTo>
                  <a:lnTo>
                    <a:pt x="1" y="153"/>
                  </a:lnTo>
                  <a:lnTo>
                    <a:pt x="4" y="136"/>
                  </a:lnTo>
                  <a:lnTo>
                    <a:pt x="8" y="120"/>
                  </a:lnTo>
                  <a:lnTo>
                    <a:pt x="14" y="105"/>
                  </a:lnTo>
                  <a:lnTo>
                    <a:pt x="21" y="90"/>
                  </a:lnTo>
                  <a:lnTo>
                    <a:pt x="29" y="76"/>
                  </a:lnTo>
                  <a:lnTo>
                    <a:pt x="40" y="62"/>
                  </a:lnTo>
                  <a:lnTo>
                    <a:pt x="51" y="49"/>
                  </a:lnTo>
                  <a:lnTo>
                    <a:pt x="63" y="39"/>
                  </a:lnTo>
                  <a:lnTo>
                    <a:pt x="75" y="29"/>
                  </a:lnTo>
                  <a:lnTo>
                    <a:pt x="89" y="20"/>
                  </a:lnTo>
                  <a:lnTo>
                    <a:pt x="105" y="14"/>
                  </a:lnTo>
                  <a:lnTo>
                    <a:pt x="120" y="8"/>
                  </a:lnTo>
                  <a:lnTo>
                    <a:pt x="137" y="3"/>
                  </a:lnTo>
                  <a:lnTo>
                    <a:pt x="154" y="2"/>
                  </a:lnTo>
                  <a:lnTo>
                    <a:pt x="171" y="0"/>
                  </a:lnTo>
                  <a:lnTo>
                    <a:pt x="171" y="0"/>
                  </a:lnTo>
                  <a:lnTo>
                    <a:pt x="189" y="2"/>
                  </a:lnTo>
                  <a:lnTo>
                    <a:pt x="206" y="3"/>
                  </a:lnTo>
                  <a:lnTo>
                    <a:pt x="222" y="8"/>
                  </a:lnTo>
                  <a:lnTo>
                    <a:pt x="237" y="14"/>
                  </a:lnTo>
                  <a:lnTo>
                    <a:pt x="253" y="20"/>
                  </a:lnTo>
                  <a:lnTo>
                    <a:pt x="267" y="29"/>
                  </a:lnTo>
                  <a:lnTo>
                    <a:pt x="280" y="39"/>
                  </a:lnTo>
                  <a:lnTo>
                    <a:pt x="293" y="49"/>
                  </a:lnTo>
                  <a:lnTo>
                    <a:pt x="304" y="62"/>
                  </a:lnTo>
                  <a:lnTo>
                    <a:pt x="313" y="76"/>
                  </a:lnTo>
                  <a:lnTo>
                    <a:pt x="322" y="90"/>
                  </a:lnTo>
                  <a:lnTo>
                    <a:pt x="328" y="105"/>
                  </a:lnTo>
                  <a:lnTo>
                    <a:pt x="334" y="120"/>
                  </a:lnTo>
                  <a:lnTo>
                    <a:pt x="339" y="136"/>
                  </a:lnTo>
                  <a:lnTo>
                    <a:pt x="341" y="153"/>
                  </a:lnTo>
                  <a:lnTo>
                    <a:pt x="342" y="171"/>
                  </a:lnTo>
                  <a:lnTo>
                    <a:pt x="342" y="171"/>
                  </a:lnTo>
                  <a:lnTo>
                    <a:pt x="341" y="188"/>
                  </a:lnTo>
                  <a:lnTo>
                    <a:pt x="339" y="205"/>
                  </a:lnTo>
                  <a:lnTo>
                    <a:pt x="334" y="222"/>
                  </a:lnTo>
                  <a:lnTo>
                    <a:pt x="328" y="238"/>
                  </a:lnTo>
                  <a:lnTo>
                    <a:pt x="322" y="251"/>
                  </a:lnTo>
                  <a:lnTo>
                    <a:pt x="313" y="267"/>
                  </a:lnTo>
                  <a:lnTo>
                    <a:pt x="304" y="279"/>
                  </a:lnTo>
                  <a:lnTo>
                    <a:pt x="293" y="291"/>
                  </a:lnTo>
                  <a:lnTo>
                    <a:pt x="280" y="302"/>
                  </a:lnTo>
                  <a:lnTo>
                    <a:pt x="267" y="313"/>
                  </a:lnTo>
                  <a:lnTo>
                    <a:pt x="253" y="321"/>
                  </a:lnTo>
                  <a:lnTo>
                    <a:pt x="237" y="328"/>
                  </a:lnTo>
                  <a:lnTo>
                    <a:pt x="222" y="333"/>
                  </a:lnTo>
                  <a:lnTo>
                    <a:pt x="206" y="338"/>
                  </a:lnTo>
                  <a:lnTo>
                    <a:pt x="189" y="341"/>
                  </a:lnTo>
                  <a:lnTo>
                    <a:pt x="171" y="341"/>
                  </a:lnTo>
                  <a:lnTo>
                    <a:pt x="171" y="341"/>
                  </a:lnTo>
                  <a:lnTo>
                    <a:pt x="154" y="341"/>
                  </a:lnTo>
                  <a:lnTo>
                    <a:pt x="137" y="338"/>
                  </a:lnTo>
                  <a:lnTo>
                    <a:pt x="120" y="333"/>
                  </a:lnTo>
                  <a:lnTo>
                    <a:pt x="105" y="328"/>
                  </a:lnTo>
                  <a:lnTo>
                    <a:pt x="89" y="321"/>
                  </a:lnTo>
                  <a:lnTo>
                    <a:pt x="75" y="313"/>
                  </a:lnTo>
                  <a:lnTo>
                    <a:pt x="63" y="302"/>
                  </a:lnTo>
                  <a:lnTo>
                    <a:pt x="51" y="291"/>
                  </a:lnTo>
                  <a:lnTo>
                    <a:pt x="40" y="279"/>
                  </a:lnTo>
                  <a:lnTo>
                    <a:pt x="29" y="267"/>
                  </a:lnTo>
                  <a:lnTo>
                    <a:pt x="21" y="251"/>
                  </a:lnTo>
                  <a:lnTo>
                    <a:pt x="14" y="238"/>
                  </a:lnTo>
                  <a:lnTo>
                    <a:pt x="8" y="222"/>
                  </a:lnTo>
                  <a:lnTo>
                    <a:pt x="4" y="205"/>
                  </a:lnTo>
                  <a:lnTo>
                    <a:pt x="1" y="188"/>
                  </a:lnTo>
                  <a:lnTo>
                    <a:pt x="0" y="171"/>
                  </a:lnTo>
                  <a:lnTo>
                    <a:pt x="0" y="1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1" name="Google Shape;611;p53"/>
            <p:cNvSpPr/>
            <p:nvPr/>
          </p:nvSpPr>
          <p:spPr>
            <a:xfrm>
              <a:off x="239" y="1893"/>
              <a:ext cx="104" cy="104"/>
            </a:xfrm>
            <a:custGeom>
              <a:avLst/>
              <a:gdLst/>
              <a:ahLst/>
              <a:cxnLst/>
              <a:rect l="l" t="t" r="r" b="b"/>
              <a:pathLst>
                <a:path w="208" h="206" extrusionOk="0">
                  <a:moveTo>
                    <a:pt x="0" y="103"/>
                  </a:moveTo>
                  <a:lnTo>
                    <a:pt x="0" y="103"/>
                  </a:lnTo>
                  <a:lnTo>
                    <a:pt x="0" y="92"/>
                  </a:lnTo>
                  <a:lnTo>
                    <a:pt x="1" y="83"/>
                  </a:lnTo>
                  <a:lnTo>
                    <a:pt x="5" y="72"/>
                  </a:lnTo>
                  <a:lnTo>
                    <a:pt x="8" y="63"/>
                  </a:lnTo>
                  <a:lnTo>
                    <a:pt x="12" y="54"/>
                  </a:lnTo>
                  <a:lnTo>
                    <a:pt x="18" y="44"/>
                  </a:lnTo>
                  <a:lnTo>
                    <a:pt x="23" y="37"/>
                  </a:lnTo>
                  <a:lnTo>
                    <a:pt x="31" y="29"/>
                  </a:lnTo>
                  <a:lnTo>
                    <a:pt x="38" y="23"/>
                  </a:lnTo>
                  <a:lnTo>
                    <a:pt x="46" y="17"/>
                  </a:lnTo>
                  <a:lnTo>
                    <a:pt x="54" y="12"/>
                  </a:lnTo>
                  <a:lnTo>
                    <a:pt x="63" y="7"/>
                  </a:lnTo>
                  <a:lnTo>
                    <a:pt x="72" y="4"/>
                  </a:lnTo>
                  <a:lnTo>
                    <a:pt x="83" y="1"/>
                  </a:lnTo>
                  <a:lnTo>
                    <a:pt x="92" y="0"/>
                  </a:lnTo>
                  <a:lnTo>
                    <a:pt x="103" y="0"/>
                  </a:lnTo>
                  <a:lnTo>
                    <a:pt x="103" y="0"/>
                  </a:lnTo>
                  <a:lnTo>
                    <a:pt x="114" y="0"/>
                  </a:lnTo>
                  <a:lnTo>
                    <a:pt x="125" y="1"/>
                  </a:lnTo>
                  <a:lnTo>
                    <a:pt x="134" y="4"/>
                  </a:lnTo>
                  <a:lnTo>
                    <a:pt x="145" y="7"/>
                  </a:lnTo>
                  <a:lnTo>
                    <a:pt x="153" y="12"/>
                  </a:lnTo>
                  <a:lnTo>
                    <a:pt x="162" y="17"/>
                  </a:lnTo>
                  <a:lnTo>
                    <a:pt x="170" y="23"/>
                  </a:lnTo>
                  <a:lnTo>
                    <a:pt x="177" y="29"/>
                  </a:lnTo>
                  <a:lnTo>
                    <a:pt x="183" y="37"/>
                  </a:lnTo>
                  <a:lnTo>
                    <a:pt x="190" y="44"/>
                  </a:lnTo>
                  <a:lnTo>
                    <a:pt x="196" y="54"/>
                  </a:lnTo>
                  <a:lnTo>
                    <a:pt x="199" y="63"/>
                  </a:lnTo>
                  <a:lnTo>
                    <a:pt x="203" y="72"/>
                  </a:lnTo>
                  <a:lnTo>
                    <a:pt x="205" y="83"/>
                  </a:lnTo>
                  <a:lnTo>
                    <a:pt x="207" y="92"/>
                  </a:lnTo>
                  <a:lnTo>
                    <a:pt x="208" y="103"/>
                  </a:lnTo>
                  <a:lnTo>
                    <a:pt x="208" y="103"/>
                  </a:lnTo>
                  <a:lnTo>
                    <a:pt x="207" y="114"/>
                  </a:lnTo>
                  <a:lnTo>
                    <a:pt x="205" y="124"/>
                  </a:lnTo>
                  <a:lnTo>
                    <a:pt x="203" y="134"/>
                  </a:lnTo>
                  <a:lnTo>
                    <a:pt x="199" y="143"/>
                  </a:lnTo>
                  <a:lnTo>
                    <a:pt x="196" y="152"/>
                  </a:lnTo>
                  <a:lnTo>
                    <a:pt x="190" y="161"/>
                  </a:lnTo>
                  <a:lnTo>
                    <a:pt x="183" y="169"/>
                  </a:lnTo>
                  <a:lnTo>
                    <a:pt x="177" y="177"/>
                  </a:lnTo>
                  <a:lnTo>
                    <a:pt x="170" y="183"/>
                  </a:lnTo>
                  <a:lnTo>
                    <a:pt x="162" y="189"/>
                  </a:lnTo>
                  <a:lnTo>
                    <a:pt x="153" y="194"/>
                  </a:lnTo>
                  <a:lnTo>
                    <a:pt x="145" y="198"/>
                  </a:lnTo>
                  <a:lnTo>
                    <a:pt x="134" y="202"/>
                  </a:lnTo>
                  <a:lnTo>
                    <a:pt x="125" y="205"/>
                  </a:lnTo>
                  <a:lnTo>
                    <a:pt x="114" y="206"/>
                  </a:lnTo>
                  <a:lnTo>
                    <a:pt x="103" y="206"/>
                  </a:lnTo>
                  <a:lnTo>
                    <a:pt x="103" y="206"/>
                  </a:lnTo>
                  <a:lnTo>
                    <a:pt x="92" y="206"/>
                  </a:lnTo>
                  <a:lnTo>
                    <a:pt x="83" y="205"/>
                  </a:lnTo>
                  <a:lnTo>
                    <a:pt x="72" y="202"/>
                  </a:lnTo>
                  <a:lnTo>
                    <a:pt x="63" y="198"/>
                  </a:lnTo>
                  <a:lnTo>
                    <a:pt x="54" y="194"/>
                  </a:lnTo>
                  <a:lnTo>
                    <a:pt x="46" y="189"/>
                  </a:lnTo>
                  <a:lnTo>
                    <a:pt x="38" y="183"/>
                  </a:lnTo>
                  <a:lnTo>
                    <a:pt x="31" y="177"/>
                  </a:lnTo>
                  <a:lnTo>
                    <a:pt x="23" y="169"/>
                  </a:lnTo>
                  <a:lnTo>
                    <a:pt x="18" y="161"/>
                  </a:lnTo>
                  <a:lnTo>
                    <a:pt x="12" y="152"/>
                  </a:lnTo>
                  <a:lnTo>
                    <a:pt x="8" y="143"/>
                  </a:lnTo>
                  <a:lnTo>
                    <a:pt x="5" y="134"/>
                  </a:lnTo>
                  <a:lnTo>
                    <a:pt x="1" y="124"/>
                  </a:lnTo>
                  <a:lnTo>
                    <a:pt x="0" y="114"/>
                  </a:lnTo>
                  <a:lnTo>
                    <a:pt x="0" y="103"/>
                  </a:lnTo>
                  <a:lnTo>
                    <a:pt x="0" y="10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2" name="Google Shape;612;p53"/>
            <p:cNvSpPr/>
            <p:nvPr/>
          </p:nvSpPr>
          <p:spPr>
            <a:xfrm>
              <a:off x="337" y="1919"/>
              <a:ext cx="35" cy="47"/>
            </a:xfrm>
            <a:custGeom>
              <a:avLst/>
              <a:gdLst/>
              <a:ahLst/>
              <a:cxnLst/>
              <a:rect l="l" t="t" r="r" b="b"/>
              <a:pathLst>
                <a:path w="69" h="94" extrusionOk="0">
                  <a:moveTo>
                    <a:pt x="69" y="94"/>
                  </a:moveTo>
                  <a:lnTo>
                    <a:pt x="69" y="94"/>
                  </a:lnTo>
                  <a:lnTo>
                    <a:pt x="66" y="90"/>
                  </a:lnTo>
                  <a:lnTo>
                    <a:pt x="61" y="79"/>
                  </a:lnTo>
                  <a:lnTo>
                    <a:pt x="57" y="73"/>
                  </a:lnTo>
                  <a:lnTo>
                    <a:pt x="51" y="68"/>
                  </a:lnTo>
                  <a:lnTo>
                    <a:pt x="43" y="64"/>
                  </a:lnTo>
                  <a:lnTo>
                    <a:pt x="34" y="62"/>
                  </a:lnTo>
                  <a:lnTo>
                    <a:pt x="34" y="62"/>
                  </a:lnTo>
                  <a:lnTo>
                    <a:pt x="24" y="64"/>
                  </a:lnTo>
                  <a:lnTo>
                    <a:pt x="17" y="65"/>
                  </a:lnTo>
                  <a:lnTo>
                    <a:pt x="11" y="68"/>
                  </a:lnTo>
                  <a:lnTo>
                    <a:pt x="6" y="73"/>
                  </a:lnTo>
                  <a:lnTo>
                    <a:pt x="1" y="79"/>
                  </a:lnTo>
                  <a:lnTo>
                    <a:pt x="0" y="82"/>
                  </a:lnTo>
                  <a:lnTo>
                    <a:pt x="4" y="24"/>
                  </a:lnTo>
                  <a:lnTo>
                    <a:pt x="4" y="24"/>
                  </a:lnTo>
                  <a:lnTo>
                    <a:pt x="4" y="25"/>
                  </a:lnTo>
                  <a:lnTo>
                    <a:pt x="11" y="33"/>
                  </a:lnTo>
                  <a:lnTo>
                    <a:pt x="14" y="36"/>
                  </a:lnTo>
                  <a:lnTo>
                    <a:pt x="20" y="39"/>
                  </a:lnTo>
                  <a:lnTo>
                    <a:pt x="26" y="41"/>
                  </a:lnTo>
                  <a:lnTo>
                    <a:pt x="35" y="42"/>
                  </a:lnTo>
                  <a:lnTo>
                    <a:pt x="35" y="42"/>
                  </a:lnTo>
                  <a:lnTo>
                    <a:pt x="40" y="42"/>
                  </a:lnTo>
                  <a:lnTo>
                    <a:pt x="43" y="41"/>
                  </a:lnTo>
                  <a:lnTo>
                    <a:pt x="51" y="36"/>
                  </a:lnTo>
                  <a:lnTo>
                    <a:pt x="57" y="28"/>
                  </a:lnTo>
                  <a:lnTo>
                    <a:pt x="61" y="22"/>
                  </a:lnTo>
                  <a:lnTo>
                    <a:pt x="68" y="7"/>
                  </a:lnTo>
                  <a:lnTo>
                    <a:pt x="69" y="0"/>
                  </a:lnTo>
                  <a:lnTo>
                    <a:pt x="69" y="9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3" name="Google Shape;613;p53"/>
            <p:cNvSpPr/>
            <p:nvPr/>
          </p:nvSpPr>
          <p:spPr>
            <a:xfrm>
              <a:off x="1899" y="2293"/>
              <a:ext cx="1925" cy="441"/>
            </a:xfrm>
            <a:custGeom>
              <a:avLst/>
              <a:gdLst/>
              <a:ahLst/>
              <a:cxnLst/>
              <a:rect l="l" t="t" r="r" b="b"/>
              <a:pathLst>
                <a:path w="3849" h="880" extrusionOk="0">
                  <a:moveTo>
                    <a:pt x="2181" y="308"/>
                  </a:moveTo>
                  <a:lnTo>
                    <a:pt x="2181" y="308"/>
                  </a:lnTo>
                  <a:lnTo>
                    <a:pt x="2186" y="270"/>
                  </a:lnTo>
                  <a:lnTo>
                    <a:pt x="2189" y="253"/>
                  </a:lnTo>
                  <a:lnTo>
                    <a:pt x="2194" y="236"/>
                  </a:lnTo>
                  <a:lnTo>
                    <a:pt x="2200" y="219"/>
                  </a:lnTo>
                  <a:lnTo>
                    <a:pt x="2206" y="203"/>
                  </a:lnTo>
                  <a:lnTo>
                    <a:pt x="2212" y="188"/>
                  </a:lnTo>
                  <a:lnTo>
                    <a:pt x="2220" y="172"/>
                  </a:lnTo>
                  <a:lnTo>
                    <a:pt x="2229" y="159"/>
                  </a:lnTo>
                  <a:lnTo>
                    <a:pt x="2238" y="146"/>
                  </a:lnTo>
                  <a:lnTo>
                    <a:pt x="2249" y="134"/>
                  </a:lnTo>
                  <a:lnTo>
                    <a:pt x="2260" y="122"/>
                  </a:lnTo>
                  <a:lnTo>
                    <a:pt x="2272" y="111"/>
                  </a:lnTo>
                  <a:lnTo>
                    <a:pt x="2286" y="100"/>
                  </a:lnTo>
                  <a:lnTo>
                    <a:pt x="2300" y="89"/>
                  </a:lnTo>
                  <a:lnTo>
                    <a:pt x="2314" y="80"/>
                  </a:lnTo>
                  <a:lnTo>
                    <a:pt x="2314" y="80"/>
                  </a:lnTo>
                  <a:lnTo>
                    <a:pt x="2345" y="63"/>
                  </a:lnTo>
                  <a:lnTo>
                    <a:pt x="2377" y="49"/>
                  </a:lnTo>
                  <a:lnTo>
                    <a:pt x="2411" y="37"/>
                  </a:lnTo>
                  <a:lnTo>
                    <a:pt x="2445" y="26"/>
                  </a:lnTo>
                  <a:lnTo>
                    <a:pt x="2482" y="18"/>
                  </a:lnTo>
                  <a:lnTo>
                    <a:pt x="2519" y="14"/>
                  </a:lnTo>
                  <a:lnTo>
                    <a:pt x="2559" y="11"/>
                  </a:lnTo>
                  <a:lnTo>
                    <a:pt x="2599" y="9"/>
                  </a:lnTo>
                  <a:lnTo>
                    <a:pt x="2599" y="9"/>
                  </a:lnTo>
                  <a:lnTo>
                    <a:pt x="2627" y="9"/>
                  </a:lnTo>
                  <a:lnTo>
                    <a:pt x="2627" y="9"/>
                  </a:lnTo>
                  <a:lnTo>
                    <a:pt x="2655" y="11"/>
                  </a:lnTo>
                  <a:lnTo>
                    <a:pt x="2655" y="11"/>
                  </a:lnTo>
                  <a:lnTo>
                    <a:pt x="2678" y="14"/>
                  </a:lnTo>
                  <a:lnTo>
                    <a:pt x="2699" y="17"/>
                  </a:lnTo>
                  <a:lnTo>
                    <a:pt x="2719" y="21"/>
                  </a:lnTo>
                  <a:lnTo>
                    <a:pt x="2741" y="26"/>
                  </a:lnTo>
                  <a:lnTo>
                    <a:pt x="2761" y="32"/>
                  </a:lnTo>
                  <a:lnTo>
                    <a:pt x="2779" y="40"/>
                  </a:lnTo>
                  <a:lnTo>
                    <a:pt x="2799" y="49"/>
                  </a:lnTo>
                  <a:lnTo>
                    <a:pt x="2818" y="58"/>
                  </a:lnTo>
                  <a:lnTo>
                    <a:pt x="2818" y="58"/>
                  </a:lnTo>
                  <a:lnTo>
                    <a:pt x="2835" y="69"/>
                  </a:lnTo>
                  <a:lnTo>
                    <a:pt x="2850" y="81"/>
                  </a:lnTo>
                  <a:lnTo>
                    <a:pt x="2863" y="97"/>
                  </a:lnTo>
                  <a:lnTo>
                    <a:pt x="2873" y="112"/>
                  </a:lnTo>
                  <a:lnTo>
                    <a:pt x="2881" y="131"/>
                  </a:lnTo>
                  <a:lnTo>
                    <a:pt x="2887" y="151"/>
                  </a:lnTo>
                  <a:lnTo>
                    <a:pt x="2892" y="174"/>
                  </a:lnTo>
                  <a:lnTo>
                    <a:pt x="2894" y="199"/>
                  </a:lnTo>
                  <a:lnTo>
                    <a:pt x="2894" y="199"/>
                  </a:lnTo>
                  <a:lnTo>
                    <a:pt x="2892" y="217"/>
                  </a:lnTo>
                  <a:lnTo>
                    <a:pt x="2890" y="237"/>
                  </a:lnTo>
                  <a:lnTo>
                    <a:pt x="2890" y="237"/>
                  </a:lnTo>
                  <a:lnTo>
                    <a:pt x="2886" y="259"/>
                  </a:lnTo>
                  <a:lnTo>
                    <a:pt x="2880" y="282"/>
                  </a:lnTo>
                  <a:lnTo>
                    <a:pt x="2644" y="280"/>
                  </a:lnTo>
                  <a:lnTo>
                    <a:pt x="2644" y="280"/>
                  </a:lnTo>
                  <a:lnTo>
                    <a:pt x="2647" y="266"/>
                  </a:lnTo>
                  <a:lnTo>
                    <a:pt x="2647" y="266"/>
                  </a:lnTo>
                  <a:lnTo>
                    <a:pt x="2647" y="253"/>
                  </a:lnTo>
                  <a:lnTo>
                    <a:pt x="2647" y="253"/>
                  </a:lnTo>
                  <a:lnTo>
                    <a:pt x="2647" y="243"/>
                  </a:lnTo>
                  <a:lnTo>
                    <a:pt x="2645" y="234"/>
                  </a:lnTo>
                  <a:lnTo>
                    <a:pt x="2644" y="226"/>
                  </a:lnTo>
                  <a:lnTo>
                    <a:pt x="2641" y="219"/>
                  </a:lnTo>
                  <a:lnTo>
                    <a:pt x="2636" y="212"/>
                  </a:lnTo>
                  <a:lnTo>
                    <a:pt x="2631" y="205"/>
                  </a:lnTo>
                  <a:lnTo>
                    <a:pt x="2627" y="200"/>
                  </a:lnTo>
                  <a:lnTo>
                    <a:pt x="2619" y="196"/>
                  </a:lnTo>
                  <a:lnTo>
                    <a:pt x="2619" y="196"/>
                  </a:lnTo>
                  <a:lnTo>
                    <a:pt x="2604" y="188"/>
                  </a:lnTo>
                  <a:lnTo>
                    <a:pt x="2588" y="182"/>
                  </a:lnTo>
                  <a:lnTo>
                    <a:pt x="2571" y="179"/>
                  </a:lnTo>
                  <a:lnTo>
                    <a:pt x="2553" y="177"/>
                  </a:lnTo>
                  <a:lnTo>
                    <a:pt x="2547" y="177"/>
                  </a:lnTo>
                  <a:lnTo>
                    <a:pt x="2539" y="177"/>
                  </a:lnTo>
                  <a:lnTo>
                    <a:pt x="2539" y="177"/>
                  </a:lnTo>
                  <a:lnTo>
                    <a:pt x="2520" y="180"/>
                  </a:lnTo>
                  <a:lnTo>
                    <a:pt x="2502" y="185"/>
                  </a:lnTo>
                  <a:lnTo>
                    <a:pt x="2485" y="192"/>
                  </a:lnTo>
                  <a:lnTo>
                    <a:pt x="2468" y="203"/>
                  </a:lnTo>
                  <a:lnTo>
                    <a:pt x="2468" y="203"/>
                  </a:lnTo>
                  <a:lnTo>
                    <a:pt x="2460" y="209"/>
                  </a:lnTo>
                  <a:lnTo>
                    <a:pt x="2453" y="216"/>
                  </a:lnTo>
                  <a:lnTo>
                    <a:pt x="2448" y="222"/>
                  </a:lnTo>
                  <a:lnTo>
                    <a:pt x="2443" y="229"/>
                  </a:lnTo>
                  <a:lnTo>
                    <a:pt x="2439" y="237"/>
                  </a:lnTo>
                  <a:lnTo>
                    <a:pt x="2437" y="245"/>
                  </a:lnTo>
                  <a:lnTo>
                    <a:pt x="2436" y="254"/>
                  </a:lnTo>
                  <a:lnTo>
                    <a:pt x="2434" y="263"/>
                  </a:lnTo>
                  <a:lnTo>
                    <a:pt x="2434" y="263"/>
                  </a:lnTo>
                  <a:lnTo>
                    <a:pt x="2436" y="271"/>
                  </a:lnTo>
                  <a:lnTo>
                    <a:pt x="2439" y="279"/>
                  </a:lnTo>
                  <a:lnTo>
                    <a:pt x="2443" y="288"/>
                  </a:lnTo>
                  <a:lnTo>
                    <a:pt x="2451" y="296"/>
                  </a:lnTo>
                  <a:lnTo>
                    <a:pt x="2460" y="303"/>
                  </a:lnTo>
                  <a:lnTo>
                    <a:pt x="2473" y="311"/>
                  </a:lnTo>
                  <a:lnTo>
                    <a:pt x="2485" y="317"/>
                  </a:lnTo>
                  <a:lnTo>
                    <a:pt x="2500" y="325"/>
                  </a:lnTo>
                  <a:lnTo>
                    <a:pt x="2500" y="325"/>
                  </a:lnTo>
                  <a:lnTo>
                    <a:pt x="2536" y="337"/>
                  </a:lnTo>
                  <a:lnTo>
                    <a:pt x="2574" y="350"/>
                  </a:lnTo>
                  <a:lnTo>
                    <a:pt x="2616" y="362"/>
                  </a:lnTo>
                  <a:lnTo>
                    <a:pt x="2662" y="373"/>
                  </a:lnTo>
                  <a:lnTo>
                    <a:pt x="2662" y="373"/>
                  </a:lnTo>
                  <a:lnTo>
                    <a:pt x="2698" y="382"/>
                  </a:lnTo>
                  <a:lnTo>
                    <a:pt x="2730" y="394"/>
                  </a:lnTo>
                  <a:lnTo>
                    <a:pt x="2744" y="401"/>
                  </a:lnTo>
                  <a:lnTo>
                    <a:pt x="2756" y="407"/>
                  </a:lnTo>
                  <a:lnTo>
                    <a:pt x="2767" y="414"/>
                  </a:lnTo>
                  <a:lnTo>
                    <a:pt x="2778" y="424"/>
                  </a:lnTo>
                  <a:lnTo>
                    <a:pt x="2778" y="424"/>
                  </a:lnTo>
                  <a:lnTo>
                    <a:pt x="2796" y="441"/>
                  </a:lnTo>
                  <a:lnTo>
                    <a:pt x="2810" y="458"/>
                  </a:lnTo>
                  <a:lnTo>
                    <a:pt x="2823" y="475"/>
                  </a:lnTo>
                  <a:lnTo>
                    <a:pt x="2830" y="493"/>
                  </a:lnTo>
                  <a:lnTo>
                    <a:pt x="2830" y="493"/>
                  </a:lnTo>
                  <a:lnTo>
                    <a:pt x="2836" y="512"/>
                  </a:lnTo>
                  <a:lnTo>
                    <a:pt x="2841" y="529"/>
                  </a:lnTo>
                  <a:lnTo>
                    <a:pt x="2841" y="529"/>
                  </a:lnTo>
                  <a:lnTo>
                    <a:pt x="2843" y="545"/>
                  </a:lnTo>
                  <a:lnTo>
                    <a:pt x="2843" y="562"/>
                  </a:lnTo>
                  <a:lnTo>
                    <a:pt x="2843" y="562"/>
                  </a:lnTo>
                  <a:lnTo>
                    <a:pt x="2841" y="593"/>
                  </a:lnTo>
                  <a:lnTo>
                    <a:pt x="2836" y="623"/>
                  </a:lnTo>
                  <a:lnTo>
                    <a:pt x="2827" y="650"/>
                  </a:lnTo>
                  <a:lnTo>
                    <a:pt x="2816" y="680"/>
                  </a:lnTo>
                  <a:lnTo>
                    <a:pt x="2801" y="706"/>
                  </a:lnTo>
                  <a:lnTo>
                    <a:pt x="2783" y="732"/>
                  </a:lnTo>
                  <a:lnTo>
                    <a:pt x="2759" y="758"/>
                  </a:lnTo>
                  <a:lnTo>
                    <a:pt x="2735" y="783"/>
                  </a:lnTo>
                  <a:lnTo>
                    <a:pt x="2735" y="783"/>
                  </a:lnTo>
                  <a:lnTo>
                    <a:pt x="2721" y="795"/>
                  </a:lnTo>
                  <a:lnTo>
                    <a:pt x="2705" y="806"/>
                  </a:lnTo>
                  <a:lnTo>
                    <a:pt x="2690" y="815"/>
                  </a:lnTo>
                  <a:lnTo>
                    <a:pt x="2673" y="826"/>
                  </a:lnTo>
                  <a:lnTo>
                    <a:pt x="2656" y="834"/>
                  </a:lnTo>
                  <a:lnTo>
                    <a:pt x="2638" y="841"/>
                  </a:lnTo>
                  <a:lnTo>
                    <a:pt x="2618" y="849"/>
                  </a:lnTo>
                  <a:lnTo>
                    <a:pt x="2598" y="855"/>
                  </a:lnTo>
                  <a:lnTo>
                    <a:pt x="2577" y="862"/>
                  </a:lnTo>
                  <a:lnTo>
                    <a:pt x="2556" y="866"/>
                  </a:lnTo>
                  <a:lnTo>
                    <a:pt x="2510" y="874"/>
                  </a:lnTo>
                  <a:lnTo>
                    <a:pt x="2460" y="878"/>
                  </a:lnTo>
                  <a:lnTo>
                    <a:pt x="2406" y="880"/>
                  </a:lnTo>
                  <a:lnTo>
                    <a:pt x="2406" y="880"/>
                  </a:lnTo>
                  <a:lnTo>
                    <a:pt x="2362" y="878"/>
                  </a:lnTo>
                  <a:lnTo>
                    <a:pt x="2320" y="875"/>
                  </a:lnTo>
                  <a:lnTo>
                    <a:pt x="2283" y="871"/>
                  </a:lnTo>
                  <a:lnTo>
                    <a:pt x="2251" y="863"/>
                  </a:lnTo>
                  <a:lnTo>
                    <a:pt x="2221" y="854"/>
                  </a:lnTo>
                  <a:lnTo>
                    <a:pt x="2197" y="843"/>
                  </a:lnTo>
                  <a:lnTo>
                    <a:pt x="2186" y="837"/>
                  </a:lnTo>
                  <a:lnTo>
                    <a:pt x="2177" y="829"/>
                  </a:lnTo>
                  <a:lnTo>
                    <a:pt x="2167" y="823"/>
                  </a:lnTo>
                  <a:lnTo>
                    <a:pt x="2160" y="814"/>
                  </a:lnTo>
                  <a:lnTo>
                    <a:pt x="2160" y="814"/>
                  </a:lnTo>
                  <a:lnTo>
                    <a:pt x="2146" y="798"/>
                  </a:lnTo>
                  <a:lnTo>
                    <a:pt x="2135" y="780"/>
                  </a:lnTo>
                  <a:lnTo>
                    <a:pt x="2124" y="763"/>
                  </a:lnTo>
                  <a:lnTo>
                    <a:pt x="2117" y="744"/>
                  </a:lnTo>
                  <a:lnTo>
                    <a:pt x="2110" y="724"/>
                  </a:lnTo>
                  <a:lnTo>
                    <a:pt x="2106" y="706"/>
                  </a:lnTo>
                  <a:lnTo>
                    <a:pt x="2103" y="686"/>
                  </a:lnTo>
                  <a:lnTo>
                    <a:pt x="2103" y="664"/>
                  </a:lnTo>
                  <a:lnTo>
                    <a:pt x="2103" y="664"/>
                  </a:lnTo>
                  <a:lnTo>
                    <a:pt x="2103" y="646"/>
                  </a:lnTo>
                  <a:lnTo>
                    <a:pt x="2103" y="646"/>
                  </a:lnTo>
                  <a:lnTo>
                    <a:pt x="2103" y="627"/>
                  </a:lnTo>
                  <a:lnTo>
                    <a:pt x="2103" y="627"/>
                  </a:lnTo>
                  <a:lnTo>
                    <a:pt x="2106" y="609"/>
                  </a:lnTo>
                  <a:lnTo>
                    <a:pt x="2106" y="609"/>
                  </a:lnTo>
                  <a:lnTo>
                    <a:pt x="2107" y="590"/>
                  </a:lnTo>
                  <a:lnTo>
                    <a:pt x="2343" y="589"/>
                  </a:lnTo>
                  <a:lnTo>
                    <a:pt x="2343" y="589"/>
                  </a:lnTo>
                  <a:lnTo>
                    <a:pt x="2342" y="604"/>
                  </a:lnTo>
                  <a:lnTo>
                    <a:pt x="2342" y="616"/>
                  </a:lnTo>
                  <a:lnTo>
                    <a:pt x="2342" y="616"/>
                  </a:lnTo>
                  <a:lnTo>
                    <a:pt x="2343" y="638"/>
                  </a:lnTo>
                  <a:lnTo>
                    <a:pt x="2348" y="656"/>
                  </a:lnTo>
                  <a:lnTo>
                    <a:pt x="2355" y="673"/>
                  </a:lnTo>
                  <a:lnTo>
                    <a:pt x="2366" y="689"/>
                  </a:lnTo>
                  <a:lnTo>
                    <a:pt x="2366" y="689"/>
                  </a:lnTo>
                  <a:lnTo>
                    <a:pt x="2372" y="695"/>
                  </a:lnTo>
                  <a:lnTo>
                    <a:pt x="2380" y="701"/>
                  </a:lnTo>
                  <a:lnTo>
                    <a:pt x="2389" y="706"/>
                  </a:lnTo>
                  <a:lnTo>
                    <a:pt x="2399" y="710"/>
                  </a:lnTo>
                  <a:lnTo>
                    <a:pt x="2408" y="714"/>
                  </a:lnTo>
                  <a:lnTo>
                    <a:pt x="2419" y="715"/>
                  </a:lnTo>
                  <a:lnTo>
                    <a:pt x="2431" y="717"/>
                  </a:lnTo>
                  <a:lnTo>
                    <a:pt x="2443" y="718"/>
                  </a:lnTo>
                  <a:lnTo>
                    <a:pt x="2443" y="718"/>
                  </a:lnTo>
                  <a:lnTo>
                    <a:pt x="2457" y="717"/>
                  </a:lnTo>
                  <a:lnTo>
                    <a:pt x="2473" y="715"/>
                  </a:lnTo>
                  <a:lnTo>
                    <a:pt x="2473" y="715"/>
                  </a:lnTo>
                  <a:lnTo>
                    <a:pt x="2490" y="710"/>
                  </a:lnTo>
                  <a:lnTo>
                    <a:pt x="2508" y="706"/>
                  </a:lnTo>
                  <a:lnTo>
                    <a:pt x="2508" y="706"/>
                  </a:lnTo>
                  <a:lnTo>
                    <a:pt x="2522" y="700"/>
                  </a:lnTo>
                  <a:lnTo>
                    <a:pt x="2537" y="693"/>
                  </a:lnTo>
                  <a:lnTo>
                    <a:pt x="2551" y="684"/>
                  </a:lnTo>
                  <a:lnTo>
                    <a:pt x="2564" y="675"/>
                  </a:lnTo>
                  <a:lnTo>
                    <a:pt x="2564" y="675"/>
                  </a:lnTo>
                  <a:lnTo>
                    <a:pt x="2574" y="664"/>
                  </a:lnTo>
                  <a:lnTo>
                    <a:pt x="2584" y="650"/>
                  </a:lnTo>
                  <a:lnTo>
                    <a:pt x="2588" y="636"/>
                  </a:lnTo>
                  <a:lnTo>
                    <a:pt x="2590" y="619"/>
                  </a:lnTo>
                  <a:lnTo>
                    <a:pt x="2590" y="615"/>
                  </a:lnTo>
                  <a:lnTo>
                    <a:pt x="2590" y="609"/>
                  </a:lnTo>
                  <a:lnTo>
                    <a:pt x="2590" y="609"/>
                  </a:lnTo>
                  <a:lnTo>
                    <a:pt x="2588" y="603"/>
                  </a:lnTo>
                  <a:lnTo>
                    <a:pt x="2587" y="595"/>
                  </a:lnTo>
                  <a:lnTo>
                    <a:pt x="2584" y="589"/>
                  </a:lnTo>
                  <a:lnTo>
                    <a:pt x="2579" y="582"/>
                  </a:lnTo>
                  <a:lnTo>
                    <a:pt x="2573" y="576"/>
                  </a:lnTo>
                  <a:lnTo>
                    <a:pt x="2565" y="570"/>
                  </a:lnTo>
                  <a:lnTo>
                    <a:pt x="2545" y="561"/>
                  </a:lnTo>
                  <a:lnTo>
                    <a:pt x="2545" y="561"/>
                  </a:lnTo>
                  <a:lnTo>
                    <a:pt x="2524" y="552"/>
                  </a:lnTo>
                  <a:lnTo>
                    <a:pt x="2499" y="542"/>
                  </a:lnTo>
                  <a:lnTo>
                    <a:pt x="2448" y="525"/>
                  </a:lnTo>
                  <a:lnTo>
                    <a:pt x="2448" y="525"/>
                  </a:lnTo>
                  <a:lnTo>
                    <a:pt x="2383" y="508"/>
                  </a:lnTo>
                  <a:lnTo>
                    <a:pt x="2383" y="508"/>
                  </a:lnTo>
                  <a:lnTo>
                    <a:pt x="2355" y="501"/>
                  </a:lnTo>
                  <a:lnTo>
                    <a:pt x="2332" y="493"/>
                  </a:lnTo>
                  <a:lnTo>
                    <a:pt x="2332" y="493"/>
                  </a:lnTo>
                  <a:lnTo>
                    <a:pt x="2329" y="492"/>
                  </a:lnTo>
                  <a:lnTo>
                    <a:pt x="2329" y="492"/>
                  </a:lnTo>
                  <a:lnTo>
                    <a:pt x="2326" y="490"/>
                  </a:lnTo>
                  <a:lnTo>
                    <a:pt x="2326" y="490"/>
                  </a:lnTo>
                  <a:lnTo>
                    <a:pt x="2325" y="490"/>
                  </a:lnTo>
                  <a:lnTo>
                    <a:pt x="2325" y="490"/>
                  </a:lnTo>
                  <a:lnTo>
                    <a:pt x="2302" y="481"/>
                  </a:lnTo>
                  <a:lnTo>
                    <a:pt x="2302" y="481"/>
                  </a:lnTo>
                  <a:lnTo>
                    <a:pt x="2274" y="471"/>
                  </a:lnTo>
                  <a:lnTo>
                    <a:pt x="2274" y="471"/>
                  </a:lnTo>
                  <a:lnTo>
                    <a:pt x="2257" y="462"/>
                  </a:lnTo>
                  <a:lnTo>
                    <a:pt x="2241" y="451"/>
                  </a:lnTo>
                  <a:lnTo>
                    <a:pt x="2226" y="438"/>
                  </a:lnTo>
                  <a:lnTo>
                    <a:pt x="2211" y="422"/>
                  </a:lnTo>
                  <a:lnTo>
                    <a:pt x="2211" y="422"/>
                  </a:lnTo>
                  <a:lnTo>
                    <a:pt x="2203" y="413"/>
                  </a:lnTo>
                  <a:lnTo>
                    <a:pt x="2197" y="402"/>
                  </a:lnTo>
                  <a:lnTo>
                    <a:pt x="2192" y="390"/>
                  </a:lnTo>
                  <a:lnTo>
                    <a:pt x="2187" y="376"/>
                  </a:lnTo>
                  <a:lnTo>
                    <a:pt x="2184" y="362"/>
                  </a:lnTo>
                  <a:lnTo>
                    <a:pt x="2183" y="345"/>
                  </a:lnTo>
                  <a:lnTo>
                    <a:pt x="2181" y="328"/>
                  </a:lnTo>
                  <a:lnTo>
                    <a:pt x="2181" y="308"/>
                  </a:lnTo>
                  <a:lnTo>
                    <a:pt x="2181" y="308"/>
                  </a:lnTo>
                  <a:close/>
                  <a:moveTo>
                    <a:pt x="2977" y="561"/>
                  </a:moveTo>
                  <a:lnTo>
                    <a:pt x="2977" y="561"/>
                  </a:lnTo>
                  <a:lnTo>
                    <a:pt x="2978" y="513"/>
                  </a:lnTo>
                  <a:lnTo>
                    <a:pt x="2984" y="461"/>
                  </a:lnTo>
                  <a:lnTo>
                    <a:pt x="2984" y="461"/>
                  </a:lnTo>
                  <a:lnTo>
                    <a:pt x="2988" y="433"/>
                  </a:lnTo>
                  <a:lnTo>
                    <a:pt x="2994" y="405"/>
                  </a:lnTo>
                  <a:lnTo>
                    <a:pt x="3000" y="376"/>
                  </a:lnTo>
                  <a:lnTo>
                    <a:pt x="3009" y="348"/>
                  </a:lnTo>
                  <a:lnTo>
                    <a:pt x="3009" y="348"/>
                  </a:lnTo>
                  <a:lnTo>
                    <a:pt x="3020" y="316"/>
                  </a:lnTo>
                  <a:lnTo>
                    <a:pt x="3032" y="285"/>
                  </a:lnTo>
                  <a:lnTo>
                    <a:pt x="3049" y="254"/>
                  </a:lnTo>
                  <a:lnTo>
                    <a:pt x="3066" y="225"/>
                  </a:lnTo>
                  <a:lnTo>
                    <a:pt x="3086" y="196"/>
                  </a:lnTo>
                  <a:lnTo>
                    <a:pt x="3108" y="168"/>
                  </a:lnTo>
                  <a:lnTo>
                    <a:pt x="3133" y="140"/>
                  </a:lnTo>
                  <a:lnTo>
                    <a:pt x="3159" y="112"/>
                  </a:lnTo>
                  <a:lnTo>
                    <a:pt x="3159" y="112"/>
                  </a:lnTo>
                  <a:lnTo>
                    <a:pt x="3173" y="98"/>
                  </a:lnTo>
                  <a:lnTo>
                    <a:pt x="3188" y="86"/>
                  </a:lnTo>
                  <a:lnTo>
                    <a:pt x="3205" y="75"/>
                  </a:lnTo>
                  <a:lnTo>
                    <a:pt x="3222" y="64"/>
                  </a:lnTo>
                  <a:lnTo>
                    <a:pt x="3239" y="55"/>
                  </a:lnTo>
                  <a:lnTo>
                    <a:pt x="3257" y="46"/>
                  </a:lnTo>
                  <a:lnTo>
                    <a:pt x="3277" y="37"/>
                  </a:lnTo>
                  <a:lnTo>
                    <a:pt x="3299" y="31"/>
                  </a:lnTo>
                  <a:lnTo>
                    <a:pt x="3319" y="23"/>
                  </a:lnTo>
                  <a:lnTo>
                    <a:pt x="3342" y="17"/>
                  </a:lnTo>
                  <a:lnTo>
                    <a:pt x="3365" y="12"/>
                  </a:lnTo>
                  <a:lnTo>
                    <a:pt x="3390" y="9"/>
                  </a:lnTo>
                  <a:lnTo>
                    <a:pt x="3441" y="3"/>
                  </a:lnTo>
                  <a:lnTo>
                    <a:pt x="3495" y="0"/>
                  </a:lnTo>
                  <a:lnTo>
                    <a:pt x="3495" y="0"/>
                  </a:lnTo>
                  <a:lnTo>
                    <a:pt x="3552" y="1"/>
                  </a:lnTo>
                  <a:lnTo>
                    <a:pt x="3552" y="1"/>
                  </a:lnTo>
                  <a:lnTo>
                    <a:pt x="3583" y="4"/>
                  </a:lnTo>
                  <a:lnTo>
                    <a:pt x="3614" y="7"/>
                  </a:lnTo>
                  <a:lnTo>
                    <a:pt x="3614" y="7"/>
                  </a:lnTo>
                  <a:lnTo>
                    <a:pt x="3635" y="11"/>
                  </a:lnTo>
                  <a:lnTo>
                    <a:pt x="3657" y="15"/>
                  </a:lnTo>
                  <a:lnTo>
                    <a:pt x="3677" y="21"/>
                  </a:lnTo>
                  <a:lnTo>
                    <a:pt x="3697" y="27"/>
                  </a:lnTo>
                  <a:lnTo>
                    <a:pt x="3717" y="35"/>
                  </a:lnTo>
                  <a:lnTo>
                    <a:pt x="3737" y="44"/>
                  </a:lnTo>
                  <a:lnTo>
                    <a:pt x="3757" y="54"/>
                  </a:lnTo>
                  <a:lnTo>
                    <a:pt x="3775" y="64"/>
                  </a:lnTo>
                  <a:lnTo>
                    <a:pt x="3775" y="64"/>
                  </a:lnTo>
                  <a:lnTo>
                    <a:pt x="3792" y="75"/>
                  </a:lnTo>
                  <a:lnTo>
                    <a:pt x="3808" y="89"/>
                  </a:lnTo>
                  <a:lnTo>
                    <a:pt x="3820" y="105"/>
                  </a:lnTo>
                  <a:lnTo>
                    <a:pt x="3831" y="122"/>
                  </a:lnTo>
                  <a:lnTo>
                    <a:pt x="3839" y="140"/>
                  </a:lnTo>
                  <a:lnTo>
                    <a:pt x="3845" y="162"/>
                  </a:lnTo>
                  <a:lnTo>
                    <a:pt x="3848" y="183"/>
                  </a:lnTo>
                  <a:lnTo>
                    <a:pt x="3849" y="208"/>
                  </a:lnTo>
                  <a:lnTo>
                    <a:pt x="3849" y="208"/>
                  </a:lnTo>
                  <a:lnTo>
                    <a:pt x="3846" y="239"/>
                  </a:lnTo>
                  <a:lnTo>
                    <a:pt x="3846" y="239"/>
                  </a:lnTo>
                  <a:lnTo>
                    <a:pt x="3845" y="254"/>
                  </a:lnTo>
                  <a:lnTo>
                    <a:pt x="3840" y="273"/>
                  </a:lnTo>
                  <a:lnTo>
                    <a:pt x="3587" y="271"/>
                  </a:lnTo>
                  <a:lnTo>
                    <a:pt x="3587" y="271"/>
                  </a:lnTo>
                  <a:lnTo>
                    <a:pt x="3589" y="259"/>
                  </a:lnTo>
                  <a:lnTo>
                    <a:pt x="3589" y="259"/>
                  </a:lnTo>
                  <a:lnTo>
                    <a:pt x="3589" y="248"/>
                  </a:lnTo>
                  <a:lnTo>
                    <a:pt x="3589" y="248"/>
                  </a:lnTo>
                  <a:lnTo>
                    <a:pt x="3587" y="228"/>
                  </a:lnTo>
                  <a:lnTo>
                    <a:pt x="3583" y="211"/>
                  </a:lnTo>
                  <a:lnTo>
                    <a:pt x="3580" y="205"/>
                  </a:lnTo>
                  <a:lnTo>
                    <a:pt x="3575" y="197"/>
                  </a:lnTo>
                  <a:lnTo>
                    <a:pt x="3570" y="192"/>
                  </a:lnTo>
                  <a:lnTo>
                    <a:pt x="3566" y="186"/>
                  </a:lnTo>
                  <a:lnTo>
                    <a:pt x="3566" y="186"/>
                  </a:lnTo>
                  <a:lnTo>
                    <a:pt x="3553" y="177"/>
                  </a:lnTo>
                  <a:lnTo>
                    <a:pt x="3541" y="169"/>
                  </a:lnTo>
                  <a:lnTo>
                    <a:pt x="3527" y="165"/>
                  </a:lnTo>
                  <a:lnTo>
                    <a:pt x="3513" y="160"/>
                  </a:lnTo>
                  <a:lnTo>
                    <a:pt x="3513" y="160"/>
                  </a:lnTo>
                  <a:lnTo>
                    <a:pt x="3499" y="157"/>
                  </a:lnTo>
                  <a:lnTo>
                    <a:pt x="3484" y="155"/>
                  </a:lnTo>
                  <a:lnTo>
                    <a:pt x="3484" y="155"/>
                  </a:lnTo>
                  <a:lnTo>
                    <a:pt x="3459" y="154"/>
                  </a:lnTo>
                  <a:lnTo>
                    <a:pt x="3459" y="154"/>
                  </a:lnTo>
                  <a:lnTo>
                    <a:pt x="3439" y="155"/>
                  </a:lnTo>
                  <a:lnTo>
                    <a:pt x="3439" y="155"/>
                  </a:lnTo>
                  <a:lnTo>
                    <a:pt x="3418" y="160"/>
                  </a:lnTo>
                  <a:lnTo>
                    <a:pt x="3418" y="160"/>
                  </a:lnTo>
                  <a:lnTo>
                    <a:pt x="3405" y="165"/>
                  </a:lnTo>
                  <a:lnTo>
                    <a:pt x="3393" y="171"/>
                  </a:lnTo>
                  <a:lnTo>
                    <a:pt x="3379" y="179"/>
                  </a:lnTo>
                  <a:lnTo>
                    <a:pt x="3367" y="188"/>
                  </a:lnTo>
                  <a:lnTo>
                    <a:pt x="3355" y="199"/>
                  </a:lnTo>
                  <a:lnTo>
                    <a:pt x="3342" y="211"/>
                  </a:lnTo>
                  <a:lnTo>
                    <a:pt x="3330" y="223"/>
                  </a:lnTo>
                  <a:lnTo>
                    <a:pt x="3318" y="239"/>
                  </a:lnTo>
                  <a:lnTo>
                    <a:pt x="3318" y="239"/>
                  </a:lnTo>
                  <a:lnTo>
                    <a:pt x="3307" y="256"/>
                  </a:lnTo>
                  <a:lnTo>
                    <a:pt x="3294" y="274"/>
                  </a:lnTo>
                  <a:lnTo>
                    <a:pt x="3284" y="294"/>
                  </a:lnTo>
                  <a:lnTo>
                    <a:pt x="3274" y="317"/>
                  </a:lnTo>
                  <a:lnTo>
                    <a:pt x="3265" y="342"/>
                  </a:lnTo>
                  <a:lnTo>
                    <a:pt x="3257" y="368"/>
                  </a:lnTo>
                  <a:lnTo>
                    <a:pt x="3248" y="396"/>
                  </a:lnTo>
                  <a:lnTo>
                    <a:pt x="3242" y="427"/>
                  </a:lnTo>
                  <a:lnTo>
                    <a:pt x="3242" y="427"/>
                  </a:lnTo>
                  <a:lnTo>
                    <a:pt x="3237" y="447"/>
                  </a:lnTo>
                  <a:lnTo>
                    <a:pt x="3237" y="447"/>
                  </a:lnTo>
                  <a:lnTo>
                    <a:pt x="3234" y="468"/>
                  </a:lnTo>
                  <a:lnTo>
                    <a:pt x="3234" y="468"/>
                  </a:lnTo>
                  <a:lnTo>
                    <a:pt x="3230" y="512"/>
                  </a:lnTo>
                  <a:lnTo>
                    <a:pt x="3230" y="512"/>
                  </a:lnTo>
                  <a:lnTo>
                    <a:pt x="3228" y="552"/>
                  </a:lnTo>
                  <a:lnTo>
                    <a:pt x="3228" y="552"/>
                  </a:lnTo>
                  <a:lnTo>
                    <a:pt x="3230" y="582"/>
                  </a:lnTo>
                  <a:lnTo>
                    <a:pt x="3234" y="612"/>
                  </a:lnTo>
                  <a:lnTo>
                    <a:pt x="3237" y="626"/>
                  </a:lnTo>
                  <a:lnTo>
                    <a:pt x="3242" y="640"/>
                  </a:lnTo>
                  <a:lnTo>
                    <a:pt x="3248" y="652"/>
                  </a:lnTo>
                  <a:lnTo>
                    <a:pt x="3254" y="663"/>
                  </a:lnTo>
                  <a:lnTo>
                    <a:pt x="3254" y="663"/>
                  </a:lnTo>
                  <a:lnTo>
                    <a:pt x="3260" y="673"/>
                  </a:lnTo>
                  <a:lnTo>
                    <a:pt x="3270" y="683"/>
                  </a:lnTo>
                  <a:lnTo>
                    <a:pt x="3279" y="692"/>
                  </a:lnTo>
                  <a:lnTo>
                    <a:pt x="3291" y="698"/>
                  </a:lnTo>
                  <a:lnTo>
                    <a:pt x="3304" y="703"/>
                  </a:lnTo>
                  <a:lnTo>
                    <a:pt x="3319" y="706"/>
                  </a:lnTo>
                  <a:lnTo>
                    <a:pt x="3334" y="709"/>
                  </a:lnTo>
                  <a:lnTo>
                    <a:pt x="3351" y="709"/>
                  </a:lnTo>
                  <a:lnTo>
                    <a:pt x="3364" y="709"/>
                  </a:lnTo>
                  <a:lnTo>
                    <a:pt x="3364" y="709"/>
                  </a:lnTo>
                  <a:lnTo>
                    <a:pt x="3378" y="709"/>
                  </a:lnTo>
                  <a:lnTo>
                    <a:pt x="3378" y="709"/>
                  </a:lnTo>
                  <a:lnTo>
                    <a:pt x="3390" y="707"/>
                  </a:lnTo>
                  <a:lnTo>
                    <a:pt x="3401" y="706"/>
                  </a:lnTo>
                  <a:lnTo>
                    <a:pt x="3401" y="706"/>
                  </a:lnTo>
                  <a:lnTo>
                    <a:pt x="3415" y="701"/>
                  </a:lnTo>
                  <a:lnTo>
                    <a:pt x="3427" y="697"/>
                  </a:lnTo>
                  <a:lnTo>
                    <a:pt x="3427" y="697"/>
                  </a:lnTo>
                  <a:lnTo>
                    <a:pt x="3444" y="689"/>
                  </a:lnTo>
                  <a:lnTo>
                    <a:pt x="3459" y="678"/>
                  </a:lnTo>
                  <a:lnTo>
                    <a:pt x="3475" y="666"/>
                  </a:lnTo>
                  <a:lnTo>
                    <a:pt x="3490" y="650"/>
                  </a:lnTo>
                  <a:lnTo>
                    <a:pt x="3490" y="650"/>
                  </a:lnTo>
                  <a:lnTo>
                    <a:pt x="3503" y="635"/>
                  </a:lnTo>
                  <a:lnTo>
                    <a:pt x="3513" y="618"/>
                  </a:lnTo>
                  <a:lnTo>
                    <a:pt x="3519" y="601"/>
                  </a:lnTo>
                  <a:lnTo>
                    <a:pt x="3523" y="581"/>
                  </a:lnTo>
                  <a:lnTo>
                    <a:pt x="3768" y="579"/>
                  </a:lnTo>
                  <a:lnTo>
                    <a:pt x="3768" y="579"/>
                  </a:lnTo>
                  <a:lnTo>
                    <a:pt x="3769" y="587"/>
                  </a:lnTo>
                  <a:lnTo>
                    <a:pt x="3769" y="587"/>
                  </a:lnTo>
                  <a:lnTo>
                    <a:pt x="3771" y="593"/>
                  </a:lnTo>
                  <a:lnTo>
                    <a:pt x="3771" y="593"/>
                  </a:lnTo>
                  <a:lnTo>
                    <a:pt x="3769" y="604"/>
                  </a:lnTo>
                  <a:lnTo>
                    <a:pt x="3766" y="618"/>
                  </a:lnTo>
                  <a:lnTo>
                    <a:pt x="3762" y="633"/>
                  </a:lnTo>
                  <a:lnTo>
                    <a:pt x="3755" y="650"/>
                  </a:lnTo>
                  <a:lnTo>
                    <a:pt x="3755" y="650"/>
                  </a:lnTo>
                  <a:lnTo>
                    <a:pt x="3746" y="669"/>
                  </a:lnTo>
                  <a:lnTo>
                    <a:pt x="3735" y="689"/>
                  </a:lnTo>
                  <a:lnTo>
                    <a:pt x="3723" y="707"/>
                  </a:lnTo>
                  <a:lnTo>
                    <a:pt x="3708" y="727"/>
                  </a:lnTo>
                  <a:lnTo>
                    <a:pt x="3708" y="727"/>
                  </a:lnTo>
                  <a:lnTo>
                    <a:pt x="3694" y="743"/>
                  </a:lnTo>
                  <a:lnTo>
                    <a:pt x="3680" y="757"/>
                  </a:lnTo>
                  <a:lnTo>
                    <a:pt x="3664" y="769"/>
                  </a:lnTo>
                  <a:lnTo>
                    <a:pt x="3647" y="783"/>
                  </a:lnTo>
                  <a:lnTo>
                    <a:pt x="3630" y="795"/>
                  </a:lnTo>
                  <a:lnTo>
                    <a:pt x="3610" y="809"/>
                  </a:lnTo>
                  <a:lnTo>
                    <a:pt x="3590" y="821"/>
                  </a:lnTo>
                  <a:lnTo>
                    <a:pt x="3567" y="832"/>
                  </a:lnTo>
                  <a:lnTo>
                    <a:pt x="3567" y="832"/>
                  </a:lnTo>
                  <a:lnTo>
                    <a:pt x="3544" y="845"/>
                  </a:lnTo>
                  <a:lnTo>
                    <a:pt x="3519" y="854"/>
                  </a:lnTo>
                  <a:lnTo>
                    <a:pt x="3492" y="862"/>
                  </a:lnTo>
                  <a:lnTo>
                    <a:pt x="3464" y="868"/>
                  </a:lnTo>
                  <a:lnTo>
                    <a:pt x="3433" y="874"/>
                  </a:lnTo>
                  <a:lnTo>
                    <a:pt x="3402" y="877"/>
                  </a:lnTo>
                  <a:lnTo>
                    <a:pt x="3368" y="880"/>
                  </a:lnTo>
                  <a:lnTo>
                    <a:pt x="3334" y="880"/>
                  </a:lnTo>
                  <a:lnTo>
                    <a:pt x="3325" y="880"/>
                  </a:lnTo>
                  <a:lnTo>
                    <a:pt x="3314" y="880"/>
                  </a:lnTo>
                  <a:lnTo>
                    <a:pt x="3314" y="880"/>
                  </a:lnTo>
                  <a:lnTo>
                    <a:pt x="3268" y="878"/>
                  </a:lnTo>
                  <a:lnTo>
                    <a:pt x="3225" y="875"/>
                  </a:lnTo>
                  <a:lnTo>
                    <a:pt x="3186" y="869"/>
                  </a:lnTo>
                  <a:lnTo>
                    <a:pt x="3153" y="860"/>
                  </a:lnTo>
                  <a:lnTo>
                    <a:pt x="3137" y="855"/>
                  </a:lnTo>
                  <a:lnTo>
                    <a:pt x="3122" y="849"/>
                  </a:lnTo>
                  <a:lnTo>
                    <a:pt x="3108" y="843"/>
                  </a:lnTo>
                  <a:lnTo>
                    <a:pt x="3096" y="835"/>
                  </a:lnTo>
                  <a:lnTo>
                    <a:pt x="3083" y="828"/>
                  </a:lnTo>
                  <a:lnTo>
                    <a:pt x="3072" y="820"/>
                  </a:lnTo>
                  <a:lnTo>
                    <a:pt x="3063" y="811"/>
                  </a:lnTo>
                  <a:lnTo>
                    <a:pt x="3054" y="800"/>
                  </a:lnTo>
                  <a:lnTo>
                    <a:pt x="3054" y="800"/>
                  </a:lnTo>
                  <a:lnTo>
                    <a:pt x="3038" y="780"/>
                  </a:lnTo>
                  <a:lnTo>
                    <a:pt x="3025" y="760"/>
                  </a:lnTo>
                  <a:lnTo>
                    <a:pt x="3014" y="738"/>
                  </a:lnTo>
                  <a:lnTo>
                    <a:pt x="3003" y="717"/>
                  </a:lnTo>
                  <a:lnTo>
                    <a:pt x="2994" y="693"/>
                  </a:lnTo>
                  <a:lnTo>
                    <a:pt x="2988" y="672"/>
                  </a:lnTo>
                  <a:lnTo>
                    <a:pt x="2983" y="647"/>
                  </a:lnTo>
                  <a:lnTo>
                    <a:pt x="2980" y="624"/>
                  </a:lnTo>
                  <a:lnTo>
                    <a:pt x="2980" y="624"/>
                  </a:lnTo>
                  <a:lnTo>
                    <a:pt x="2978" y="593"/>
                  </a:lnTo>
                  <a:lnTo>
                    <a:pt x="2978" y="593"/>
                  </a:lnTo>
                  <a:lnTo>
                    <a:pt x="2977" y="562"/>
                  </a:lnTo>
                  <a:lnTo>
                    <a:pt x="2977" y="561"/>
                  </a:lnTo>
                  <a:close/>
                  <a:moveTo>
                    <a:pt x="0" y="862"/>
                  </a:moveTo>
                  <a:lnTo>
                    <a:pt x="171" y="26"/>
                  </a:lnTo>
                  <a:lnTo>
                    <a:pt x="763" y="26"/>
                  </a:lnTo>
                  <a:lnTo>
                    <a:pt x="737" y="189"/>
                  </a:lnTo>
                  <a:lnTo>
                    <a:pt x="373" y="189"/>
                  </a:lnTo>
                  <a:lnTo>
                    <a:pt x="336" y="371"/>
                  </a:lnTo>
                  <a:lnTo>
                    <a:pt x="672" y="371"/>
                  </a:lnTo>
                  <a:lnTo>
                    <a:pt x="635" y="544"/>
                  </a:lnTo>
                  <a:lnTo>
                    <a:pt x="300" y="544"/>
                  </a:lnTo>
                  <a:lnTo>
                    <a:pt x="236" y="862"/>
                  </a:lnTo>
                  <a:lnTo>
                    <a:pt x="0" y="862"/>
                  </a:lnTo>
                  <a:close/>
                  <a:moveTo>
                    <a:pt x="780" y="862"/>
                  </a:moveTo>
                  <a:lnTo>
                    <a:pt x="962" y="26"/>
                  </a:lnTo>
                  <a:lnTo>
                    <a:pt x="1198" y="26"/>
                  </a:lnTo>
                  <a:lnTo>
                    <a:pt x="1027" y="862"/>
                  </a:lnTo>
                  <a:lnTo>
                    <a:pt x="780" y="862"/>
                  </a:lnTo>
                  <a:close/>
                  <a:moveTo>
                    <a:pt x="1250" y="862"/>
                  </a:moveTo>
                  <a:lnTo>
                    <a:pt x="1423" y="26"/>
                  </a:lnTo>
                  <a:lnTo>
                    <a:pt x="2069" y="26"/>
                  </a:lnTo>
                  <a:lnTo>
                    <a:pt x="2032" y="189"/>
                  </a:lnTo>
                  <a:lnTo>
                    <a:pt x="1632" y="189"/>
                  </a:lnTo>
                  <a:lnTo>
                    <a:pt x="1595" y="353"/>
                  </a:lnTo>
                  <a:lnTo>
                    <a:pt x="1969" y="353"/>
                  </a:lnTo>
                  <a:lnTo>
                    <a:pt x="1933" y="525"/>
                  </a:lnTo>
                  <a:lnTo>
                    <a:pt x="1560" y="525"/>
                  </a:lnTo>
                  <a:lnTo>
                    <a:pt x="1523" y="689"/>
                  </a:lnTo>
                  <a:lnTo>
                    <a:pt x="1933" y="689"/>
                  </a:lnTo>
                  <a:lnTo>
                    <a:pt x="1896" y="862"/>
                  </a:lnTo>
                  <a:lnTo>
                    <a:pt x="1250" y="8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4" name="Google Shape;614;p53"/>
            <p:cNvSpPr/>
            <p:nvPr/>
          </p:nvSpPr>
          <p:spPr>
            <a:xfrm>
              <a:off x="2009" y="1674"/>
              <a:ext cx="528" cy="420"/>
            </a:xfrm>
            <a:custGeom>
              <a:avLst/>
              <a:gdLst/>
              <a:ahLst/>
              <a:cxnLst/>
              <a:rect l="l" t="t" r="r" b="b"/>
              <a:pathLst>
                <a:path w="1056" h="842" extrusionOk="0">
                  <a:moveTo>
                    <a:pt x="1019" y="62"/>
                  </a:moveTo>
                  <a:lnTo>
                    <a:pt x="1019" y="62"/>
                  </a:lnTo>
                  <a:lnTo>
                    <a:pt x="1005" y="48"/>
                  </a:lnTo>
                  <a:lnTo>
                    <a:pt x="989" y="36"/>
                  </a:lnTo>
                  <a:lnTo>
                    <a:pt x="972" y="25"/>
                  </a:lnTo>
                  <a:lnTo>
                    <a:pt x="954" y="16"/>
                  </a:lnTo>
                  <a:lnTo>
                    <a:pt x="934" y="9"/>
                  </a:lnTo>
                  <a:lnTo>
                    <a:pt x="912" y="5"/>
                  </a:lnTo>
                  <a:lnTo>
                    <a:pt x="889" y="2"/>
                  </a:lnTo>
                  <a:lnTo>
                    <a:pt x="863" y="0"/>
                  </a:lnTo>
                  <a:lnTo>
                    <a:pt x="362" y="0"/>
                  </a:lnTo>
                  <a:lnTo>
                    <a:pt x="362" y="0"/>
                  </a:lnTo>
                  <a:lnTo>
                    <a:pt x="334" y="2"/>
                  </a:lnTo>
                  <a:lnTo>
                    <a:pt x="308" y="5"/>
                  </a:lnTo>
                  <a:lnTo>
                    <a:pt x="283" y="9"/>
                  </a:lnTo>
                  <a:lnTo>
                    <a:pt x="260" y="17"/>
                  </a:lnTo>
                  <a:lnTo>
                    <a:pt x="237" y="26"/>
                  </a:lnTo>
                  <a:lnTo>
                    <a:pt x="216" y="39"/>
                  </a:lnTo>
                  <a:lnTo>
                    <a:pt x="195" y="53"/>
                  </a:lnTo>
                  <a:lnTo>
                    <a:pt x="177" y="66"/>
                  </a:lnTo>
                  <a:lnTo>
                    <a:pt x="160" y="85"/>
                  </a:lnTo>
                  <a:lnTo>
                    <a:pt x="143" y="103"/>
                  </a:lnTo>
                  <a:lnTo>
                    <a:pt x="129" y="125"/>
                  </a:lnTo>
                  <a:lnTo>
                    <a:pt x="115" y="147"/>
                  </a:lnTo>
                  <a:lnTo>
                    <a:pt x="103" y="171"/>
                  </a:lnTo>
                  <a:lnTo>
                    <a:pt x="94" y="198"/>
                  </a:lnTo>
                  <a:lnTo>
                    <a:pt x="84" y="227"/>
                  </a:lnTo>
                  <a:lnTo>
                    <a:pt x="77" y="256"/>
                  </a:lnTo>
                  <a:lnTo>
                    <a:pt x="9" y="578"/>
                  </a:lnTo>
                  <a:lnTo>
                    <a:pt x="9" y="578"/>
                  </a:lnTo>
                  <a:lnTo>
                    <a:pt x="3" y="611"/>
                  </a:lnTo>
                  <a:lnTo>
                    <a:pt x="0" y="640"/>
                  </a:lnTo>
                  <a:lnTo>
                    <a:pt x="0" y="669"/>
                  </a:lnTo>
                  <a:lnTo>
                    <a:pt x="3" y="695"/>
                  </a:lnTo>
                  <a:lnTo>
                    <a:pt x="7" y="720"/>
                  </a:lnTo>
                  <a:lnTo>
                    <a:pt x="15" y="742"/>
                  </a:lnTo>
                  <a:lnTo>
                    <a:pt x="24" y="762"/>
                  </a:lnTo>
                  <a:lnTo>
                    <a:pt x="38" y="780"/>
                  </a:lnTo>
                  <a:lnTo>
                    <a:pt x="38" y="780"/>
                  </a:lnTo>
                  <a:lnTo>
                    <a:pt x="51" y="796"/>
                  </a:lnTo>
                  <a:lnTo>
                    <a:pt x="66" y="808"/>
                  </a:lnTo>
                  <a:lnTo>
                    <a:pt x="83" y="817"/>
                  </a:lnTo>
                  <a:lnTo>
                    <a:pt x="101" y="827"/>
                  </a:lnTo>
                  <a:lnTo>
                    <a:pt x="121" y="833"/>
                  </a:lnTo>
                  <a:lnTo>
                    <a:pt x="143" y="839"/>
                  </a:lnTo>
                  <a:lnTo>
                    <a:pt x="166" y="840"/>
                  </a:lnTo>
                  <a:lnTo>
                    <a:pt x="192" y="842"/>
                  </a:lnTo>
                  <a:lnTo>
                    <a:pt x="695" y="842"/>
                  </a:lnTo>
                  <a:lnTo>
                    <a:pt x="695" y="842"/>
                  </a:lnTo>
                  <a:lnTo>
                    <a:pt x="721" y="840"/>
                  </a:lnTo>
                  <a:lnTo>
                    <a:pt x="747" y="837"/>
                  </a:lnTo>
                  <a:lnTo>
                    <a:pt x="772" y="833"/>
                  </a:lnTo>
                  <a:lnTo>
                    <a:pt x="795" y="825"/>
                  </a:lnTo>
                  <a:lnTo>
                    <a:pt x="818" y="816"/>
                  </a:lnTo>
                  <a:lnTo>
                    <a:pt x="840" y="803"/>
                  </a:lnTo>
                  <a:lnTo>
                    <a:pt x="860" y="791"/>
                  </a:lnTo>
                  <a:lnTo>
                    <a:pt x="878" y="776"/>
                  </a:lnTo>
                  <a:lnTo>
                    <a:pt x="895" y="759"/>
                  </a:lnTo>
                  <a:lnTo>
                    <a:pt x="912" y="739"/>
                  </a:lnTo>
                  <a:lnTo>
                    <a:pt x="928" y="719"/>
                  </a:lnTo>
                  <a:lnTo>
                    <a:pt x="940" y="695"/>
                  </a:lnTo>
                  <a:lnTo>
                    <a:pt x="952" y="671"/>
                  </a:lnTo>
                  <a:lnTo>
                    <a:pt x="963" y="645"/>
                  </a:lnTo>
                  <a:lnTo>
                    <a:pt x="971" y="617"/>
                  </a:lnTo>
                  <a:lnTo>
                    <a:pt x="979" y="588"/>
                  </a:lnTo>
                  <a:lnTo>
                    <a:pt x="1046" y="264"/>
                  </a:lnTo>
                  <a:lnTo>
                    <a:pt x="1046" y="264"/>
                  </a:lnTo>
                  <a:lnTo>
                    <a:pt x="1053" y="231"/>
                  </a:lnTo>
                  <a:lnTo>
                    <a:pt x="1056" y="202"/>
                  </a:lnTo>
                  <a:lnTo>
                    <a:pt x="1056" y="174"/>
                  </a:lnTo>
                  <a:lnTo>
                    <a:pt x="1054" y="148"/>
                  </a:lnTo>
                  <a:lnTo>
                    <a:pt x="1048" y="124"/>
                  </a:lnTo>
                  <a:lnTo>
                    <a:pt x="1040" y="100"/>
                  </a:lnTo>
                  <a:lnTo>
                    <a:pt x="1031" y="80"/>
                  </a:lnTo>
                  <a:lnTo>
                    <a:pt x="1019" y="62"/>
                  </a:lnTo>
                  <a:lnTo>
                    <a:pt x="1019" y="62"/>
                  </a:lnTo>
                  <a:close/>
                  <a:moveTo>
                    <a:pt x="246" y="554"/>
                  </a:moveTo>
                  <a:lnTo>
                    <a:pt x="300" y="298"/>
                  </a:lnTo>
                  <a:lnTo>
                    <a:pt x="300" y="298"/>
                  </a:lnTo>
                  <a:lnTo>
                    <a:pt x="305" y="281"/>
                  </a:lnTo>
                  <a:lnTo>
                    <a:pt x="311" y="267"/>
                  </a:lnTo>
                  <a:lnTo>
                    <a:pt x="319" y="256"/>
                  </a:lnTo>
                  <a:lnTo>
                    <a:pt x="327" y="245"/>
                  </a:lnTo>
                  <a:lnTo>
                    <a:pt x="337" y="238"/>
                  </a:lnTo>
                  <a:lnTo>
                    <a:pt x="348" y="233"/>
                  </a:lnTo>
                  <a:lnTo>
                    <a:pt x="360" y="230"/>
                  </a:lnTo>
                  <a:lnTo>
                    <a:pt x="376" y="228"/>
                  </a:lnTo>
                  <a:lnTo>
                    <a:pt x="771" y="228"/>
                  </a:lnTo>
                  <a:lnTo>
                    <a:pt x="771" y="228"/>
                  </a:lnTo>
                  <a:lnTo>
                    <a:pt x="781" y="230"/>
                  </a:lnTo>
                  <a:lnTo>
                    <a:pt x="792" y="231"/>
                  </a:lnTo>
                  <a:lnTo>
                    <a:pt x="800" y="235"/>
                  </a:lnTo>
                  <a:lnTo>
                    <a:pt x="804" y="241"/>
                  </a:lnTo>
                  <a:lnTo>
                    <a:pt x="804" y="241"/>
                  </a:lnTo>
                  <a:lnTo>
                    <a:pt x="809" y="248"/>
                  </a:lnTo>
                  <a:lnTo>
                    <a:pt x="812" y="259"/>
                  </a:lnTo>
                  <a:lnTo>
                    <a:pt x="812" y="273"/>
                  </a:lnTo>
                  <a:lnTo>
                    <a:pt x="809" y="288"/>
                  </a:lnTo>
                  <a:lnTo>
                    <a:pt x="755" y="546"/>
                  </a:lnTo>
                  <a:lnTo>
                    <a:pt x="755" y="546"/>
                  </a:lnTo>
                  <a:lnTo>
                    <a:pt x="750" y="561"/>
                  </a:lnTo>
                  <a:lnTo>
                    <a:pt x="744" y="575"/>
                  </a:lnTo>
                  <a:lnTo>
                    <a:pt x="738" y="588"/>
                  </a:lnTo>
                  <a:lnTo>
                    <a:pt x="729" y="597"/>
                  </a:lnTo>
                  <a:lnTo>
                    <a:pt x="720" y="605"/>
                  </a:lnTo>
                  <a:lnTo>
                    <a:pt x="707" y="609"/>
                  </a:lnTo>
                  <a:lnTo>
                    <a:pt x="695" y="612"/>
                  </a:lnTo>
                  <a:lnTo>
                    <a:pt x="681" y="614"/>
                  </a:lnTo>
                  <a:lnTo>
                    <a:pt x="285" y="614"/>
                  </a:lnTo>
                  <a:lnTo>
                    <a:pt x="285" y="614"/>
                  </a:lnTo>
                  <a:lnTo>
                    <a:pt x="274" y="614"/>
                  </a:lnTo>
                  <a:lnTo>
                    <a:pt x="265" y="611"/>
                  </a:lnTo>
                  <a:lnTo>
                    <a:pt x="257" y="608"/>
                  </a:lnTo>
                  <a:lnTo>
                    <a:pt x="251" y="603"/>
                  </a:lnTo>
                  <a:lnTo>
                    <a:pt x="251" y="603"/>
                  </a:lnTo>
                  <a:lnTo>
                    <a:pt x="246" y="594"/>
                  </a:lnTo>
                  <a:lnTo>
                    <a:pt x="245" y="583"/>
                  </a:lnTo>
                  <a:lnTo>
                    <a:pt x="245" y="569"/>
                  </a:lnTo>
                  <a:lnTo>
                    <a:pt x="246" y="554"/>
                  </a:lnTo>
                  <a:lnTo>
                    <a:pt x="246" y="5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5" name="Google Shape;615;p53"/>
            <p:cNvSpPr/>
            <p:nvPr/>
          </p:nvSpPr>
          <p:spPr>
            <a:xfrm>
              <a:off x="3016" y="1674"/>
              <a:ext cx="533" cy="420"/>
            </a:xfrm>
            <a:custGeom>
              <a:avLst/>
              <a:gdLst/>
              <a:ahLst/>
              <a:cxnLst/>
              <a:rect l="l" t="t" r="r" b="b"/>
              <a:pathLst>
                <a:path w="1065" h="842" extrusionOk="0">
                  <a:moveTo>
                    <a:pt x="784" y="313"/>
                  </a:moveTo>
                  <a:lnTo>
                    <a:pt x="353" y="313"/>
                  </a:lnTo>
                  <a:lnTo>
                    <a:pt x="353" y="313"/>
                  </a:lnTo>
                  <a:lnTo>
                    <a:pt x="343" y="313"/>
                  </a:lnTo>
                  <a:lnTo>
                    <a:pt x="336" y="312"/>
                  </a:lnTo>
                  <a:lnTo>
                    <a:pt x="330" y="309"/>
                  </a:lnTo>
                  <a:lnTo>
                    <a:pt x="327" y="305"/>
                  </a:lnTo>
                  <a:lnTo>
                    <a:pt x="327" y="305"/>
                  </a:lnTo>
                  <a:lnTo>
                    <a:pt x="325" y="302"/>
                  </a:lnTo>
                  <a:lnTo>
                    <a:pt x="323" y="296"/>
                  </a:lnTo>
                  <a:lnTo>
                    <a:pt x="323" y="288"/>
                  </a:lnTo>
                  <a:lnTo>
                    <a:pt x="325" y="279"/>
                  </a:lnTo>
                  <a:lnTo>
                    <a:pt x="327" y="270"/>
                  </a:lnTo>
                  <a:lnTo>
                    <a:pt x="327" y="270"/>
                  </a:lnTo>
                  <a:lnTo>
                    <a:pt x="330" y="259"/>
                  </a:lnTo>
                  <a:lnTo>
                    <a:pt x="334" y="251"/>
                  </a:lnTo>
                  <a:lnTo>
                    <a:pt x="339" y="244"/>
                  </a:lnTo>
                  <a:lnTo>
                    <a:pt x="343" y="238"/>
                  </a:lnTo>
                  <a:lnTo>
                    <a:pt x="351" y="235"/>
                  </a:lnTo>
                  <a:lnTo>
                    <a:pt x="359" y="231"/>
                  </a:lnTo>
                  <a:lnTo>
                    <a:pt x="368" y="228"/>
                  </a:lnTo>
                  <a:lnTo>
                    <a:pt x="379" y="228"/>
                  </a:lnTo>
                  <a:lnTo>
                    <a:pt x="969" y="228"/>
                  </a:lnTo>
                  <a:lnTo>
                    <a:pt x="969" y="228"/>
                  </a:lnTo>
                  <a:lnTo>
                    <a:pt x="983" y="227"/>
                  </a:lnTo>
                  <a:lnTo>
                    <a:pt x="996" y="224"/>
                  </a:lnTo>
                  <a:lnTo>
                    <a:pt x="1008" y="219"/>
                  </a:lnTo>
                  <a:lnTo>
                    <a:pt x="1017" y="211"/>
                  </a:lnTo>
                  <a:lnTo>
                    <a:pt x="1026" y="202"/>
                  </a:lnTo>
                  <a:lnTo>
                    <a:pt x="1033" y="191"/>
                  </a:lnTo>
                  <a:lnTo>
                    <a:pt x="1039" y="179"/>
                  </a:lnTo>
                  <a:lnTo>
                    <a:pt x="1043" y="165"/>
                  </a:lnTo>
                  <a:lnTo>
                    <a:pt x="1062" y="73"/>
                  </a:lnTo>
                  <a:lnTo>
                    <a:pt x="1062" y="73"/>
                  </a:lnTo>
                  <a:lnTo>
                    <a:pt x="1065" y="56"/>
                  </a:lnTo>
                  <a:lnTo>
                    <a:pt x="1063" y="42"/>
                  </a:lnTo>
                  <a:lnTo>
                    <a:pt x="1060" y="29"/>
                  </a:lnTo>
                  <a:lnTo>
                    <a:pt x="1054" y="19"/>
                  </a:lnTo>
                  <a:lnTo>
                    <a:pt x="1054" y="19"/>
                  </a:lnTo>
                  <a:lnTo>
                    <a:pt x="1047" y="11"/>
                  </a:lnTo>
                  <a:lnTo>
                    <a:pt x="1036" y="5"/>
                  </a:lnTo>
                  <a:lnTo>
                    <a:pt x="1023" y="2"/>
                  </a:lnTo>
                  <a:lnTo>
                    <a:pt x="1010" y="0"/>
                  </a:lnTo>
                  <a:lnTo>
                    <a:pt x="393" y="0"/>
                  </a:lnTo>
                  <a:lnTo>
                    <a:pt x="393" y="0"/>
                  </a:lnTo>
                  <a:lnTo>
                    <a:pt x="362" y="2"/>
                  </a:lnTo>
                  <a:lnTo>
                    <a:pt x="334" y="3"/>
                  </a:lnTo>
                  <a:lnTo>
                    <a:pt x="308" y="8"/>
                  </a:lnTo>
                  <a:lnTo>
                    <a:pt x="283" y="14"/>
                  </a:lnTo>
                  <a:lnTo>
                    <a:pt x="260" y="22"/>
                  </a:lnTo>
                  <a:lnTo>
                    <a:pt x="239" y="31"/>
                  </a:lnTo>
                  <a:lnTo>
                    <a:pt x="219" y="42"/>
                  </a:lnTo>
                  <a:lnTo>
                    <a:pt x="200" y="56"/>
                  </a:lnTo>
                  <a:lnTo>
                    <a:pt x="183" y="70"/>
                  </a:lnTo>
                  <a:lnTo>
                    <a:pt x="166" y="87"/>
                  </a:lnTo>
                  <a:lnTo>
                    <a:pt x="152" y="103"/>
                  </a:lnTo>
                  <a:lnTo>
                    <a:pt x="140" y="124"/>
                  </a:lnTo>
                  <a:lnTo>
                    <a:pt x="129" y="145"/>
                  </a:lnTo>
                  <a:lnTo>
                    <a:pt x="120" y="170"/>
                  </a:lnTo>
                  <a:lnTo>
                    <a:pt x="112" y="194"/>
                  </a:lnTo>
                  <a:lnTo>
                    <a:pt x="105" y="221"/>
                  </a:lnTo>
                  <a:lnTo>
                    <a:pt x="88" y="301"/>
                  </a:lnTo>
                  <a:lnTo>
                    <a:pt x="88" y="301"/>
                  </a:lnTo>
                  <a:lnTo>
                    <a:pt x="83" y="327"/>
                  </a:lnTo>
                  <a:lnTo>
                    <a:pt x="81" y="352"/>
                  </a:lnTo>
                  <a:lnTo>
                    <a:pt x="81" y="375"/>
                  </a:lnTo>
                  <a:lnTo>
                    <a:pt x="83" y="398"/>
                  </a:lnTo>
                  <a:lnTo>
                    <a:pt x="86" y="418"/>
                  </a:lnTo>
                  <a:lnTo>
                    <a:pt x="92" y="436"/>
                  </a:lnTo>
                  <a:lnTo>
                    <a:pt x="101" y="453"/>
                  </a:lnTo>
                  <a:lnTo>
                    <a:pt x="112" y="469"/>
                  </a:lnTo>
                  <a:lnTo>
                    <a:pt x="112" y="469"/>
                  </a:lnTo>
                  <a:lnTo>
                    <a:pt x="126" y="483"/>
                  </a:lnTo>
                  <a:lnTo>
                    <a:pt x="142" y="495"/>
                  </a:lnTo>
                  <a:lnTo>
                    <a:pt x="160" y="506"/>
                  </a:lnTo>
                  <a:lnTo>
                    <a:pt x="180" y="514"/>
                  </a:lnTo>
                  <a:lnTo>
                    <a:pt x="205" y="521"/>
                  </a:lnTo>
                  <a:lnTo>
                    <a:pt x="229" y="526"/>
                  </a:lnTo>
                  <a:lnTo>
                    <a:pt x="259" y="529"/>
                  </a:lnTo>
                  <a:lnTo>
                    <a:pt x="290" y="529"/>
                  </a:lnTo>
                  <a:lnTo>
                    <a:pt x="720" y="529"/>
                  </a:lnTo>
                  <a:lnTo>
                    <a:pt x="720" y="529"/>
                  </a:lnTo>
                  <a:lnTo>
                    <a:pt x="729" y="531"/>
                  </a:lnTo>
                  <a:lnTo>
                    <a:pt x="737" y="531"/>
                  </a:lnTo>
                  <a:lnTo>
                    <a:pt x="743" y="534"/>
                  </a:lnTo>
                  <a:lnTo>
                    <a:pt x="747" y="537"/>
                  </a:lnTo>
                  <a:lnTo>
                    <a:pt x="747" y="537"/>
                  </a:lnTo>
                  <a:lnTo>
                    <a:pt x="749" y="540"/>
                  </a:lnTo>
                  <a:lnTo>
                    <a:pt x="750" y="546"/>
                  </a:lnTo>
                  <a:lnTo>
                    <a:pt x="749" y="554"/>
                  </a:lnTo>
                  <a:lnTo>
                    <a:pt x="747" y="563"/>
                  </a:lnTo>
                  <a:lnTo>
                    <a:pt x="746" y="572"/>
                  </a:lnTo>
                  <a:lnTo>
                    <a:pt x="746" y="572"/>
                  </a:lnTo>
                  <a:lnTo>
                    <a:pt x="743" y="583"/>
                  </a:lnTo>
                  <a:lnTo>
                    <a:pt x="740" y="592"/>
                  </a:lnTo>
                  <a:lnTo>
                    <a:pt x="735" y="598"/>
                  </a:lnTo>
                  <a:lnTo>
                    <a:pt x="729" y="605"/>
                  </a:lnTo>
                  <a:lnTo>
                    <a:pt x="723" y="609"/>
                  </a:lnTo>
                  <a:lnTo>
                    <a:pt x="713" y="612"/>
                  </a:lnTo>
                  <a:lnTo>
                    <a:pt x="704" y="614"/>
                  </a:lnTo>
                  <a:lnTo>
                    <a:pt x="693" y="614"/>
                  </a:lnTo>
                  <a:lnTo>
                    <a:pt x="94" y="614"/>
                  </a:lnTo>
                  <a:lnTo>
                    <a:pt x="94" y="614"/>
                  </a:lnTo>
                  <a:lnTo>
                    <a:pt x="80" y="615"/>
                  </a:lnTo>
                  <a:lnTo>
                    <a:pt x="68" y="618"/>
                  </a:lnTo>
                  <a:lnTo>
                    <a:pt x="57" y="623"/>
                  </a:lnTo>
                  <a:lnTo>
                    <a:pt x="46" y="631"/>
                  </a:lnTo>
                  <a:lnTo>
                    <a:pt x="38" y="640"/>
                  </a:lnTo>
                  <a:lnTo>
                    <a:pt x="31" y="651"/>
                  </a:lnTo>
                  <a:lnTo>
                    <a:pt x="24" y="663"/>
                  </a:lnTo>
                  <a:lnTo>
                    <a:pt x="21" y="679"/>
                  </a:lnTo>
                  <a:lnTo>
                    <a:pt x="1" y="769"/>
                  </a:lnTo>
                  <a:lnTo>
                    <a:pt x="1" y="769"/>
                  </a:lnTo>
                  <a:lnTo>
                    <a:pt x="0" y="786"/>
                  </a:lnTo>
                  <a:lnTo>
                    <a:pt x="0" y="800"/>
                  </a:lnTo>
                  <a:lnTo>
                    <a:pt x="3" y="813"/>
                  </a:lnTo>
                  <a:lnTo>
                    <a:pt x="10" y="823"/>
                  </a:lnTo>
                  <a:lnTo>
                    <a:pt x="10" y="823"/>
                  </a:lnTo>
                  <a:lnTo>
                    <a:pt x="18" y="831"/>
                  </a:lnTo>
                  <a:lnTo>
                    <a:pt x="27" y="837"/>
                  </a:lnTo>
                  <a:lnTo>
                    <a:pt x="40" y="840"/>
                  </a:lnTo>
                  <a:lnTo>
                    <a:pt x="54" y="842"/>
                  </a:lnTo>
                  <a:lnTo>
                    <a:pt x="681" y="842"/>
                  </a:lnTo>
                  <a:lnTo>
                    <a:pt x="681" y="842"/>
                  </a:lnTo>
                  <a:lnTo>
                    <a:pt x="710" y="840"/>
                  </a:lnTo>
                  <a:lnTo>
                    <a:pt x="738" y="839"/>
                  </a:lnTo>
                  <a:lnTo>
                    <a:pt x="764" y="834"/>
                  </a:lnTo>
                  <a:lnTo>
                    <a:pt x="789" y="828"/>
                  </a:lnTo>
                  <a:lnTo>
                    <a:pt x="814" y="820"/>
                  </a:lnTo>
                  <a:lnTo>
                    <a:pt x="835" y="811"/>
                  </a:lnTo>
                  <a:lnTo>
                    <a:pt x="855" y="800"/>
                  </a:lnTo>
                  <a:lnTo>
                    <a:pt x="874" y="788"/>
                  </a:lnTo>
                  <a:lnTo>
                    <a:pt x="891" y="773"/>
                  </a:lnTo>
                  <a:lnTo>
                    <a:pt x="906" y="756"/>
                  </a:lnTo>
                  <a:lnTo>
                    <a:pt x="920" y="739"/>
                  </a:lnTo>
                  <a:lnTo>
                    <a:pt x="932" y="719"/>
                  </a:lnTo>
                  <a:lnTo>
                    <a:pt x="945" y="697"/>
                  </a:lnTo>
                  <a:lnTo>
                    <a:pt x="954" y="674"/>
                  </a:lnTo>
                  <a:lnTo>
                    <a:pt x="962" y="648"/>
                  </a:lnTo>
                  <a:lnTo>
                    <a:pt x="968" y="621"/>
                  </a:lnTo>
                  <a:lnTo>
                    <a:pt x="985" y="543"/>
                  </a:lnTo>
                  <a:lnTo>
                    <a:pt x="985" y="543"/>
                  </a:lnTo>
                  <a:lnTo>
                    <a:pt x="989" y="515"/>
                  </a:lnTo>
                  <a:lnTo>
                    <a:pt x="993" y="490"/>
                  </a:lnTo>
                  <a:lnTo>
                    <a:pt x="993" y="467"/>
                  </a:lnTo>
                  <a:lnTo>
                    <a:pt x="991" y="446"/>
                  </a:lnTo>
                  <a:lnTo>
                    <a:pt x="986" y="426"/>
                  </a:lnTo>
                  <a:lnTo>
                    <a:pt x="980" y="406"/>
                  </a:lnTo>
                  <a:lnTo>
                    <a:pt x="971" y="390"/>
                  </a:lnTo>
                  <a:lnTo>
                    <a:pt x="962" y="375"/>
                  </a:lnTo>
                  <a:lnTo>
                    <a:pt x="962" y="375"/>
                  </a:lnTo>
                  <a:lnTo>
                    <a:pt x="948" y="359"/>
                  </a:lnTo>
                  <a:lnTo>
                    <a:pt x="931" y="347"/>
                  </a:lnTo>
                  <a:lnTo>
                    <a:pt x="912" y="336"/>
                  </a:lnTo>
                  <a:lnTo>
                    <a:pt x="892" y="329"/>
                  </a:lnTo>
                  <a:lnTo>
                    <a:pt x="869" y="321"/>
                  </a:lnTo>
                  <a:lnTo>
                    <a:pt x="843" y="316"/>
                  </a:lnTo>
                  <a:lnTo>
                    <a:pt x="815" y="315"/>
                  </a:lnTo>
                  <a:lnTo>
                    <a:pt x="784" y="313"/>
                  </a:lnTo>
                  <a:lnTo>
                    <a:pt x="784"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6" name="Google Shape;616;p53"/>
            <p:cNvSpPr/>
            <p:nvPr/>
          </p:nvSpPr>
          <p:spPr>
            <a:xfrm>
              <a:off x="3525" y="1674"/>
              <a:ext cx="524" cy="420"/>
            </a:xfrm>
            <a:custGeom>
              <a:avLst/>
              <a:gdLst/>
              <a:ahLst/>
              <a:cxnLst/>
              <a:rect l="l" t="t" r="r" b="b"/>
              <a:pathLst>
                <a:path w="1049" h="842" extrusionOk="0">
                  <a:moveTo>
                    <a:pt x="864" y="614"/>
                  </a:moveTo>
                  <a:lnTo>
                    <a:pt x="285" y="614"/>
                  </a:lnTo>
                  <a:lnTo>
                    <a:pt x="285" y="614"/>
                  </a:lnTo>
                  <a:lnTo>
                    <a:pt x="273" y="614"/>
                  </a:lnTo>
                  <a:lnTo>
                    <a:pt x="264" y="611"/>
                  </a:lnTo>
                  <a:lnTo>
                    <a:pt x="256" y="608"/>
                  </a:lnTo>
                  <a:lnTo>
                    <a:pt x="252" y="603"/>
                  </a:lnTo>
                  <a:lnTo>
                    <a:pt x="252" y="603"/>
                  </a:lnTo>
                  <a:lnTo>
                    <a:pt x="247" y="594"/>
                  </a:lnTo>
                  <a:lnTo>
                    <a:pt x="244" y="583"/>
                  </a:lnTo>
                  <a:lnTo>
                    <a:pt x="244" y="569"/>
                  </a:lnTo>
                  <a:lnTo>
                    <a:pt x="247" y="554"/>
                  </a:lnTo>
                  <a:lnTo>
                    <a:pt x="252" y="529"/>
                  </a:lnTo>
                  <a:lnTo>
                    <a:pt x="808" y="529"/>
                  </a:lnTo>
                  <a:lnTo>
                    <a:pt x="808" y="529"/>
                  </a:lnTo>
                  <a:lnTo>
                    <a:pt x="822" y="529"/>
                  </a:lnTo>
                  <a:lnTo>
                    <a:pt x="834" y="526"/>
                  </a:lnTo>
                  <a:lnTo>
                    <a:pt x="845" y="520"/>
                  </a:lnTo>
                  <a:lnTo>
                    <a:pt x="856" y="514"/>
                  </a:lnTo>
                  <a:lnTo>
                    <a:pt x="864" y="504"/>
                  </a:lnTo>
                  <a:lnTo>
                    <a:pt x="871" y="494"/>
                  </a:lnTo>
                  <a:lnTo>
                    <a:pt x="877" y="480"/>
                  </a:lnTo>
                  <a:lnTo>
                    <a:pt x="881" y="466"/>
                  </a:lnTo>
                  <a:lnTo>
                    <a:pt x="897" y="386"/>
                  </a:lnTo>
                  <a:lnTo>
                    <a:pt x="897" y="386"/>
                  </a:lnTo>
                  <a:lnTo>
                    <a:pt x="901" y="369"/>
                  </a:lnTo>
                  <a:lnTo>
                    <a:pt x="899" y="355"/>
                  </a:lnTo>
                  <a:lnTo>
                    <a:pt x="896" y="341"/>
                  </a:lnTo>
                  <a:lnTo>
                    <a:pt x="890" y="332"/>
                  </a:lnTo>
                  <a:lnTo>
                    <a:pt x="890" y="332"/>
                  </a:lnTo>
                  <a:lnTo>
                    <a:pt x="881" y="322"/>
                  </a:lnTo>
                  <a:lnTo>
                    <a:pt x="871" y="318"/>
                  </a:lnTo>
                  <a:lnTo>
                    <a:pt x="859" y="315"/>
                  </a:lnTo>
                  <a:lnTo>
                    <a:pt x="845" y="313"/>
                  </a:lnTo>
                  <a:lnTo>
                    <a:pt x="298" y="313"/>
                  </a:lnTo>
                  <a:lnTo>
                    <a:pt x="301" y="298"/>
                  </a:lnTo>
                  <a:lnTo>
                    <a:pt x="301" y="298"/>
                  </a:lnTo>
                  <a:lnTo>
                    <a:pt x="305" y="281"/>
                  </a:lnTo>
                  <a:lnTo>
                    <a:pt x="312" y="267"/>
                  </a:lnTo>
                  <a:lnTo>
                    <a:pt x="318" y="256"/>
                  </a:lnTo>
                  <a:lnTo>
                    <a:pt x="327" y="245"/>
                  </a:lnTo>
                  <a:lnTo>
                    <a:pt x="336" y="238"/>
                  </a:lnTo>
                  <a:lnTo>
                    <a:pt x="349" y="233"/>
                  </a:lnTo>
                  <a:lnTo>
                    <a:pt x="361" y="230"/>
                  </a:lnTo>
                  <a:lnTo>
                    <a:pt x="375" y="228"/>
                  </a:lnTo>
                  <a:lnTo>
                    <a:pt x="953" y="228"/>
                  </a:lnTo>
                  <a:lnTo>
                    <a:pt x="953" y="228"/>
                  </a:lnTo>
                  <a:lnTo>
                    <a:pt x="967" y="227"/>
                  </a:lnTo>
                  <a:lnTo>
                    <a:pt x="981" y="224"/>
                  </a:lnTo>
                  <a:lnTo>
                    <a:pt x="992" y="219"/>
                  </a:lnTo>
                  <a:lnTo>
                    <a:pt x="1001" y="211"/>
                  </a:lnTo>
                  <a:lnTo>
                    <a:pt x="1010" y="202"/>
                  </a:lnTo>
                  <a:lnTo>
                    <a:pt x="1018" y="191"/>
                  </a:lnTo>
                  <a:lnTo>
                    <a:pt x="1022" y="179"/>
                  </a:lnTo>
                  <a:lnTo>
                    <a:pt x="1027" y="165"/>
                  </a:lnTo>
                  <a:lnTo>
                    <a:pt x="1045" y="73"/>
                  </a:lnTo>
                  <a:lnTo>
                    <a:pt x="1045" y="73"/>
                  </a:lnTo>
                  <a:lnTo>
                    <a:pt x="1049" y="56"/>
                  </a:lnTo>
                  <a:lnTo>
                    <a:pt x="1047" y="42"/>
                  </a:lnTo>
                  <a:lnTo>
                    <a:pt x="1044" y="29"/>
                  </a:lnTo>
                  <a:lnTo>
                    <a:pt x="1038" y="19"/>
                  </a:lnTo>
                  <a:lnTo>
                    <a:pt x="1038" y="19"/>
                  </a:lnTo>
                  <a:lnTo>
                    <a:pt x="1030" y="11"/>
                  </a:lnTo>
                  <a:lnTo>
                    <a:pt x="1019" y="5"/>
                  </a:lnTo>
                  <a:lnTo>
                    <a:pt x="1007" y="2"/>
                  </a:lnTo>
                  <a:lnTo>
                    <a:pt x="993" y="0"/>
                  </a:lnTo>
                  <a:lnTo>
                    <a:pt x="361" y="0"/>
                  </a:lnTo>
                  <a:lnTo>
                    <a:pt x="361" y="0"/>
                  </a:lnTo>
                  <a:lnTo>
                    <a:pt x="335" y="2"/>
                  </a:lnTo>
                  <a:lnTo>
                    <a:pt x="309" y="5"/>
                  </a:lnTo>
                  <a:lnTo>
                    <a:pt x="284" y="9"/>
                  </a:lnTo>
                  <a:lnTo>
                    <a:pt x="259" y="17"/>
                  </a:lnTo>
                  <a:lnTo>
                    <a:pt x="238" y="26"/>
                  </a:lnTo>
                  <a:lnTo>
                    <a:pt x="216" y="39"/>
                  </a:lnTo>
                  <a:lnTo>
                    <a:pt x="196" y="53"/>
                  </a:lnTo>
                  <a:lnTo>
                    <a:pt x="178" y="66"/>
                  </a:lnTo>
                  <a:lnTo>
                    <a:pt x="159" y="85"/>
                  </a:lnTo>
                  <a:lnTo>
                    <a:pt x="144" y="103"/>
                  </a:lnTo>
                  <a:lnTo>
                    <a:pt x="128" y="125"/>
                  </a:lnTo>
                  <a:lnTo>
                    <a:pt x="116" y="147"/>
                  </a:lnTo>
                  <a:lnTo>
                    <a:pt x="104" y="171"/>
                  </a:lnTo>
                  <a:lnTo>
                    <a:pt x="93" y="198"/>
                  </a:lnTo>
                  <a:lnTo>
                    <a:pt x="85" y="227"/>
                  </a:lnTo>
                  <a:lnTo>
                    <a:pt x="77" y="256"/>
                  </a:lnTo>
                  <a:lnTo>
                    <a:pt x="9" y="578"/>
                  </a:lnTo>
                  <a:lnTo>
                    <a:pt x="9" y="578"/>
                  </a:lnTo>
                  <a:lnTo>
                    <a:pt x="3" y="611"/>
                  </a:lnTo>
                  <a:lnTo>
                    <a:pt x="0" y="640"/>
                  </a:lnTo>
                  <a:lnTo>
                    <a:pt x="0" y="669"/>
                  </a:lnTo>
                  <a:lnTo>
                    <a:pt x="2" y="695"/>
                  </a:lnTo>
                  <a:lnTo>
                    <a:pt x="8" y="720"/>
                  </a:lnTo>
                  <a:lnTo>
                    <a:pt x="14" y="742"/>
                  </a:lnTo>
                  <a:lnTo>
                    <a:pt x="25" y="762"/>
                  </a:lnTo>
                  <a:lnTo>
                    <a:pt x="37" y="780"/>
                  </a:lnTo>
                  <a:lnTo>
                    <a:pt x="37" y="780"/>
                  </a:lnTo>
                  <a:lnTo>
                    <a:pt x="51" y="796"/>
                  </a:lnTo>
                  <a:lnTo>
                    <a:pt x="67" y="808"/>
                  </a:lnTo>
                  <a:lnTo>
                    <a:pt x="83" y="817"/>
                  </a:lnTo>
                  <a:lnTo>
                    <a:pt x="102" y="827"/>
                  </a:lnTo>
                  <a:lnTo>
                    <a:pt x="122" y="833"/>
                  </a:lnTo>
                  <a:lnTo>
                    <a:pt x="144" y="839"/>
                  </a:lnTo>
                  <a:lnTo>
                    <a:pt x="167" y="840"/>
                  </a:lnTo>
                  <a:lnTo>
                    <a:pt x="193" y="842"/>
                  </a:lnTo>
                  <a:lnTo>
                    <a:pt x="823" y="842"/>
                  </a:lnTo>
                  <a:lnTo>
                    <a:pt x="823" y="842"/>
                  </a:lnTo>
                  <a:lnTo>
                    <a:pt x="837" y="840"/>
                  </a:lnTo>
                  <a:lnTo>
                    <a:pt x="851" y="837"/>
                  </a:lnTo>
                  <a:lnTo>
                    <a:pt x="862" y="833"/>
                  </a:lnTo>
                  <a:lnTo>
                    <a:pt x="871" y="825"/>
                  </a:lnTo>
                  <a:lnTo>
                    <a:pt x="881" y="816"/>
                  </a:lnTo>
                  <a:lnTo>
                    <a:pt x="887" y="805"/>
                  </a:lnTo>
                  <a:lnTo>
                    <a:pt x="893" y="793"/>
                  </a:lnTo>
                  <a:lnTo>
                    <a:pt x="897" y="779"/>
                  </a:lnTo>
                  <a:lnTo>
                    <a:pt x="916" y="686"/>
                  </a:lnTo>
                  <a:lnTo>
                    <a:pt x="916" y="686"/>
                  </a:lnTo>
                  <a:lnTo>
                    <a:pt x="919" y="669"/>
                  </a:lnTo>
                  <a:lnTo>
                    <a:pt x="918" y="655"/>
                  </a:lnTo>
                  <a:lnTo>
                    <a:pt x="914" y="643"/>
                  </a:lnTo>
                  <a:lnTo>
                    <a:pt x="908" y="632"/>
                  </a:lnTo>
                  <a:lnTo>
                    <a:pt x="908" y="632"/>
                  </a:lnTo>
                  <a:lnTo>
                    <a:pt x="901" y="625"/>
                  </a:lnTo>
                  <a:lnTo>
                    <a:pt x="890" y="618"/>
                  </a:lnTo>
                  <a:lnTo>
                    <a:pt x="877" y="615"/>
                  </a:lnTo>
                  <a:lnTo>
                    <a:pt x="864" y="614"/>
                  </a:lnTo>
                  <a:lnTo>
                    <a:pt x="864" y="6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7" name="Google Shape;617;p53"/>
            <p:cNvSpPr/>
            <p:nvPr/>
          </p:nvSpPr>
          <p:spPr>
            <a:xfrm>
              <a:off x="4545" y="1674"/>
              <a:ext cx="500" cy="420"/>
            </a:xfrm>
            <a:custGeom>
              <a:avLst/>
              <a:gdLst/>
              <a:ahLst/>
              <a:cxnLst/>
              <a:rect l="l" t="t" r="r" b="b"/>
              <a:pathLst>
                <a:path w="1000" h="842" extrusionOk="0">
                  <a:moveTo>
                    <a:pt x="996" y="22"/>
                  </a:moveTo>
                  <a:lnTo>
                    <a:pt x="996" y="22"/>
                  </a:lnTo>
                  <a:lnTo>
                    <a:pt x="990" y="13"/>
                  </a:lnTo>
                  <a:lnTo>
                    <a:pt x="980" y="6"/>
                  </a:lnTo>
                  <a:lnTo>
                    <a:pt x="970" y="2"/>
                  </a:lnTo>
                  <a:lnTo>
                    <a:pt x="957" y="0"/>
                  </a:lnTo>
                  <a:lnTo>
                    <a:pt x="839" y="0"/>
                  </a:lnTo>
                  <a:lnTo>
                    <a:pt x="839" y="0"/>
                  </a:lnTo>
                  <a:lnTo>
                    <a:pt x="826" y="2"/>
                  </a:lnTo>
                  <a:lnTo>
                    <a:pt x="814" y="3"/>
                  </a:lnTo>
                  <a:lnTo>
                    <a:pt x="802" y="6"/>
                  </a:lnTo>
                  <a:lnTo>
                    <a:pt x="792" y="11"/>
                  </a:lnTo>
                  <a:lnTo>
                    <a:pt x="783" y="17"/>
                  </a:lnTo>
                  <a:lnTo>
                    <a:pt x="774" y="23"/>
                  </a:lnTo>
                  <a:lnTo>
                    <a:pt x="765" y="33"/>
                  </a:lnTo>
                  <a:lnTo>
                    <a:pt x="757" y="43"/>
                  </a:lnTo>
                  <a:lnTo>
                    <a:pt x="388" y="588"/>
                  </a:lnTo>
                  <a:lnTo>
                    <a:pt x="253" y="50"/>
                  </a:lnTo>
                  <a:lnTo>
                    <a:pt x="253" y="50"/>
                  </a:lnTo>
                  <a:lnTo>
                    <a:pt x="248" y="37"/>
                  </a:lnTo>
                  <a:lnTo>
                    <a:pt x="242" y="28"/>
                  </a:lnTo>
                  <a:lnTo>
                    <a:pt x="236" y="19"/>
                  </a:lnTo>
                  <a:lnTo>
                    <a:pt x="228" y="13"/>
                  </a:lnTo>
                  <a:lnTo>
                    <a:pt x="219" y="6"/>
                  </a:lnTo>
                  <a:lnTo>
                    <a:pt x="208" y="3"/>
                  </a:lnTo>
                  <a:lnTo>
                    <a:pt x="196" y="2"/>
                  </a:lnTo>
                  <a:lnTo>
                    <a:pt x="182" y="0"/>
                  </a:lnTo>
                  <a:lnTo>
                    <a:pt x="58" y="0"/>
                  </a:lnTo>
                  <a:lnTo>
                    <a:pt x="58" y="0"/>
                  </a:lnTo>
                  <a:lnTo>
                    <a:pt x="45" y="2"/>
                  </a:lnTo>
                  <a:lnTo>
                    <a:pt x="34" y="6"/>
                  </a:lnTo>
                  <a:lnTo>
                    <a:pt x="23" y="13"/>
                  </a:lnTo>
                  <a:lnTo>
                    <a:pt x="14" y="23"/>
                  </a:lnTo>
                  <a:lnTo>
                    <a:pt x="14" y="23"/>
                  </a:lnTo>
                  <a:lnTo>
                    <a:pt x="6" y="36"/>
                  </a:lnTo>
                  <a:lnTo>
                    <a:pt x="1" y="51"/>
                  </a:lnTo>
                  <a:lnTo>
                    <a:pt x="0" y="65"/>
                  </a:lnTo>
                  <a:lnTo>
                    <a:pt x="3" y="80"/>
                  </a:lnTo>
                  <a:lnTo>
                    <a:pt x="197" y="779"/>
                  </a:lnTo>
                  <a:lnTo>
                    <a:pt x="197" y="779"/>
                  </a:lnTo>
                  <a:lnTo>
                    <a:pt x="202" y="793"/>
                  </a:lnTo>
                  <a:lnTo>
                    <a:pt x="210" y="805"/>
                  </a:lnTo>
                  <a:lnTo>
                    <a:pt x="219" y="816"/>
                  </a:lnTo>
                  <a:lnTo>
                    <a:pt x="230" y="825"/>
                  </a:lnTo>
                  <a:lnTo>
                    <a:pt x="242" y="833"/>
                  </a:lnTo>
                  <a:lnTo>
                    <a:pt x="257" y="837"/>
                  </a:lnTo>
                  <a:lnTo>
                    <a:pt x="273" y="840"/>
                  </a:lnTo>
                  <a:lnTo>
                    <a:pt x="290" y="842"/>
                  </a:lnTo>
                  <a:lnTo>
                    <a:pt x="387" y="842"/>
                  </a:lnTo>
                  <a:lnTo>
                    <a:pt x="387" y="842"/>
                  </a:lnTo>
                  <a:lnTo>
                    <a:pt x="404" y="840"/>
                  </a:lnTo>
                  <a:lnTo>
                    <a:pt x="419" y="839"/>
                  </a:lnTo>
                  <a:lnTo>
                    <a:pt x="435" y="834"/>
                  </a:lnTo>
                  <a:lnTo>
                    <a:pt x="450" y="828"/>
                  </a:lnTo>
                  <a:lnTo>
                    <a:pt x="464" y="819"/>
                  </a:lnTo>
                  <a:lnTo>
                    <a:pt x="476" y="810"/>
                  </a:lnTo>
                  <a:lnTo>
                    <a:pt x="487" y="797"/>
                  </a:lnTo>
                  <a:lnTo>
                    <a:pt x="498" y="785"/>
                  </a:lnTo>
                  <a:lnTo>
                    <a:pt x="987" y="87"/>
                  </a:lnTo>
                  <a:lnTo>
                    <a:pt x="987" y="87"/>
                  </a:lnTo>
                  <a:lnTo>
                    <a:pt x="993" y="77"/>
                  </a:lnTo>
                  <a:lnTo>
                    <a:pt x="996" y="70"/>
                  </a:lnTo>
                  <a:lnTo>
                    <a:pt x="999" y="62"/>
                  </a:lnTo>
                  <a:lnTo>
                    <a:pt x="1000" y="53"/>
                  </a:lnTo>
                  <a:lnTo>
                    <a:pt x="1000" y="45"/>
                  </a:lnTo>
                  <a:lnTo>
                    <a:pt x="1000" y="37"/>
                  </a:lnTo>
                  <a:lnTo>
                    <a:pt x="999" y="29"/>
                  </a:lnTo>
                  <a:lnTo>
                    <a:pt x="996" y="22"/>
                  </a:lnTo>
                  <a:lnTo>
                    <a:pt x="996"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8" name="Google Shape;618;p53"/>
            <p:cNvSpPr/>
            <p:nvPr/>
          </p:nvSpPr>
          <p:spPr>
            <a:xfrm>
              <a:off x="5531" y="1674"/>
              <a:ext cx="486" cy="420"/>
            </a:xfrm>
            <a:custGeom>
              <a:avLst/>
              <a:gdLst/>
              <a:ahLst/>
              <a:cxnLst/>
              <a:rect l="l" t="t" r="r" b="b"/>
              <a:pathLst>
                <a:path w="973" h="842" extrusionOk="0">
                  <a:moveTo>
                    <a:pt x="951" y="165"/>
                  </a:moveTo>
                  <a:lnTo>
                    <a:pt x="971" y="73"/>
                  </a:lnTo>
                  <a:lnTo>
                    <a:pt x="971" y="73"/>
                  </a:lnTo>
                  <a:lnTo>
                    <a:pt x="973" y="56"/>
                  </a:lnTo>
                  <a:lnTo>
                    <a:pt x="973" y="42"/>
                  </a:lnTo>
                  <a:lnTo>
                    <a:pt x="968" y="29"/>
                  </a:lnTo>
                  <a:lnTo>
                    <a:pt x="962" y="19"/>
                  </a:lnTo>
                  <a:lnTo>
                    <a:pt x="962" y="19"/>
                  </a:lnTo>
                  <a:lnTo>
                    <a:pt x="954" y="11"/>
                  </a:lnTo>
                  <a:lnTo>
                    <a:pt x="943" y="5"/>
                  </a:lnTo>
                  <a:lnTo>
                    <a:pt x="932" y="2"/>
                  </a:lnTo>
                  <a:lnTo>
                    <a:pt x="919" y="0"/>
                  </a:lnTo>
                  <a:lnTo>
                    <a:pt x="94" y="0"/>
                  </a:lnTo>
                  <a:lnTo>
                    <a:pt x="94" y="0"/>
                  </a:lnTo>
                  <a:lnTo>
                    <a:pt x="81" y="2"/>
                  </a:lnTo>
                  <a:lnTo>
                    <a:pt x="68" y="5"/>
                  </a:lnTo>
                  <a:lnTo>
                    <a:pt x="57" y="9"/>
                  </a:lnTo>
                  <a:lnTo>
                    <a:pt x="48" y="17"/>
                  </a:lnTo>
                  <a:lnTo>
                    <a:pt x="38" y="26"/>
                  </a:lnTo>
                  <a:lnTo>
                    <a:pt x="31" y="37"/>
                  </a:lnTo>
                  <a:lnTo>
                    <a:pt x="26" y="50"/>
                  </a:lnTo>
                  <a:lnTo>
                    <a:pt x="21" y="65"/>
                  </a:lnTo>
                  <a:lnTo>
                    <a:pt x="3" y="156"/>
                  </a:lnTo>
                  <a:lnTo>
                    <a:pt x="3" y="156"/>
                  </a:lnTo>
                  <a:lnTo>
                    <a:pt x="0" y="173"/>
                  </a:lnTo>
                  <a:lnTo>
                    <a:pt x="1" y="187"/>
                  </a:lnTo>
                  <a:lnTo>
                    <a:pt x="4" y="199"/>
                  </a:lnTo>
                  <a:lnTo>
                    <a:pt x="11" y="210"/>
                  </a:lnTo>
                  <a:lnTo>
                    <a:pt x="11" y="210"/>
                  </a:lnTo>
                  <a:lnTo>
                    <a:pt x="18" y="218"/>
                  </a:lnTo>
                  <a:lnTo>
                    <a:pt x="29" y="224"/>
                  </a:lnTo>
                  <a:lnTo>
                    <a:pt x="41" y="227"/>
                  </a:lnTo>
                  <a:lnTo>
                    <a:pt x="55" y="228"/>
                  </a:lnTo>
                  <a:lnTo>
                    <a:pt x="347" y="228"/>
                  </a:lnTo>
                  <a:lnTo>
                    <a:pt x="233" y="769"/>
                  </a:lnTo>
                  <a:lnTo>
                    <a:pt x="233" y="769"/>
                  </a:lnTo>
                  <a:lnTo>
                    <a:pt x="229" y="786"/>
                  </a:lnTo>
                  <a:lnTo>
                    <a:pt x="229" y="800"/>
                  </a:lnTo>
                  <a:lnTo>
                    <a:pt x="234" y="813"/>
                  </a:lnTo>
                  <a:lnTo>
                    <a:pt x="240" y="823"/>
                  </a:lnTo>
                  <a:lnTo>
                    <a:pt x="240" y="823"/>
                  </a:lnTo>
                  <a:lnTo>
                    <a:pt x="248" y="831"/>
                  </a:lnTo>
                  <a:lnTo>
                    <a:pt x="259" y="837"/>
                  </a:lnTo>
                  <a:lnTo>
                    <a:pt x="271" y="840"/>
                  </a:lnTo>
                  <a:lnTo>
                    <a:pt x="285" y="842"/>
                  </a:lnTo>
                  <a:lnTo>
                    <a:pt x="390" y="842"/>
                  </a:lnTo>
                  <a:lnTo>
                    <a:pt x="390" y="842"/>
                  </a:lnTo>
                  <a:lnTo>
                    <a:pt x="404" y="840"/>
                  </a:lnTo>
                  <a:lnTo>
                    <a:pt x="416" y="837"/>
                  </a:lnTo>
                  <a:lnTo>
                    <a:pt x="427" y="833"/>
                  </a:lnTo>
                  <a:lnTo>
                    <a:pt x="438" y="825"/>
                  </a:lnTo>
                  <a:lnTo>
                    <a:pt x="445" y="816"/>
                  </a:lnTo>
                  <a:lnTo>
                    <a:pt x="453" y="805"/>
                  </a:lnTo>
                  <a:lnTo>
                    <a:pt x="459" y="793"/>
                  </a:lnTo>
                  <a:lnTo>
                    <a:pt x="462" y="779"/>
                  </a:lnTo>
                  <a:lnTo>
                    <a:pt x="578" y="228"/>
                  </a:lnTo>
                  <a:lnTo>
                    <a:pt x="878" y="228"/>
                  </a:lnTo>
                  <a:lnTo>
                    <a:pt x="878" y="228"/>
                  </a:lnTo>
                  <a:lnTo>
                    <a:pt x="892" y="227"/>
                  </a:lnTo>
                  <a:lnTo>
                    <a:pt x="905" y="224"/>
                  </a:lnTo>
                  <a:lnTo>
                    <a:pt x="916" y="219"/>
                  </a:lnTo>
                  <a:lnTo>
                    <a:pt x="926" y="211"/>
                  </a:lnTo>
                  <a:lnTo>
                    <a:pt x="934" y="202"/>
                  </a:lnTo>
                  <a:lnTo>
                    <a:pt x="942" y="191"/>
                  </a:lnTo>
                  <a:lnTo>
                    <a:pt x="948" y="179"/>
                  </a:lnTo>
                  <a:lnTo>
                    <a:pt x="951" y="165"/>
                  </a:lnTo>
                  <a:lnTo>
                    <a:pt x="951" y="16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9" name="Google Shape;619;p53"/>
            <p:cNvSpPr/>
            <p:nvPr/>
          </p:nvSpPr>
          <p:spPr>
            <a:xfrm>
              <a:off x="6235" y="1586"/>
              <a:ext cx="150" cy="74"/>
            </a:xfrm>
            <a:custGeom>
              <a:avLst/>
              <a:gdLst/>
              <a:ahLst/>
              <a:cxnLst/>
              <a:rect l="l" t="t" r="r" b="b"/>
              <a:pathLst>
                <a:path w="301" h="148" extrusionOk="0">
                  <a:moveTo>
                    <a:pt x="37" y="148"/>
                  </a:moveTo>
                  <a:lnTo>
                    <a:pt x="136" y="148"/>
                  </a:lnTo>
                  <a:lnTo>
                    <a:pt x="136" y="148"/>
                  </a:lnTo>
                  <a:lnTo>
                    <a:pt x="158" y="146"/>
                  </a:lnTo>
                  <a:lnTo>
                    <a:pt x="165" y="145"/>
                  </a:lnTo>
                  <a:lnTo>
                    <a:pt x="175" y="142"/>
                  </a:lnTo>
                  <a:lnTo>
                    <a:pt x="188" y="134"/>
                  </a:lnTo>
                  <a:lnTo>
                    <a:pt x="202" y="123"/>
                  </a:lnTo>
                  <a:lnTo>
                    <a:pt x="287" y="57"/>
                  </a:lnTo>
                  <a:lnTo>
                    <a:pt x="287" y="57"/>
                  </a:lnTo>
                  <a:lnTo>
                    <a:pt x="295" y="46"/>
                  </a:lnTo>
                  <a:lnTo>
                    <a:pt x="299" y="37"/>
                  </a:lnTo>
                  <a:lnTo>
                    <a:pt x="301" y="31"/>
                  </a:lnTo>
                  <a:lnTo>
                    <a:pt x="301" y="26"/>
                  </a:lnTo>
                  <a:lnTo>
                    <a:pt x="299" y="22"/>
                  </a:lnTo>
                  <a:lnTo>
                    <a:pt x="298" y="17"/>
                  </a:lnTo>
                  <a:lnTo>
                    <a:pt x="298" y="17"/>
                  </a:lnTo>
                  <a:lnTo>
                    <a:pt x="293" y="11"/>
                  </a:lnTo>
                  <a:lnTo>
                    <a:pt x="284" y="5"/>
                  </a:lnTo>
                  <a:lnTo>
                    <a:pt x="275" y="2"/>
                  </a:lnTo>
                  <a:lnTo>
                    <a:pt x="264" y="0"/>
                  </a:lnTo>
                  <a:lnTo>
                    <a:pt x="139" y="0"/>
                  </a:lnTo>
                  <a:lnTo>
                    <a:pt x="139" y="0"/>
                  </a:lnTo>
                  <a:lnTo>
                    <a:pt x="127" y="2"/>
                  </a:lnTo>
                  <a:lnTo>
                    <a:pt x="117" y="3"/>
                  </a:lnTo>
                  <a:lnTo>
                    <a:pt x="108" y="5"/>
                  </a:lnTo>
                  <a:lnTo>
                    <a:pt x="101" y="8"/>
                  </a:lnTo>
                  <a:lnTo>
                    <a:pt x="93" y="12"/>
                  </a:lnTo>
                  <a:lnTo>
                    <a:pt x="87" y="17"/>
                  </a:lnTo>
                  <a:lnTo>
                    <a:pt x="74" y="28"/>
                  </a:lnTo>
                  <a:lnTo>
                    <a:pt x="11" y="92"/>
                  </a:lnTo>
                  <a:lnTo>
                    <a:pt x="11" y="92"/>
                  </a:lnTo>
                  <a:lnTo>
                    <a:pt x="3" y="102"/>
                  </a:lnTo>
                  <a:lnTo>
                    <a:pt x="0" y="113"/>
                  </a:lnTo>
                  <a:lnTo>
                    <a:pt x="0" y="122"/>
                  </a:lnTo>
                  <a:lnTo>
                    <a:pt x="2" y="128"/>
                  </a:lnTo>
                  <a:lnTo>
                    <a:pt x="3" y="133"/>
                  </a:lnTo>
                  <a:lnTo>
                    <a:pt x="3" y="133"/>
                  </a:lnTo>
                  <a:lnTo>
                    <a:pt x="10" y="139"/>
                  </a:lnTo>
                  <a:lnTo>
                    <a:pt x="17" y="143"/>
                  </a:lnTo>
                  <a:lnTo>
                    <a:pt x="27" y="148"/>
                  </a:lnTo>
                  <a:lnTo>
                    <a:pt x="37" y="148"/>
                  </a:lnTo>
                  <a:lnTo>
                    <a:pt x="37" y="1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0" name="Google Shape;620;p53"/>
            <p:cNvSpPr/>
            <p:nvPr/>
          </p:nvSpPr>
          <p:spPr>
            <a:xfrm>
              <a:off x="5976" y="1674"/>
              <a:ext cx="528" cy="420"/>
            </a:xfrm>
            <a:custGeom>
              <a:avLst/>
              <a:gdLst/>
              <a:ahLst/>
              <a:cxnLst/>
              <a:rect l="l" t="t" r="r" b="b"/>
              <a:pathLst>
                <a:path w="1056" h="842" extrusionOk="0">
                  <a:moveTo>
                    <a:pt x="1018" y="62"/>
                  </a:moveTo>
                  <a:lnTo>
                    <a:pt x="1018" y="62"/>
                  </a:lnTo>
                  <a:lnTo>
                    <a:pt x="1005" y="48"/>
                  </a:lnTo>
                  <a:lnTo>
                    <a:pt x="990" y="36"/>
                  </a:lnTo>
                  <a:lnTo>
                    <a:pt x="973" y="25"/>
                  </a:lnTo>
                  <a:lnTo>
                    <a:pt x="955" y="16"/>
                  </a:lnTo>
                  <a:lnTo>
                    <a:pt x="935" y="9"/>
                  </a:lnTo>
                  <a:lnTo>
                    <a:pt x="913" y="5"/>
                  </a:lnTo>
                  <a:lnTo>
                    <a:pt x="890" y="2"/>
                  </a:lnTo>
                  <a:lnTo>
                    <a:pt x="864" y="0"/>
                  </a:lnTo>
                  <a:lnTo>
                    <a:pt x="361" y="0"/>
                  </a:lnTo>
                  <a:lnTo>
                    <a:pt x="361" y="0"/>
                  </a:lnTo>
                  <a:lnTo>
                    <a:pt x="335" y="2"/>
                  </a:lnTo>
                  <a:lnTo>
                    <a:pt x="309" y="5"/>
                  </a:lnTo>
                  <a:lnTo>
                    <a:pt x="284" y="9"/>
                  </a:lnTo>
                  <a:lnTo>
                    <a:pt x="261" y="17"/>
                  </a:lnTo>
                  <a:lnTo>
                    <a:pt x="238" y="26"/>
                  </a:lnTo>
                  <a:lnTo>
                    <a:pt x="216" y="39"/>
                  </a:lnTo>
                  <a:lnTo>
                    <a:pt x="196" y="53"/>
                  </a:lnTo>
                  <a:lnTo>
                    <a:pt x="178" y="66"/>
                  </a:lnTo>
                  <a:lnTo>
                    <a:pt x="161" y="85"/>
                  </a:lnTo>
                  <a:lnTo>
                    <a:pt x="144" y="103"/>
                  </a:lnTo>
                  <a:lnTo>
                    <a:pt x="130" y="125"/>
                  </a:lnTo>
                  <a:lnTo>
                    <a:pt x="116" y="147"/>
                  </a:lnTo>
                  <a:lnTo>
                    <a:pt x="104" y="171"/>
                  </a:lnTo>
                  <a:lnTo>
                    <a:pt x="94" y="198"/>
                  </a:lnTo>
                  <a:lnTo>
                    <a:pt x="85" y="227"/>
                  </a:lnTo>
                  <a:lnTo>
                    <a:pt x="77" y="256"/>
                  </a:lnTo>
                  <a:lnTo>
                    <a:pt x="10" y="578"/>
                  </a:lnTo>
                  <a:lnTo>
                    <a:pt x="10" y="578"/>
                  </a:lnTo>
                  <a:lnTo>
                    <a:pt x="3" y="611"/>
                  </a:lnTo>
                  <a:lnTo>
                    <a:pt x="0" y="640"/>
                  </a:lnTo>
                  <a:lnTo>
                    <a:pt x="0" y="669"/>
                  </a:lnTo>
                  <a:lnTo>
                    <a:pt x="3" y="695"/>
                  </a:lnTo>
                  <a:lnTo>
                    <a:pt x="8" y="720"/>
                  </a:lnTo>
                  <a:lnTo>
                    <a:pt x="16" y="742"/>
                  </a:lnTo>
                  <a:lnTo>
                    <a:pt x="25" y="762"/>
                  </a:lnTo>
                  <a:lnTo>
                    <a:pt x="39" y="780"/>
                  </a:lnTo>
                  <a:lnTo>
                    <a:pt x="39" y="780"/>
                  </a:lnTo>
                  <a:lnTo>
                    <a:pt x="51" y="796"/>
                  </a:lnTo>
                  <a:lnTo>
                    <a:pt x="67" y="808"/>
                  </a:lnTo>
                  <a:lnTo>
                    <a:pt x="84" y="817"/>
                  </a:lnTo>
                  <a:lnTo>
                    <a:pt x="102" y="827"/>
                  </a:lnTo>
                  <a:lnTo>
                    <a:pt x="122" y="833"/>
                  </a:lnTo>
                  <a:lnTo>
                    <a:pt x="144" y="839"/>
                  </a:lnTo>
                  <a:lnTo>
                    <a:pt x="167" y="840"/>
                  </a:lnTo>
                  <a:lnTo>
                    <a:pt x="193" y="842"/>
                  </a:lnTo>
                  <a:lnTo>
                    <a:pt x="696" y="842"/>
                  </a:lnTo>
                  <a:lnTo>
                    <a:pt x="696" y="842"/>
                  </a:lnTo>
                  <a:lnTo>
                    <a:pt x="722" y="840"/>
                  </a:lnTo>
                  <a:lnTo>
                    <a:pt x="748" y="837"/>
                  </a:lnTo>
                  <a:lnTo>
                    <a:pt x="773" y="833"/>
                  </a:lnTo>
                  <a:lnTo>
                    <a:pt x="796" y="825"/>
                  </a:lnTo>
                  <a:lnTo>
                    <a:pt x="819" y="816"/>
                  </a:lnTo>
                  <a:lnTo>
                    <a:pt x="841" y="803"/>
                  </a:lnTo>
                  <a:lnTo>
                    <a:pt x="861" y="791"/>
                  </a:lnTo>
                  <a:lnTo>
                    <a:pt x="879" y="776"/>
                  </a:lnTo>
                  <a:lnTo>
                    <a:pt x="896" y="759"/>
                  </a:lnTo>
                  <a:lnTo>
                    <a:pt x="913" y="739"/>
                  </a:lnTo>
                  <a:lnTo>
                    <a:pt x="927" y="719"/>
                  </a:lnTo>
                  <a:lnTo>
                    <a:pt x="941" y="695"/>
                  </a:lnTo>
                  <a:lnTo>
                    <a:pt x="953" y="671"/>
                  </a:lnTo>
                  <a:lnTo>
                    <a:pt x="964" y="645"/>
                  </a:lnTo>
                  <a:lnTo>
                    <a:pt x="972" y="617"/>
                  </a:lnTo>
                  <a:lnTo>
                    <a:pt x="979" y="588"/>
                  </a:lnTo>
                  <a:lnTo>
                    <a:pt x="1047" y="264"/>
                  </a:lnTo>
                  <a:lnTo>
                    <a:pt x="1047" y="264"/>
                  </a:lnTo>
                  <a:lnTo>
                    <a:pt x="1053" y="231"/>
                  </a:lnTo>
                  <a:lnTo>
                    <a:pt x="1056" y="202"/>
                  </a:lnTo>
                  <a:lnTo>
                    <a:pt x="1056" y="174"/>
                  </a:lnTo>
                  <a:lnTo>
                    <a:pt x="1053" y="148"/>
                  </a:lnTo>
                  <a:lnTo>
                    <a:pt x="1049" y="124"/>
                  </a:lnTo>
                  <a:lnTo>
                    <a:pt x="1041" y="100"/>
                  </a:lnTo>
                  <a:lnTo>
                    <a:pt x="1032" y="80"/>
                  </a:lnTo>
                  <a:lnTo>
                    <a:pt x="1018" y="62"/>
                  </a:lnTo>
                  <a:lnTo>
                    <a:pt x="1018" y="62"/>
                  </a:lnTo>
                  <a:close/>
                  <a:moveTo>
                    <a:pt x="247" y="554"/>
                  </a:moveTo>
                  <a:lnTo>
                    <a:pt x="301" y="298"/>
                  </a:lnTo>
                  <a:lnTo>
                    <a:pt x="301" y="298"/>
                  </a:lnTo>
                  <a:lnTo>
                    <a:pt x="306" y="281"/>
                  </a:lnTo>
                  <a:lnTo>
                    <a:pt x="312" y="267"/>
                  </a:lnTo>
                  <a:lnTo>
                    <a:pt x="318" y="256"/>
                  </a:lnTo>
                  <a:lnTo>
                    <a:pt x="327" y="245"/>
                  </a:lnTo>
                  <a:lnTo>
                    <a:pt x="338" y="238"/>
                  </a:lnTo>
                  <a:lnTo>
                    <a:pt x="349" y="233"/>
                  </a:lnTo>
                  <a:lnTo>
                    <a:pt x="361" y="230"/>
                  </a:lnTo>
                  <a:lnTo>
                    <a:pt x="375" y="228"/>
                  </a:lnTo>
                  <a:lnTo>
                    <a:pt x="771" y="228"/>
                  </a:lnTo>
                  <a:lnTo>
                    <a:pt x="771" y="228"/>
                  </a:lnTo>
                  <a:lnTo>
                    <a:pt x="782" y="230"/>
                  </a:lnTo>
                  <a:lnTo>
                    <a:pt x="791" y="231"/>
                  </a:lnTo>
                  <a:lnTo>
                    <a:pt x="799" y="235"/>
                  </a:lnTo>
                  <a:lnTo>
                    <a:pt x="805" y="241"/>
                  </a:lnTo>
                  <a:lnTo>
                    <a:pt x="805" y="241"/>
                  </a:lnTo>
                  <a:lnTo>
                    <a:pt x="810" y="248"/>
                  </a:lnTo>
                  <a:lnTo>
                    <a:pt x="813" y="259"/>
                  </a:lnTo>
                  <a:lnTo>
                    <a:pt x="811" y="273"/>
                  </a:lnTo>
                  <a:lnTo>
                    <a:pt x="810" y="288"/>
                  </a:lnTo>
                  <a:lnTo>
                    <a:pt x="756" y="546"/>
                  </a:lnTo>
                  <a:lnTo>
                    <a:pt x="756" y="546"/>
                  </a:lnTo>
                  <a:lnTo>
                    <a:pt x="751" y="561"/>
                  </a:lnTo>
                  <a:lnTo>
                    <a:pt x="745" y="575"/>
                  </a:lnTo>
                  <a:lnTo>
                    <a:pt x="739" y="588"/>
                  </a:lnTo>
                  <a:lnTo>
                    <a:pt x="730" y="597"/>
                  </a:lnTo>
                  <a:lnTo>
                    <a:pt x="719" y="605"/>
                  </a:lnTo>
                  <a:lnTo>
                    <a:pt x="708" y="609"/>
                  </a:lnTo>
                  <a:lnTo>
                    <a:pt x="696" y="612"/>
                  </a:lnTo>
                  <a:lnTo>
                    <a:pt x="682" y="614"/>
                  </a:lnTo>
                  <a:lnTo>
                    <a:pt x="286" y="614"/>
                  </a:lnTo>
                  <a:lnTo>
                    <a:pt x="286" y="614"/>
                  </a:lnTo>
                  <a:lnTo>
                    <a:pt x="275" y="614"/>
                  </a:lnTo>
                  <a:lnTo>
                    <a:pt x="264" y="611"/>
                  </a:lnTo>
                  <a:lnTo>
                    <a:pt x="258" y="608"/>
                  </a:lnTo>
                  <a:lnTo>
                    <a:pt x="252" y="603"/>
                  </a:lnTo>
                  <a:lnTo>
                    <a:pt x="252" y="603"/>
                  </a:lnTo>
                  <a:lnTo>
                    <a:pt x="247" y="594"/>
                  </a:lnTo>
                  <a:lnTo>
                    <a:pt x="244" y="583"/>
                  </a:lnTo>
                  <a:lnTo>
                    <a:pt x="245" y="569"/>
                  </a:lnTo>
                  <a:lnTo>
                    <a:pt x="247" y="554"/>
                  </a:lnTo>
                  <a:lnTo>
                    <a:pt x="247" y="5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1" name="Google Shape;621;p53"/>
            <p:cNvSpPr/>
            <p:nvPr/>
          </p:nvSpPr>
          <p:spPr>
            <a:xfrm>
              <a:off x="6981" y="1674"/>
              <a:ext cx="192" cy="420"/>
            </a:xfrm>
            <a:custGeom>
              <a:avLst/>
              <a:gdLst/>
              <a:ahLst/>
              <a:cxnLst/>
              <a:rect l="l" t="t" r="r" b="b"/>
              <a:pathLst>
                <a:path w="384" h="842" extrusionOk="0">
                  <a:moveTo>
                    <a:pt x="373" y="19"/>
                  </a:moveTo>
                  <a:lnTo>
                    <a:pt x="373" y="19"/>
                  </a:lnTo>
                  <a:lnTo>
                    <a:pt x="365" y="11"/>
                  </a:lnTo>
                  <a:lnTo>
                    <a:pt x="354" y="5"/>
                  </a:lnTo>
                  <a:lnTo>
                    <a:pt x="342" y="2"/>
                  </a:lnTo>
                  <a:lnTo>
                    <a:pt x="328" y="0"/>
                  </a:lnTo>
                  <a:lnTo>
                    <a:pt x="223" y="0"/>
                  </a:lnTo>
                  <a:lnTo>
                    <a:pt x="223" y="0"/>
                  </a:lnTo>
                  <a:lnTo>
                    <a:pt x="209" y="2"/>
                  </a:lnTo>
                  <a:lnTo>
                    <a:pt x="197" y="5"/>
                  </a:lnTo>
                  <a:lnTo>
                    <a:pt x="186" y="9"/>
                  </a:lnTo>
                  <a:lnTo>
                    <a:pt x="175" y="17"/>
                  </a:lnTo>
                  <a:lnTo>
                    <a:pt x="168" y="26"/>
                  </a:lnTo>
                  <a:lnTo>
                    <a:pt x="160" y="37"/>
                  </a:lnTo>
                  <a:lnTo>
                    <a:pt x="154" y="50"/>
                  </a:lnTo>
                  <a:lnTo>
                    <a:pt x="151" y="65"/>
                  </a:lnTo>
                  <a:lnTo>
                    <a:pt x="1" y="769"/>
                  </a:lnTo>
                  <a:lnTo>
                    <a:pt x="1" y="769"/>
                  </a:lnTo>
                  <a:lnTo>
                    <a:pt x="0" y="786"/>
                  </a:lnTo>
                  <a:lnTo>
                    <a:pt x="0" y="800"/>
                  </a:lnTo>
                  <a:lnTo>
                    <a:pt x="3" y="813"/>
                  </a:lnTo>
                  <a:lnTo>
                    <a:pt x="10" y="823"/>
                  </a:lnTo>
                  <a:lnTo>
                    <a:pt x="10" y="823"/>
                  </a:lnTo>
                  <a:lnTo>
                    <a:pt x="18" y="831"/>
                  </a:lnTo>
                  <a:lnTo>
                    <a:pt x="29" y="837"/>
                  </a:lnTo>
                  <a:lnTo>
                    <a:pt x="40" y="840"/>
                  </a:lnTo>
                  <a:lnTo>
                    <a:pt x="54" y="842"/>
                  </a:lnTo>
                  <a:lnTo>
                    <a:pt x="158" y="842"/>
                  </a:lnTo>
                  <a:lnTo>
                    <a:pt x="158" y="842"/>
                  </a:lnTo>
                  <a:lnTo>
                    <a:pt x="172" y="840"/>
                  </a:lnTo>
                  <a:lnTo>
                    <a:pt x="186" y="837"/>
                  </a:lnTo>
                  <a:lnTo>
                    <a:pt x="197" y="833"/>
                  </a:lnTo>
                  <a:lnTo>
                    <a:pt x="206" y="825"/>
                  </a:lnTo>
                  <a:lnTo>
                    <a:pt x="216" y="816"/>
                  </a:lnTo>
                  <a:lnTo>
                    <a:pt x="223" y="805"/>
                  </a:lnTo>
                  <a:lnTo>
                    <a:pt x="228" y="793"/>
                  </a:lnTo>
                  <a:lnTo>
                    <a:pt x="232" y="779"/>
                  </a:lnTo>
                  <a:lnTo>
                    <a:pt x="380" y="73"/>
                  </a:lnTo>
                  <a:lnTo>
                    <a:pt x="380" y="73"/>
                  </a:lnTo>
                  <a:lnTo>
                    <a:pt x="384" y="56"/>
                  </a:lnTo>
                  <a:lnTo>
                    <a:pt x="382" y="42"/>
                  </a:lnTo>
                  <a:lnTo>
                    <a:pt x="379" y="29"/>
                  </a:lnTo>
                  <a:lnTo>
                    <a:pt x="373" y="19"/>
                  </a:lnTo>
                  <a:lnTo>
                    <a:pt x="37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2" name="Google Shape;622;p53"/>
            <p:cNvSpPr/>
            <p:nvPr/>
          </p:nvSpPr>
          <p:spPr>
            <a:xfrm>
              <a:off x="7152" y="1674"/>
              <a:ext cx="528" cy="420"/>
            </a:xfrm>
            <a:custGeom>
              <a:avLst/>
              <a:gdLst/>
              <a:ahLst/>
              <a:cxnLst/>
              <a:rect l="l" t="t" r="r" b="b"/>
              <a:pathLst>
                <a:path w="1056" h="842" extrusionOk="0">
                  <a:moveTo>
                    <a:pt x="1019" y="62"/>
                  </a:moveTo>
                  <a:lnTo>
                    <a:pt x="1019" y="62"/>
                  </a:lnTo>
                  <a:lnTo>
                    <a:pt x="1005" y="48"/>
                  </a:lnTo>
                  <a:lnTo>
                    <a:pt x="990" y="36"/>
                  </a:lnTo>
                  <a:lnTo>
                    <a:pt x="973" y="25"/>
                  </a:lnTo>
                  <a:lnTo>
                    <a:pt x="954" y="16"/>
                  </a:lnTo>
                  <a:lnTo>
                    <a:pt x="934" y="9"/>
                  </a:lnTo>
                  <a:lnTo>
                    <a:pt x="913" y="5"/>
                  </a:lnTo>
                  <a:lnTo>
                    <a:pt x="889" y="2"/>
                  </a:lnTo>
                  <a:lnTo>
                    <a:pt x="863" y="0"/>
                  </a:lnTo>
                  <a:lnTo>
                    <a:pt x="362" y="0"/>
                  </a:lnTo>
                  <a:lnTo>
                    <a:pt x="362" y="0"/>
                  </a:lnTo>
                  <a:lnTo>
                    <a:pt x="334" y="2"/>
                  </a:lnTo>
                  <a:lnTo>
                    <a:pt x="308" y="5"/>
                  </a:lnTo>
                  <a:lnTo>
                    <a:pt x="284" y="9"/>
                  </a:lnTo>
                  <a:lnTo>
                    <a:pt x="260" y="17"/>
                  </a:lnTo>
                  <a:lnTo>
                    <a:pt x="237" y="26"/>
                  </a:lnTo>
                  <a:lnTo>
                    <a:pt x="216" y="39"/>
                  </a:lnTo>
                  <a:lnTo>
                    <a:pt x="196" y="53"/>
                  </a:lnTo>
                  <a:lnTo>
                    <a:pt x="177" y="66"/>
                  </a:lnTo>
                  <a:lnTo>
                    <a:pt x="160" y="85"/>
                  </a:lnTo>
                  <a:lnTo>
                    <a:pt x="143" y="103"/>
                  </a:lnTo>
                  <a:lnTo>
                    <a:pt x="129" y="125"/>
                  </a:lnTo>
                  <a:lnTo>
                    <a:pt x="116" y="147"/>
                  </a:lnTo>
                  <a:lnTo>
                    <a:pt x="103" y="171"/>
                  </a:lnTo>
                  <a:lnTo>
                    <a:pt x="94" y="198"/>
                  </a:lnTo>
                  <a:lnTo>
                    <a:pt x="85" y="227"/>
                  </a:lnTo>
                  <a:lnTo>
                    <a:pt x="77" y="256"/>
                  </a:lnTo>
                  <a:lnTo>
                    <a:pt x="9" y="578"/>
                  </a:lnTo>
                  <a:lnTo>
                    <a:pt x="9" y="578"/>
                  </a:lnTo>
                  <a:lnTo>
                    <a:pt x="3" y="611"/>
                  </a:lnTo>
                  <a:lnTo>
                    <a:pt x="0" y="640"/>
                  </a:lnTo>
                  <a:lnTo>
                    <a:pt x="0" y="669"/>
                  </a:lnTo>
                  <a:lnTo>
                    <a:pt x="3" y="695"/>
                  </a:lnTo>
                  <a:lnTo>
                    <a:pt x="8" y="720"/>
                  </a:lnTo>
                  <a:lnTo>
                    <a:pt x="15" y="742"/>
                  </a:lnTo>
                  <a:lnTo>
                    <a:pt x="25" y="762"/>
                  </a:lnTo>
                  <a:lnTo>
                    <a:pt x="38" y="780"/>
                  </a:lnTo>
                  <a:lnTo>
                    <a:pt x="38" y="780"/>
                  </a:lnTo>
                  <a:lnTo>
                    <a:pt x="51" y="796"/>
                  </a:lnTo>
                  <a:lnTo>
                    <a:pt x="66" y="808"/>
                  </a:lnTo>
                  <a:lnTo>
                    <a:pt x="83" y="817"/>
                  </a:lnTo>
                  <a:lnTo>
                    <a:pt x="102" y="827"/>
                  </a:lnTo>
                  <a:lnTo>
                    <a:pt x="122" y="833"/>
                  </a:lnTo>
                  <a:lnTo>
                    <a:pt x="143" y="839"/>
                  </a:lnTo>
                  <a:lnTo>
                    <a:pt x="168" y="840"/>
                  </a:lnTo>
                  <a:lnTo>
                    <a:pt x="193" y="842"/>
                  </a:lnTo>
                  <a:lnTo>
                    <a:pt x="695" y="842"/>
                  </a:lnTo>
                  <a:lnTo>
                    <a:pt x="695" y="842"/>
                  </a:lnTo>
                  <a:lnTo>
                    <a:pt x="721" y="840"/>
                  </a:lnTo>
                  <a:lnTo>
                    <a:pt x="748" y="837"/>
                  </a:lnTo>
                  <a:lnTo>
                    <a:pt x="772" y="833"/>
                  </a:lnTo>
                  <a:lnTo>
                    <a:pt x="795" y="825"/>
                  </a:lnTo>
                  <a:lnTo>
                    <a:pt x="819" y="816"/>
                  </a:lnTo>
                  <a:lnTo>
                    <a:pt x="840" y="803"/>
                  </a:lnTo>
                  <a:lnTo>
                    <a:pt x="860" y="791"/>
                  </a:lnTo>
                  <a:lnTo>
                    <a:pt x="879" y="776"/>
                  </a:lnTo>
                  <a:lnTo>
                    <a:pt x="897" y="759"/>
                  </a:lnTo>
                  <a:lnTo>
                    <a:pt x="913" y="739"/>
                  </a:lnTo>
                  <a:lnTo>
                    <a:pt x="928" y="719"/>
                  </a:lnTo>
                  <a:lnTo>
                    <a:pt x="940" y="695"/>
                  </a:lnTo>
                  <a:lnTo>
                    <a:pt x="953" y="671"/>
                  </a:lnTo>
                  <a:lnTo>
                    <a:pt x="963" y="645"/>
                  </a:lnTo>
                  <a:lnTo>
                    <a:pt x="971" y="617"/>
                  </a:lnTo>
                  <a:lnTo>
                    <a:pt x="979" y="588"/>
                  </a:lnTo>
                  <a:lnTo>
                    <a:pt x="1047" y="264"/>
                  </a:lnTo>
                  <a:lnTo>
                    <a:pt x="1047" y="264"/>
                  </a:lnTo>
                  <a:lnTo>
                    <a:pt x="1053" y="231"/>
                  </a:lnTo>
                  <a:lnTo>
                    <a:pt x="1056" y="202"/>
                  </a:lnTo>
                  <a:lnTo>
                    <a:pt x="1056" y="174"/>
                  </a:lnTo>
                  <a:lnTo>
                    <a:pt x="1054" y="148"/>
                  </a:lnTo>
                  <a:lnTo>
                    <a:pt x="1048" y="124"/>
                  </a:lnTo>
                  <a:lnTo>
                    <a:pt x="1041" y="100"/>
                  </a:lnTo>
                  <a:lnTo>
                    <a:pt x="1031" y="80"/>
                  </a:lnTo>
                  <a:lnTo>
                    <a:pt x="1019" y="62"/>
                  </a:lnTo>
                  <a:lnTo>
                    <a:pt x="1019" y="62"/>
                  </a:lnTo>
                  <a:close/>
                  <a:moveTo>
                    <a:pt x="247" y="554"/>
                  </a:moveTo>
                  <a:lnTo>
                    <a:pt x="301" y="298"/>
                  </a:lnTo>
                  <a:lnTo>
                    <a:pt x="301" y="298"/>
                  </a:lnTo>
                  <a:lnTo>
                    <a:pt x="305" y="281"/>
                  </a:lnTo>
                  <a:lnTo>
                    <a:pt x="311" y="267"/>
                  </a:lnTo>
                  <a:lnTo>
                    <a:pt x="319" y="256"/>
                  </a:lnTo>
                  <a:lnTo>
                    <a:pt x="327" y="245"/>
                  </a:lnTo>
                  <a:lnTo>
                    <a:pt x="338" y="238"/>
                  </a:lnTo>
                  <a:lnTo>
                    <a:pt x="348" y="233"/>
                  </a:lnTo>
                  <a:lnTo>
                    <a:pt x="361" y="230"/>
                  </a:lnTo>
                  <a:lnTo>
                    <a:pt x="376" y="228"/>
                  </a:lnTo>
                  <a:lnTo>
                    <a:pt x="771" y="228"/>
                  </a:lnTo>
                  <a:lnTo>
                    <a:pt x="771" y="228"/>
                  </a:lnTo>
                  <a:lnTo>
                    <a:pt x="782" y="230"/>
                  </a:lnTo>
                  <a:lnTo>
                    <a:pt x="792" y="231"/>
                  </a:lnTo>
                  <a:lnTo>
                    <a:pt x="800" y="235"/>
                  </a:lnTo>
                  <a:lnTo>
                    <a:pt x="805" y="241"/>
                  </a:lnTo>
                  <a:lnTo>
                    <a:pt x="805" y="241"/>
                  </a:lnTo>
                  <a:lnTo>
                    <a:pt x="809" y="248"/>
                  </a:lnTo>
                  <a:lnTo>
                    <a:pt x="812" y="259"/>
                  </a:lnTo>
                  <a:lnTo>
                    <a:pt x="812" y="273"/>
                  </a:lnTo>
                  <a:lnTo>
                    <a:pt x="809" y="288"/>
                  </a:lnTo>
                  <a:lnTo>
                    <a:pt x="755" y="546"/>
                  </a:lnTo>
                  <a:lnTo>
                    <a:pt x="755" y="546"/>
                  </a:lnTo>
                  <a:lnTo>
                    <a:pt x="751" y="561"/>
                  </a:lnTo>
                  <a:lnTo>
                    <a:pt x="745" y="575"/>
                  </a:lnTo>
                  <a:lnTo>
                    <a:pt x="738" y="588"/>
                  </a:lnTo>
                  <a:lnTo>
                    <a:pt x="729" y="597"/>
                  </a:lnTo>
                  <a:lnTo>
                    <a:pt x="720" y="605"/>
                  </a:lnTo>
                  <a:lnTo>
                    <a:pt x="708" y="609"/>
                  </a:lnTo>
                  <a:lnTo>
                    <a:pt x="695" y="612"/>
                  </a:lnTo>
                  <a:lnTo>
                    <a:pt x="681" y="614"/>
                  </a:lnTo>
                  <a:lnTo>
                    <a:pt x="285" y="614"/>
                  </a:lnTo>
                  <a:lnTo>
                    <a:pt x="285" y="614"/>
                  </a:lnTo>
                  <a:lnTo>
                    <a:pt x="274" y="614"/>
                  </a:lnTo>
                  <a:lnTo>
                    <a:pt x="265" y="611"/>
                  </a:lnTo>
                  <a:lnTo>
                    <a:pt x="257" y="608"/>
                  </a:lnTo>
                  <a:lnTo>
                    <a:pt x="251" y="603"/>
                  </a:lnTo>
                  <a:lnTo>
                    <a:pt x="251" y="603"/>
                  </a:lnTo>
                  <a:lnTo>
                    <a:pt x="247" y="594"/>
                  </a:lnTo>
                  <a:lnTo>
                    <a:pt x="245" y="583"/>
                  </a:lnTo>
                  <a:lnTo>
                    <a:pt x="245" y="569"/>
                  </a:lnTo>
                  <a:lnTo>
                    <a:pt x="247" y="554"/>
                  </a:lnTo>
                  <a:lnTo>
                    <a:pt x="247" y="5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3" name="Google Shape;623;p53"/>
            <p:cNvSpPr/>
            <p:nvPr/>
          </p:nvSpPr>
          <p:spPr>
            <a:xfrm>
              <a:off x="4972" y="1674"/>
              <a:ext cx="535" cy="420"/>
            </a:xfrm>
            <a:custGeom>
              <a:avLst/>
              <a:gdLst/>
              <a:ahLst/>
              <a:cxnLst/>
              <a:rect l="l" t="t" r="r" b="b"/>
              <a:pathLst>
                <a:path w="1070" h="842" extrusionOk="0">
                  <a:moveTo>
                    <a:pt x="877" y="0"/>
                  </a:moveTo>
                  <a:lnTo>
                    <a:pt x="396" y="0"/>
                  </a:lnTo>
                  <a:lnTo>
                    <a:pt x="396" y="0"/>
                  </a:lnTo>
                  <a:lnTo>
                    <a:pt x="368" y="2"/>
                  </a:lnTo>
                  <a:lnTo>
                    <a:pt x="342" y="5"/>
                  </a:lnTo>
                  <a:lnTo>
                    <a:pt x="318" y="9"/>
                  </a:lnTo>
                  <a:lnTo>
                    <a:pt x="294" y="17"/>
                  </a:lnTo>
                  <a:lnTo>
                    <a:pt x="271" y="26"/>
                  </a:lnTo>
                  <a:lnTo>
                    <a:pt x="250" y="39"/>
                  </a:lnTo>
                  <a:lnTo>
                    <a:pt x="230" y="53"/>
                  </a:lnTo>
                  <a:lnTo>
                    <a:pt x="211" y="66"/>
                  </a:lnTo>
                  <a:lnTo>
                    <a:pt x="194" y="85"/>
                  </a:lnTo>
                  <a:lnTo>
                    <a:pt x="177" y="103"/>
                  </a:lnTo>
                  <a:lnTo>
                    <a:pt x="163" y="125"/>
                  </a:lnTo>
                  <a:lnTo>
                    <a:pt x="150" y="147"/>
                  </a:lnTo>
                  <a:lnTo>
                    <a:pt x="137" y="171"/>
                  </a:lnTo>
                  <a:lnTo>
                    <a:pt x="128" y="198"/>
                  </a:lnTo>
                  <a:lnTo>
                    <a:pt x="119" y="227"/>
                  </a:lnTo>
                  <a:lnTo>
                    <a:pt x="111" y="256"/>
                  </a:lnTo>
                  <a:lnTo>
                    <a:pt x="3" y="769"/>
                  </a:lnTo>
                  <a:lnTo>
                    <a:pt x="3" y="769"/>
                  </a:lnTo>
                  <a:lnTo>
                    <a:pt x="0" y="786"/>
                  </a:lnTo>
                  <a:lnTo>
                    <a:pt x="2" y="800"/>
                  </a:lnTo>
                  <a:lnTo>
                    <a:pt x="5" y="813"/>
                  </a:lnTo>
                  <a:lnTo>
                    <a:pt x="11" y="823"/>
                  </a:lnTo>
                  <a:lnTo>
                    <a:pt x="11" y="823"/>
                  </a:lnTo>
                  <a:lnTo>
                    <a:pt x="20" y="831"/>
                  </a:lnTo>
                  <a:lnTo>
                    <a:pt x="29" y="837"/>
                  </a:lnTo>
                  <a:lnTo>
                    <a:pt x="42" y="840"/>
                  </a:lnTo>
                  <a:lnTo>
                    <a:pt x="55" y="842"/>
                  </a:lnTo>
                  <a:lnTo>
                    <a:pt x="160" y="842"/>
                  </a:lnTo>
                  <a:lnTo>
                    <a:pt x="160" y="842"/>
                  </a:lnTo>
                  <a:lnTo>
                    <a:pt x="174" y="840"/>
                  </a:lnTo>
                  <a:lnTo>
                    <a:pt x="187" y="837"/>
                  </a:lnTo>
                  <a:lnTo>
                    <a:pt x="199" y="833"/>
                  </a:lnTo>
                  <a:lnTo>
                    <a:pt x="208" y="825"/>
                  </a:lnTo>
                  <a:lnTo>
                    <a:pt x="217" y="816"/>
                  </a:lnTo>
                  <a:lnTo>
                    <a:pt x="224" y="805"/>
                  </a:lnTo>
                  <a:lnTo>
                    <a:pt x="230" y="793"/>
                  </a:lnTo>
                  <a:lnTo>
                    <a:pt x="234" y="779"/>
                  </a:lnTo>
                  <a:lnTo>
                    <a:pt x="268" y="617"/>
                  </a:lnTo>
                  <a:lnTo>
                    <a:pt x="557" y="617"/>
                  </a:lnTo>
                  <a:lnTo>
                    <a:pt x="557" y="617"/>
                  </a:lnTo>
                  <a:lnTo>
                    <a:pt x="564" y="615"/>
                  </a:lnTo>
                  <a:lnTo>
                    <a:pt x="572" y="614"/>
                  </a:lnTo>
                  <a:lnTo>
                    <a:pt x="578" y="611"/>
                  </a:lnTo>
                  <a:lnTo>
                    <a:pt x="584" y="606"/>
                  </a:lnTo>
                  <a:lnTo>
                    <a:pt x="590" y="600"/>
                  </a:lnTo>
                  <a:lnTo>
                    <a:pt x="595" y="594"/>
                  </a:lnTo>
                  <a:lnTo>
                    <a:pt x="598" y="586"/>
                  </a:lnTo>
                  <a:lnTo>
                    <a:pt x="601" y="578"/>
                  </a:lnTo>
                  <a:lnTo>
                    <a:pt x="631" y="435"/>
                  </a:lnTo>
                  <a:lnTo>
                    <a:pt x="631" y="435"/>
                  </a:lnTo>
                  <a:lnTo>
                    <a:pt x="632" y="426"/>
                  </a:lnTo>
                  <a:lnTo>
                    <a:pt x="631" y="416"/>
                  </a:lnTo>
                  <a:lnTo>
                    <a:pt x="627" y="409"/>
                  </a:lnTo>
                  <a:lnTo>
                    <a:pt x="624" y="401"/>
                  </a:lnTo>
                  <a:lnTo>
                    <a:pt x="624" y="401"/>
                  </a:lnTo>
                  <a:lnTo>
                    <a:pt x="618" y="396"/>
                  </a:lnTo>
                  <a:lnTo>
                    <a:pt x="612" y="392"/>
                  </a:lnTo>
                  <a:lnTo>
                    <a:pt x="604" y="389"/>
                  </a:lnTo>
                  <a:lnTo>
                    <a:pt x="597" y="389"/>
                  </a:lnTo>
                  <a:lnTo>
                    <a:pt x="316" y="389"/>
                  </a:lnTo>
                  <a:lnTo>
                    <a:pt x="335" y="298"/>
                  </a:lnTo>
                  <a:lnTo>
                    <a:pt x="335" y="298"/>
                  </a:lnTo>
                  <a:lnTo>
                    <a:pt x="339" y="281"/>
                  </a:lnTo>
                  <a:lnTo>
                    <a:pt x="345" y="267"/>
                  </a:lnTo>
                  <a:lnTo>
                    <a:pt x="353" y="256"/>
                  </a:lnTo>
                  <a:lnTo>
                    <a:pt x="361" y="245"/>
                  </a:lnTo>
                  <a:lnTo>
                    <a:pt x="372" y="238"/>
                  </a:lnTo>
                  <a:lnTo>
                    <a:pt x="382" y="233"/>
                  </a:lnTo>
                  <a:lnTo>
                    <a:pt x="395" y="230"/>
                  </a:lnTo>
                  <a:lnTo>
                    <a:pt x="410" y="228"/>
                  </a:lnTo>
                  <a:lnTo>
                    <a:pt x="785" y="228"/>
                  </a:lnTo>
                  <a:lnTo>
                    <a:pt x="785" y="228"/>
                  </a:lnTo>
                  <a:lnTo>
                    <a:pt x="796" y="230"/>
                  </a:lnTo>
                  <a:lnTo>
                    <a:pt x="805" y="231"/>
                  </a:lnTo>
                  <a:lnTo>
                    <a:pt x="812" y="235"/>
                  </a:lnTo>
                  <a:lnTo>
                    <a:pt x="819" y="241"/>
                  </a:lnTo>
                  <a:lnTo>
                    <a:pt x="819" y="241"/>
                  </a:lnTo>
                  <a:lnTo>
                    <a:pt x="823" y="248"/>
                  </a:lnTo>
                  <a:lnTo>
                    <a:pt x="825" y="259"/>
                  </a:lnTo>
                  <a:lnTo>
                    <a:pt x="825" y="273"/>
                  </a:lnTo>
                  <a:lnTo>
                    <a:pt x="823" y="288"/>
                  </a:lnTo>
                  <a:lnTo>
                    <a:pt x="722" y="769"/>
                  </a:lnTo>
                  <a:lnTo>
                    <a:pt x="722" y="769"/>
                  </a:lnTo>
                  <a:lnTo>
                    <a:pt x="718" y="786"/>
                  </a:lnTo>
                  <a:lnTo>
                    <a:pt x="720" y="800"/>
                  </a:lnTo>
                  <a:lnTo>
                    <a:pt x="723" y="813"/>
                  </a:lnTo>
                  <a:lnTo>
                    <a:pt x="729" y="823"/>
                  </a:lnTo>
                  <a:lnTo>
                    <a:pt x="729" y="823"/>
                  </a:lnTo>
                  <a:lnTo>
                    <a:pt x="738" y="831"/>
                  </a:lnTo>
                  <a:lnTo>
                    <a:pt x="748" y="837"/>
                  </a:lnTo>
                  <a:lnTo>
                    <a:pt x="760" y="840"/>
                  </a:lnTo>
                  <a:lnTo>
                    <a:pt x="774" y="842"/>
                  </a:lnTo>
                  <a:lnTo>
                    <a:pt x="879" y="842"/>
                  </a:lnTo>
                  <a:lnTo>
                    <a:pt x="879" y="842"/>
                  </a:lnTo>
                  <a:lnTo>
                    <a:pt x="893" y="840"/>
                  </a:lnTo>
                  <a:lnTo>
                    <a:pt x="905" y="837"/>
                  </a:lnTo>
                  <a:lnTo>
                    <a:pt x="917" y="833"/>
                  </a:lnTo>
                  <a:lnTo>
                    <a:pt x="927" y="825"/>
                  </a:lnTo>
                  <a:lnTo>
                    <a:pt x="936" y="816"/>
                  </a:lnTo>
                  <a:lnTo>
                    <a:pt x="942" y="805"/>
                  </a:lnTo>
                  <a:lnTo>
                    <a:pt x="948" y="793"/>
                  </a:lnTo>
                  <a:lnTo>
                    <a:pt x="951" y="779"/>
                  </a:lnTo>
                  <a:lnTo>
                    <a:pt x="1061" y="264"/>
                  </a:lnTo>
                  <a:lnTo>
                    <a:pt x="1061" y="264"/>
                  </a:lnTo>
                  <a:lnTo>
                    <a:pt x="1067" y="231"/>
                  </a:lnTo>
                  <a:lnTo>
                    <a:pt x="1068" y="202"/>
                  </a:lnTo>
                  <a:lnTo>
                    <a:pt x="1070" y="174"/>
                  </a:lnTo>
                  <a:lnTo>
                    <a:pt x="1067" y="148"/>
                  </a:lnTo>
                  <a:lnTo>
                    <a:pt x="1062" y="124"/>
                  </a:lnTo>
                  <a:lnTo>
                    <a:pt x="1055" y="100"/>
                  </a:lnTo>
                  <a:lnTo>
                    <a:pt x="1044" y="80"/>
                  </a:lnTo>
                  <a:lnTo>
                    <a:pt x="1031" y="62"/>
                  </a:lnTo>
                  <a:lnTo>
                    <a:pt x="1031" y="62"/>
                  </a:lnTo>
                  <a:lnTo>
                    <a:pt x="1019" y="48"/>
                  </a:lnTo>
                  <a:lnTo>
                    <a:pt x="1004" y="36"/>
                  </a:lnTo>
                  <a:lnTo>
                    <a:pt x="987" y="25"/>
                  </a:lnTo>
                  <a:lnTo>
                    <a:pt x="968" y="16"/>
                  </a:lnTo>
                  <a:lnTo>
                    <a:pt x="948" y="9"/>
                  </a:lnTo>
                  <a:lnTo>
                    <a:pt x="927" y="5"/>
                  </a:lnTo>
                  <a:lnTo>
                    <a:pt x="902" y="2"/>
                  </a:lnTo>
                  <a:lnTo>
                    <a:pt x="877" y="0"/>
                  </a:lnTo>
                  <a:lnTo>
                    <a:pt x="87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4" name="Google Shape;624;p53"/>
            <p:cNvSpPr/>
            <p:nvPr/>
          </p:nvSpPr>
          <p:spPr>
            <a:xfrm>
              <a:off x="2518" y="1674"/>
              <a:ext cx="529" cy="420"/>
            </a:xfrm>
            <a:custGeom>
              <a:avLst/>
              <a:gdLst/>
              <a:ahLst/>
              <a:cxnLst/>
              <a:rect l="l" t="t" r="r" b="b"/>
              <a:pathLst>
                <a:path w="1057" h="842" extrusionOk="0">
                  <a:moveTo>
                    <a:pt x="977" y="611"/>
                  </a:moveTo>
                  <a:lnTo>
                    <a:pt x="977" y="611"/>
                  </a:lnTo>
                  <a:lnTo>
                    <a:pt x="983" y="578"/>
                  </a:lnTo>
                  <a:lnTo>
                    <a:pt x="985" y="549"/>
                  </a:lnTo>
                  <a:lnTo>
                    <a:pt x="985" y="521"/>
                  </a:lnTo>
                  <a:lnTo>
                    <a:pt x="980" y="497"/>
                  </a:lnTo>
                  <a:lnTo>
                    <a:pt x="977" y="484"/>
                  </a:lnTo>
                  <a:lnTo>
                    <a:pt x="974" y="473"/>
                  </a:lnTo>
                  <a:lnTo>
                    <a:pt x="969" y="464"/>
                  </a:lnTo>
                  <a:lnTo>
                    <a:pt x="963" y="453"/>
                  </a:lnTo>
                  <a:lnTo>
                    <a:pt x="957" y="444"/>
                  </a:lnTo>
                  <a:lnTo>
                    <a:pt x="949" y="436"/>
                  </a:lnTo>
                  <a:lnTo>
                    <a:pt x="942" y="429"/>
                  </a:lnTo>
                  <a:lnTo>
                    <a:pt x="934" y="421"/>
                  </a:lnTo>
                  <a:lnTo>
                    <a:pt x="934" y="421"/>
                  </a:lnTo>
                  <a:lnTo>
                    <a:pt x="954" y="407"/>
                  </a:lnTo>
                  <a:lnTo>
                    <a:pt x="974" y="390"/>
                  </a:lnTo>
                  <a:lnTo>
                    <a:pt x="991" y="370"/>
                  </a:lnTo>
                  <a:lnTo>
                    <a:pt x="1006" y="349"/>
                  </a:lnTo>
                  <a:lnTo>
                    <a:pt x="1019" y="325"/>
                  </a:lnTo>
                  <a:lnTo>
                    <a:pt x="1031" y="299"/>
                  </a:lnTo>
                  <a:lnTo>
                    <a:pt x="1040" y="272"/>
                  </a:lnTo>
                  <a:lnTo>
                    <a:pt x="1048" y="241"/>
                  </a:lnTo>
                  <a:lnTo>
                    <a:pt x="1050" y="230"/>
                  </a:lnTo>
                  <a:lnTo>
                    <a:pt x="1050" y="230"/>
                  </a:lnTo>
                  <a:lnTo>
                    <a:pt x="1054" y="202"/>
                  </a:lnTo>
                  <a:lnTo>
                    <a:pt x="1057" y="176"/>
                  </a:lnTo>
                  <a:lnTo>
                    <a:pt x="1057" y="153"/>
                  </a:lnTo>
                  <a:lnTo>
                    <a:pt x="1056" y="131"/>
                  </a:lnTo>
                  <a:lnTo>
                    <a:pt x="1053" y="111"/>
                  </a:lnTo>
                  <a:lnTo>
                    <a:pt x="1047" y="93"/>
                  </a:lnTo>
                  <a:lnTo>
                    <a:pt x="1037" y="76"/>
                  </a:lnTo>
                  <a:lnTo>
                    <a:pt x="1027" y="60"/>
                  </a:lnTo>
                  <a:lnTo>
                    <a:pt x="1027" y="60"/>
                  </a:lnTo>
                  <a:lnTo>
                    <a:pt x="1014" y="46"/>
                  </a:lnTo>
                  <a:lnTo>
                    <a:pt x="999" y="34"/>
                  </a:lnTo>
                  <a:lnTo>
                    <a:pt x="980" y="23"/>
                  </a:lnTo>
                  <a:lnTo>
                    <a:pt x="960" y="16"/>
                  </a:lnTo>
                  <a:lnTo>
                    <a:pt x="937" y="9"/>
                  </a:lnTo>
                  <a:lnTo>
                    <a:pt x="912" y="5"/>
                  </a:lnTo>
                  <a:lnTo>
                    <a:pt x="885" y="2"/>
                  </a:lnTo>
                  <a:lnTo>
                    <a:pt x="854" y="0"/>
                  </a:lnTo>
                  <a:lnTo>
                    <a:pt x="223" y="0"/>
                  </a:lnTo>
                  <a:lnTo>
                    <a:pt x="223" y="0"/>
                  </a:lnTo>
                  <a:lnTo>
                    <a:pt x="209" y="2"/>
                  </a:lnTo>
                  <a:lnTo>
                    <a:pt x="197" y="5"/>
                  </a:lnTo>
                  <a:lnTo>
                    <a:pt x="186" y="9"/>
                  </a:lnTo>
                  <a:lnTo>
                    <a:pt x="176" y="17"/>
                  </a:lnTo>
                  <a:lnTo>
                    <a:pt x="168" y="26"/>
                  </a:lnTo>
                  <a:lnTo>
                    <a:pt x="160" y="37"/>
                  </a:lnTo>
                  <a:lnTo>
                    <a:pt x="154" y="50"/>
                  </a:lnTo>
                  <a:lnTo>
                    <a:pt x="151" y="65"/>
                  </a:lnTo>
                  <a:lnTo>
                    <a:pt x="115" y="228"/>
                  </a:lnTo>
                  <a:lnTo>
                    <a:pt x="316" y="228"/>
                  </a:lnTo>
                  <a:lnTo>
                    <a:pt x="316" y="228"/>
                  </a:lnTo>
                  <a:lnTo>
                    <a:pt x="783" y="228"/>
                  </a:lnTo>
                  <a:lnTo>
                    <a:pt x="783" y="228"/>
                  </a:lnTo>
                  <a:lnTo>
                    <a:pt x="792" y="228"/>
                  </a:lnTo>
                  <a:lnTo>
                    <a:pt x="800" y="230"/>
                  </a:lnTo>
                  <a:lnTo>
                    <a:pt x="806" y="233"/>
                  </a:lnTo>
                  <a:lnTo>
                    <a:pt x="809" y="236"/>
                  </a:lnTo>
                  <a:lnTo>
                    <a:pt x="809" y="236"/>
                  </a:lnTo>
                  <a:lnTo>
                    <a:pt x="811" y="239"/>
                  </a:lnTo>
                  <a:lnTo>
                    <a:pt x="812" y="245"/>
                  </a:lnTo>
                  <a:lnTo>
                    <a:pt x="812" y="253"/>
                  </a:lnTo>
                  <a:lnTo>
                    <a:pt x="811" y="261"/>
                  </a:lnTo>
                  <a:lnTo>
                    <a:pt x="809" y="272"/>
                  </a:lnTo>
                  <a:lnTo>
                    <a:pt x="809" y="272"/>
                  </a:lnTo>
                  <a:lnTo>
                    <a:pt x="806" y="282"/>
                  </a:lnTo>
                  <a:lnTo>
                    <a:pt x="801" y="290"/>
                  </a:lnTo>
                  <a:lnTo>
                    <a:pt x="797" y="298"/>
                  </a:lnTo>
                  <a:lnTo>
                    <a:pt x="792" y="304"/>
                  </a:lnTo>
                  <a:lnTo>
                    <a:pt x="784" y="307"/>
                  </a:lnTo>
                  <a:lnTo>
                    <a:pt x="777" y="310"/>
                  </a:lnTo>
                  <a:lnTo>
                    <a:pt x="768" y="313"/>
                  </a:lnTo>
                  <a:lnTo>
                    <a:pt x="757" y="313"/>
                  </a:lnTo>
                  <a:lnTo>
                    <a:pt x="192" y="313"/>
                  </a:lnTo>
                  <a:lnTo>
                    <a:pt x="192" y="313"/>
                  </a:lnTo>
                  <a:lnTo>
                    <a:pt x="179" y="313"/>
                  </a:lnTo>
                  <a:lnTo>
                    <a:pt x="165" y="315"/>
                  </a:lnTo>
                  <a:lnTo>
                    <a:pt x="154" y="318"/>
                  </a:lnTo>
                  <a:lnTo>
                    <a:pt x="143" y="321"/>
                  </a:lnTo>
                  <a:lnTo>
                    <a:pt x="134" y="324"/>
                  </a:lnTo>
                  <a:lnTo>
                    <a:pt x="125" y="329"/>
                  </a:lnTo>
                  <a:lnTo>
                    <a:pt x="111" y="338"/>
                  </a:lnTo>
                  <a:lnTo>
                    <a:pt x="100" y="350"/>
                  </a:lnTo>
                  <a:lnTo>
                    <a:pt x="92" y="361"/>
                  </a:lnTo>
                  <a:lnTo>
                    <a:pt x="88" y="370"/>
                  </a:lnTo>
                  <a:lnTo>
                    <a:pt x="83" y="379"/>
                  </a:lnTo>
                  <a:lnTo>
                    <a:pt x="1" y="769"/>
                  </a:lnTo>
                  <a:lnTo>
                    <a:pt x="1" y="769"/>
                  </a:lnTo>
                  <a:lnTo>
                    <a:pt x="0" y="786"/>
                  </a:lnTo>
                  <a:lnTo>
                    <a:pt x="0" y="800"/>
                  </a:lnTo>
                  <a:lnTo>
                    <a:pt x="3" y="813"/>
                  </a:lnTo>
                  <a:lnTo>
                    <a:pt x="9" y="823"/>
                  </a:lnTo>
                  <a:lnTo>
                    <a:pt x="9" y="823"/>
                  </a:lnTo>
                  <a:lnTo>
                    <a:pt x="18" y="831"/>
                  </a:lnTo>
                  <a:lnTo>
                    <a:pt x="27" y="837"/>
                  </a:lnTo>
                  <a:lnTo>
                    <a:pt x="40" y="840"/>
                  </a:lnTo>
                  <a:lnTo>
                    <a:pt x="54" y="842"/>
                  </a:lnTo>
                  <a:lnTo>
                    <a:pt x="694" y="842"/>
                  </a:lnTo>
                  <a:lnTo>
                    <a:pt x="694" y="842"/>
                  </a:lnTo>
                  <a:lnTo>
                    <a:pt x="723" y="840"/>
                  </a:lnTo>
                  <a:lnTo>
                    <a:pt x="749" y="839"/>
                  </a:lnTo>
                  <a:lnTo>
                    <a:pt x="775" y="834"/>
                  </a:lnTo>
                  <a:lnTo>
                    <a:pt x="800" y="828"/>
                  </a:lnTo>
                  <a:lnTo>
                    <a:pt x="823" y="820"/>
                  </a:lnTo>
                  <a:lnTo>
                    <a:pt x="845" y="811"/>
                  </a:lnTo>
                  <a:lnTo>
                    <a:pt x="863" y="800"/>
                  </a:lnTo>
                  <a:lnTo>
                    <a:pt x="882" y="788"/>
                  </a:lnTo>
                  <a:lnTo>
                    <a:pt x="899" y="773"/>
                  </a:lnTo>
                  <a:lnTo>
                    <a:pt x="914" y="756"/>
                  </a:lnTo>
                  <a:lnTo>
                    <a:pt x="928" y="739"/>
                  </a:lnTo>
                  <a:lnTo>
                    <a:pt x="940" y="719"/>
                  </a:lnTo>
                  <a:lnTo>
                    <a:pt x="951" y="697"/>
                  </a:lnTo>
                  <a:lnTo>
                    <a:pt x="960" y="674"/>
                  </a:lnTo>
                  <a:lnTo>
                    <a:pt x="969" y="648"/>
                  </a:lnTo>
                  <a:lnTo>
                    <a:pt x="976" y="621"/>
                  </a:lnTo>
                  <a:lnTo>
                    <a:pt x="977" y="611"/>
                  </a:lnTo>
                  <a:close/>
                  <a:moveTo>
                    <a:pt x="701" y="614"/>
                  </a:moveTo>
                  <a:lnTo>
                    <a:pt x="266" y="614"/>
                  </a:lnTo>
                  <a:lnTo>
                    <a:pt x="285" y="529"/>
                  </a:lnTo>
                  <a:lnTo>
                    <a:pt x="727" y="529"/>
                  </a:lnTo>
                  <a:lnTo>
                    <a:pt x="727" y="529"/>
                  </a:lnTo>
                  <a:lnTo>
                    <a:pt x="737" y="531"/>
                  </a:lnTo>
                  <a:lnTo>
                    <a:pt x="744" y="531"/>
                  </a:lnTo>
                  <a:lnTo>
                    <a:pt x="751" y="534"/>
                  </a:lnTo>
                  <a:lnTo>
                    <a:pt x="754" y="537"/>
                  </a:lnTo>
                  <a:lnTo>
                    <a:pt x="754" y="537"/>
                  </a:lnTo>
                  <a:lnTo>
                    <a:pt x="757" y="540"/>
                  </a:lnTo>
                  <a:lnTo>
                    <a:pt x="757" y="546"/>
                  </a:lnTo>
                  <a:lnTo>
                    <a:pt x="757" y="554"/>
                  </a:lnTo>
                  <a:lnTo>
                    <a:pt x="755" y="563"/>
                  </a:lnTo>
                  <a:lnTo>
                    <a:pt x="754" y="572"/>
                  </a:lnTo>
                  <a:lnTo>
                    <a:pt x="754" y="572"/>
                  </a:lnTo>
                  <a:lnTo>
                    <a:pt x="751" y="583"/>
                  </a:lnTo>
                  <a:lnTo>
                    <a:pt x="747" y="592"/>
                  </a:lnTo>
                  <a:lnTo>
                    <a:pt x="743" y="598"/>
                  </a:lnTo>
                  <a:lnTo>
                    <a:pt x="737" y="605"/>
                  </a:lnTo>
                  <a:lnTo>
                    <a:pt x="729" y="609"/>
                  </a:lnTo>
                  <a:lnTo>
                    <a:pt x="721" y="612"/>
                  </a:lnTo>
                  <a:lnTo>
                    <a:pt x="712" y="614"/>
                  </a:lnTo>
                  <a:lnTo>
                    <a:pt x="701" y="614"/>
                  </a:lnTo>
                  <a:lnTo>
                    <a:pt x="701" y="6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5" name="Google Shape;625;p53"/>
            <p:cNvSpPr/>
            <p:nvPr/>
          </p:nvSpPr>
          <p:spPr>
            <a:xfrm>
              <a:off x="4003" y="1674"/>
              <a:ext cx="525" cy="420"/>
            </a:xfrm>
            <a:custGeom>
              <a:avLst/>
              <a:gdLst/>
              <a:ahLst/>
              <a:cxnLst/>
              <a:rect l="l" t="t" r="r" b="b"/>
              <a:pathLst>
                <a:path w="1050" h="842" extrusionOk="0">
                  <a:moveTo>
                    <a:pt x="846" y="0"/>
                  </a:moveTo>
                  <a:lnTo>
                    <a:pt x="224" y="0"/>
                  </a:lnTo>
                  <a:lnTo>
                    <a:pt x="224" y="0"/>
                  </a:lnTo>
                  <a:lnTo>
                    <a:pt x="210" y="2"/>
                  </a:lnTo>
                  <a:lnTo>
                    <a:pt x="197" y="5"/>
                  </a:lnTo>
                  <a:lnTo>
                    <a:pt x="187" y="9"/>
                  </a:lnTo>
                  <a:lnTo>
                    <a:pt x="176" y="17"/>
                  </a:lnTo>
                  <a:lnTo>
                    <a:pt x="168" y="26"/>
                  </a:lnTo>
                  <a:lnTo>
                    <a:pt x="160" y="37"/>
                  </a:lnTo>
                  <a:lnTo>
                    <a:pt x="154" y="50"/>
                  </a:lnTo>
                  <a:lnTo>
                    <a:pt x="151" y="65"/>
                  </a:lnTo>
                  <a:lnTo>
                    <a:pt x="116" y="228"/>
                  </a:lnTo>
                  <a:lnTo>
                    <a:pt x="776" y="228"/>
                  </a:lnTo>
                  <a:lnTo>
                    <a:pt x="776" y="228"/>
                  </a:lnTo>
                  <a:lnTo>
                    <a:pt x="785" y="228"/>
                  </a:lnTo>
                  <a:lnTo>
                    <a:pt x="793" y="230"/>
                  </a:lnTo>
                  <a:lnTo>
                    <a:pt x="797" y="233"/>
                  </a:lnTo>
                  <a:lnTo>
                    <a:pt x="802" y="236"/>
                  </a:lnTo>
                  <a:lnTo>
                    <a:pt x="802" y="236"/>
                  </a:lnTo>
                  <a:lnTo>
                    <a:pt x="803" y="239"/>
                  </a:lnTo>
                  <a:lnTo>
                    <a:pt x="805" y="245"/>
                  </a:lnTo>
                  <a:lnTo>
                    <a:pt x="805" y="253"/>
                  </a:lnTo>
                  <a:lnTo>
                    <a:pt x="803" y="261"/>
                  </a:lnTo>
                  <a:lnTo>
                    <a:pt x="793" y="313"/>
                  </a:lnTo>
                  <a:lnTo>
                    <a:pt x="793" y="313"/>
                  </a:lnTo>
                  <a:lnTo>
                    <a:pt x="789" y="322"/>
                  </a:lnTo>
                  <a:lnTo>
                    <a:pt x="785" y="332"/>
                  </a:lnTo>
                  <a:lnTo>
                    <a:pt x="780" y="339"/>
                  </a:lnTo>
                  <a:lnTo>
                    <a:pt x="776" y="344"/>
                  </a:lnTo>
                  <a:lnTo>
                    <a:pt x="768" y="349"/>
                  </a:lnTo>
                  <a:lnTo>
                    <a:pt x="760" y="352"/>
                  </a:lnTo>
                  <a:lnTo>
                    <a:pt x="751" y="353"/>
                  </a:lnTo>
                  <a:lnTo>
                    <a:pt x="740" y="355"/>
                  </a:lnTo>
                  <a:lnTo>
                    <a:pt x="185" y="355"/>
                  </a:lnTo>
                  <a:lnTo>
                    <a:pt x="185" y="355"/>
                  </a:lnTo>
                  <a:lnTo>
                    <a:pt x="167" y="355"/>
                  </a:lnTo>
                  <a:lnTo>
                    <a:pt x="151" y="358"/>
                  </a:lnTo>
                  <a:lnTo>
                    <a:pt x="137" y="361"/>
                  </a:lnTo>
                  <a:lnTo>
                    <a:pt x="125" y="366"/>
                  </a:lnTo>
                  <a:lnTo>
                    <a:pt x="114" y="372"/>
                  </a:lnTo>
                  <a:lnTo>
                    <a:pt x="105" y="378"/>
                  </a:lnTo>
                  <a:lnTo>
                    <a:pt x="97" y="384"/>
                  </a:lnTo>
                  <a:lnTo>
                    <a:pt x="91" y="392"/>
                  </a:lnTo>
                  <a:lnTo>
                    <a:pt x="79" y="412"/>
                  </a:lnTo>
                  <a:lnTo>
                    <a:pt x="76" y="423"/>
                  </a:lnTo>
                  <a:lnTo>
                    <a:pt x="76" y="423"/>
                  </a:lnTo>
                  <a:lnTo>
                    <a:pt x="74" y="427"/>
                  </a:lnTo>
                  <a:lnTo>
                    <a:pt x="2" y="769"/>
                  </a:lnTo>
                  <a:lnTo>
                    <a:pt x="2" y="769"/>
                  </a:lnTo>
                  <a:lnTo>
                    <a:pt x="0" y="786"/>
                  </a:lnTo>
                  <a:lnTo>
                    <a:pt x="0" y="800"/>
                  </a:lnTo>
                  <a:lnTo>
                    <a:pt x="3" y="813"/>
                  </a:lnTo>
                  <a:lnTo>
                    <a:pt x="11" y="823"/>
                  </a:lnTo>
                  <a:lnTo>
                    <a:pt x="11" y="823"/>
                  </a:lnTo>
                  <a:lnTo>
                    <a:pt x="19" y="831"/>
                  </a:lnTo>
                  <a:lnTo>
                    <a:pt x="29" y="837"/>
                  </a:lnTo>
                  <a:lnTo>
                    <a:pt x="40" y="840"/>
                  </a:lnTo>
                  <a:lnTo>
                    <a:pt x="54" y="842"/>
                  </a:lnTo>
                  <a:lnTo>
                    <a:pt x="159" y="842"/>
                  </a:lnTo>
                  <a:lnTo>
                    <a:pt x="159" y="842"/>
                  </a:lnTo>
                  <a:lnTo>
                    <a:pt x="173" y="840"/>
                  </a:lnTo>
                  <a:lnTo>
                    <a:pt x="187" y="837"/>
                  </a:lnTo>
                  <a:lnTo>
                    <a:pt x="197" y="833"/>
                  </a:lnTo>
                  <a:lnTo>
                    <a:pt x="207" y="825"/>
                  </a:lnTo>
                  <a:lnTo>
                    <a:pt x="216" y="816"/>
                  </a:lnTo>
                  <a:lnTo>
                    <a:pt x="224" y="805"/>
                  </a:lnTo>
                  <a:lnTo>
                    <a:pt x="228" y="793"/>
                  </a:lnTo>
                  <a:lnTo>
                    <a:pt x="233" y="779"/>
                  </a:lnTo>
                  <a:lnTo>
                    <a:pt x="274" y="581"/>
                  </a:lnTo>
                  <a:lnTo>
                    <a:pt x="671" y="581"/>
                  </a:lnTo>
                  <a:lnTo>
                    <a:pt x="671" y="581"/>
                  </a:lnTo>
                  <a:lnTo>
                    <a:pt x="686" y="583"/>
                  </a:lnTo>
                  <a:lnTo>
                    <a:pt x="698" y="586"/>
                  </a:lnTo>
                  <a:lnTo>
                    <a:pt x="709" y="591"/>
                  </a:lnTo>
                  <a:lnTo>
                    <a:pt x="717" y="597"/>
                  </a:lnTo>
                  <a:lnTo>
                    <a:pt x="717" y="597"/>
                  </a:lnTo>
                  <a:lnTo>
                    <a:pt x="720" y="601"/>
                  </a:lnTo>
                  <a:lnTo>
                    <a:pt x="722" y="608"/>
                  </a:lnTo>
                  <a:lnTo>
                    <a:pt x="725" y="621"/>
                  </a:lnTo>
                  <a:lnTo>
                    <a:pt x="723" y="635"/>
                  </a:lnTo>
                  <a:lnTo>
                    <a:pt x="722" y="648"/>
                  </a:lnTo>
                  <a:lnTo>
                    <a:pt x="695" y="769"/>
                  </a:lnTo>
                  <a:lnTo>
                    <a:pt x="695" y="769"/>
                  </a:lnTo>
                  <a:lnTo>
                    <a:pt x="694" y="786"/>
                  </a:lnTo>
                  <a:lnTo>
                    <a:pt x="694" y="800"/>
                  </a:lnTo>
                  <a:lnTo>
                    <a:pt x="697" y="813"/>
                  </a:lnTo>
                  <a:lnTo>
                    <a:pt x="705" y="823"/>
                  </a:lnTo>
                  <a:lnTo>
                    <a:pt x="705" y="823"/>
                  </a:lnTo>
                  <a:lnTo>
                    <a:pt x="712" y="831"/>
                  </a:lnTo>
                  <a:lnTo>
                    <a:pt x="722" y="837"/>
                  </a:lnTo>
                  <a:lnTo>
                    <a:pt x="734" y="840"/>
                  </a:lnTo>
                  <a:lnTo>
                    <a:pt x="748" y="842"/>
                  </a:lnTo>
                  <a:lnTo>
                    <a:pt x="853" y="842"/>
                  </a:lnTo>
                  <a:lnTo>
                    <a:pt x="853" y="842"/>
                  </a:lnTo>
                  <a:lnTo>
                    <a:pt x="867" y="840"/>
                  </a:lnTo>
                  <a:lnTo>
                    <a:pt x="880" y="837"/>
                  </a:lnTo>
                  <a:lnTo>
                    <a:pt x="891" y="833"/>
                  </a:lnTo>
                  <a:lnTo>
                    <a:pt x="900" y="825"/>
                  </a:lnTo>
                  <a:lnTo>
                    <a:pt x="910" y="816"/>
                  </a:lnTo>
                  <a:lnTo>
                    <a:pt x="916" y="805"/>
                  </a:lnTo>
                  <a:lnTo>
                    <a:pt x="922" y="793"/>
                  </a:lnTo>
                  <a:lnTo>
                    <a:pt x="927" y="779"/>
                  </a:lnTo>
                  <a:lnTo>
                    <a:pt x="951" y="660"/>
                  </a:lnTo>
                  <a:lnTo>
                    <a:pt x="951" y="660"/>
                  </a:lnTo>
                  <a:lnTo>
                    <a:pt x="956" y="628"/>
                  </a:lnTo>
                  <a:lnTo>
                    <a:pt x="959" y="598"/>
                  </a:lnTo>
                  <a:lnTo>
                    <a:pt x="959" y="571"/>
                  </a:lnTo>
                  <a:lnTo>
                    <a:pt x="954" y="546"/>
                  </a:lnTo>
                  <a:lnTo>
                    <a:pt x="948" y="523"/>
                  </a:lnTo>
                  <a:lnTo>
                    <a:pt x="944" y="514"/>
                  </a:lnTo>
                  <a:lnTo>
                    <a:pt x="937" y="503"/>
                  </a:lnTo>
                  <a:lnTo>
                    <a:pt x="931" y="494"/>
                  </a:lnTo>
                  <a:lnTo>
                    <a:pt x="924" y="486"/>
                  </a:lnTo>
                  <a:lnTo>
                    <a:pt x="916" y="478"/>
                  </a:lnTo>
                  <a:lnTo>
                    <a:pt x="908" y="470"/>
                  </a:lnTo>
                  <a:lnTo>
                    <a:pt x="908" y="470"/>
                  </a:lnTo>
                  <a:lnTo>
                    <a:pt x="931" y="457"/>
                  </a:lnTo>
                  <a:lnTo>
                    <a:pt x="951" y="440"/>
                  </a:lnTo>
                  <a:lnTo>
                    <a:pt x="970" y="420"/>
                  </a:lnTo>
                  <a:lnTo>
                    <a:pt x="985" y="398"/>
                  </a:lnTo>
                  <a:lnTo>
                    <a:pt x="1001" y="373"/>
                  </a:lnTo>
                  <a:lnTo>
                    <a:pt x="1013" y="347"/>
                  </a:lnTo>
                  <a:lnTo>
                    <a:pt x="1022" y="316"/>
                  </a:lnTo>
                  <a:lnTo>
                    <a:pt x="1030" y="284"/>
                  </a:lnTo>
                  <a:lnTo>
                    <a:pt x="1042" y="230"/>
                  </a:lnTo>
                  <a:lnTo>
                    <a:pt x="1042" y="230"/>
                  </a:lnTo>
                  <a:lnTo>
                    <a:pt x="1047" y="202"/>
                  </a:lnTo>
                  <a:lnTo>
                    <a:pt x="1050" y="176"/>
                  </a:lnTo>
                  <a:lnTo>
                    <a:pt x="1050" y="153"/>
                  </a:lnTo>
                  <a:lnTo>
                    <a:pt x="1048" y="131"/>
                  </a:lnTo>
                  <a:lnTo>
                    <a:pt x="1044" y="111"/>
                  </a:lnTo>
                  <a:lnTo>
                    <a:pt x="1038" y="93"/>
                  </a:lnTo>
                  <a:lnTo>
                    <a:pt x="1030" y="76"/>
                  </a:lnTo>
                  <a:lnTo>
                    <a:pt x="1019" y="60"/>
                  </a:lnTo>
                  <a:lnTo>
                    <a:pt x="1019" y="60"/>
                  </a:lnTo>
                  <a:lnTo>
                    <a:pt x="1005" y="46"/>
                  </a:lnTo>
                  <a:lnTo>
                    <a:pt x="990" y="34"/>
                  </a:lnTo>
                  <a:lnTo>
                    <a:pt x="973" y="23"/>
                  </a:lnTo>
                  <a:lnTo>
                    <a:pt x="951" y="16"/>
                  </a:lnTo>
                  <a:lnTo>
                    <a:pt x="930" y="9"/>
                  </a:lnTo>
                  <a:lnTo>
                    <a:pt x="904" y="5"/>
                  </a:lnTo>
                  <a:lnTo>
                    <a:pt x="877" y="2"/>
                  </a:lnTo>
                  <a:lnTo>
                    <a:pt x="846" y="0"/>
                  </a:lnTo>
                  <a:lnTo>
                    <a:pt x="84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6" name="Google Shape;626;p53"/>
            <p:cNvSpPr/>
            <p:nvPr/>
          </p:nvSpPr>
          <p:spPr>
            <a:xfrm>
              <a:off x="6480" y="1674"/>
              <a:ext cx="525" cy="420"/>
            </a:xfrm>
            <a:custGeom>
              <a:avLst/>
              <a:gdLst/>
              <a:ahLst/>
              <a:cxnLst/>
              <a:rect l="l" t="t" r="r" b="b"/>
              <a:pathLst>
                <a:path w="1049" h="842" extrusionOk="0">
                  <a:moveTo>
                    <a:pt x="908" y="470"/>
                  </a:moveTo>
                  <a:lnTo>
                    <a:pt x="908" y="470"/>
                  </a:lnTo>
                  <a:lnTo>
                    <a:pt x="931" y="457"/>
                  </a:lnTo>
                  <a:lnTo>
                    <a:pt x="951" y="440"/>
                  </a:lnTo>
                  <a:lnTo>
                    <a:pt x="969" y="420"/>
                  </a:lnTo>
                  <a:lnTo>
                    <a:pt x="986" y="398"/>
                  </a:lnTo>
                  <a:lnTo>
                    <a:pt x="1000" y="373"/>
                  </a:lnTo>
                  <a:lnTo>
                    <a:pt x="1012" y="347"/>
                  </a:lnTo>
                  <a:lnTo>
                    <a:pt x="1022" y="316"/>
                  </a:lnTo>
                  <a:lnTo>
                    <a:pt x="1031" y="284"/>
                  </a:lnTo>
                  <a:lnTo>
                    <a:pt x="1042" y="230"/>
                  </a:lnTo>
                  <a:lnTo>
                    <a:pt x="1042" y="230"/>
                  </a:lnTo>
                  <a:lnTo>
                    <a:pt x="1046" y="202"/>
                  </a:lnTo>
                  <a:lnTo>
                    <a:pt x="1049" y="176"/>
                  </a:lnTo>
                  <a:lnTo>
                    <a:pt x="1049" y="153"/>
                  </a:lnTo>
                  <a:lnTo>
                    <a:pt x="1048" y="131"/>
                  </a:lnTo>
                  <a:lnTo>
                    <a:pt x="1045" y="111"/>
                  </a:lnTo>
                  <a:lnTo>
                    <a:pt x="1039" y="93"/>
                  </a:lnTo>
                  <a:lnTo>
                    <a:pt x="1029" y="76"/>
                  </a:lnTo>
                  <a:lnTo>
                    <a:pt x="1019" y="60"/>
                  </a:lnTo>
                  <a:lnTo>
                    <a:pt x="1019" y="60"/>
                  </a:lnTo>
                  <a:lnTo>
                    <a:pt x="1006" y="46"/>
                  </a:lnTo>
                  <a:lnTo>
                    <a:pt x="991" y="34"/>
                  </a:lnTo>
                  <a:lnTo>
                    <a:pt x="972" y="23"/>
                  </a:lnTo>
                  <a:lnTo>
                    <a:pt x="952" y="16"/>
                  </a:lnTo>
                  <a:lnTo>
                    <a:pt x="929" y="9"/>
                  </a:lnTo>
                  <a:lnTo>
                    <a:pt x="905" y="5"/>
                  </a:lnTo>
                  <a:lnTo>
                    <a:pt x="877" y="2"/>
                  </a:lnTo>
                  <a:lnTo>
                    <a:pt x="846" y="0"/>
                  </a:lnTo>
                  <a:lnTo>
                    <a:pt x="223" y="0"/>
                  </a:lnTo>
                  <a:lnTo>
                    <a:pt x="223" y="0"/>
                  </a:lnTo>
                  <a:lnTo>
                    <a:pt x="209" y="2"/>
                  </a:lnTo>
                  <a:lnTo>
                    <a:pt x="197" y="5"/>
                  </a:lnTo>
                  <a:lnTo>
                    <a:pt x="186" y="9"/>
                  </a:lnTo>
                  <a:lnTo>
                    <a:pt x="175" y="17"/>
                  </a:lnTo>
                  <a:lnTo>
                    <a:pt x="168" y="26"/>
                  </a:lnTo>
                  <a:lnTo>
                    <a:pt x="160" y="37"/>
                  </a:lnTo>
                  <a:lnTo>
                    <a:pt x="155" y="50"/>
                  </a:lnTo>
                  <a:lnTo>
                    <a:pt x="151" y="65"/>
                  </a:lnTo>
                  <a:lnTo>
                    <a:pt x="117" y="228"/>
                  </a:lnTo>
                  <a:lnTo>
                    <a:pt x="775" y="228"/>
                  </a:lnTo>
                  <a:lnTo>
                    <a:pt x="775" y="228"/>
                  </a:lnTo>
                  <a:lnTo>
                    <a:pt x="784" y="228"/>
                  </a:lnTo>
                  <a:lnTo>
                    <a:pt x="792" y="230"/>
                  </a:lnTo>
                  <a:lnTo>
                    <a:pt x="798" y="233"/>
                  </a:lnTo>
                  <a:lnTo>
                    <a:pt x="801" y="236"/>
                  </a:lnTo>
                  <a:lnTo>
                    <a:pt x="801" y="236"/>
                  </a:lnTo>
                  <a:lnTo>
                    <a:pt x="804" y="239"/>
                  </a:lnTo>
                  <a:lnTo>
                    <a:pt x="804" y="245"/>
                  </a:lnTo>
                  <a:lnTo>
                    <a:pt x="804" y="253"/>
                  </a:lnTo>
                  <a:lnTo>
                    <a:pt x="803" y="261"/>
                  </a:lnTo>
                  <a:lnTo>
                    <a:pt x="792" y="313"/>
                  </a:lnTo>
                  <a:lnTo>
                    <a:pt x="792" y="313"/>
                  </a:lnTo>
                  <a:lnTo>
                    <a:pt x="789" y="322"/>
                  </a:lnTo>
                  <a:lnTo>
                    <a:pt x="786" y="332"/>
                  </a:lnTo>
                  <a:lnTo>
                    <a:pt x="781" y="339"/>
                  </a:lnTo>
                  <a:lnTo>
                    <a:pt x="775" y="344"/>
                  </a:lnTo>
                  <a:lnTo>
                    <a:pt x="769" y="349"/>
                  </a:lnTo>
                  <a:lnTo>
                    <a:pt x="760" y="352"/>
                  </a:lnTo>
                  <a:lnTo>
                    <a:pt x="750" y="353"/>
                  </a:lnTo>
                  <a:lnTo>
                    <a:pt x="740" y="355"/>
                  </a:lnTo>
                  <a:lnTo>
                    <a:pt x="185" y="355"/>
                  </a:lnTo>
                  <a:lnTo>
                    <a:pt x="185" y="355"/>
                  </a:lnTo>
                  <a:lnTo>
                    <a:pt x="169" y="355"/>
                  </a:lnTo>
                  <a:lnTo>
                    <a:pt x="155" y="356"/>
                  </a:lnTo>
                  <a:lnTo>
                    <a:pt x="143" y="359"/>
                  </a:lnTo>
                  <a:lnTo>
                    <a:pt x="132" y="362"/>
                  </a:lnTo>
                  <a:lnTo>
                    <a:pt x="123" y="367"/>
                  </a:lnTo>
                  <a:lnTo>
                    <a:pt x="114" y="372"/>
                  </a:lnTo>
                  <a:lnTo>
                    <a:pt x="100" y="383"/>
                  </a:lnTo>
                  <a:lnTo>
                    <a:pt x="91" y="393"/>
                  </a:lnTo>
                  <a:lnTo>
                    <a:pt x="83" y="404"/>
                  </a:lnTo>
                  <a:lnTo>
                    <a:pt x="78" y="415"/>
                  </a:lnTo>
                  <a:lnTo>
                    <a:pt x="75" y="423"/>
                  </a:lnTo>
                  <a:lnTo>
                    <a:pt x="1" y="769"/>
                  </a:lnTo>
                  <a:lnTo>
                    <a:pt x="1" y="769"/>
                  </a:lnTo>
                  <a:lnTo>
                    <a:pt x="0" y="786"/>
                  </a:lnTo>
                  <a:lnTo>
                    <a:pt x="0" y="800"/>
                  </a:lnTo>
                  <a:lnTo>
                    <a:pt x="4" y="813"/>
                  </a:lnTo>
                  <a:lnTo>
                    <a:pt x="10" y="823"/>
                  </a:lnTo>
                  <a:lnTo>
                    <a:pt x="10" y="823"/>
                  </a:lnTo>
                  <a:lnTo>
                    <a:pt x="18" y="831"/>
                  </a:lnTo>
                  <a:lnTo>
                    <a:pt x="29" y="837"/>
                  </a:lnTo>
                  <a:lnTo>
                    <a:pt x="41" y="840"/>
                  </a:lnTo>
                  <a:lnTo>
                    <a:pt x="55" y="842"/>
                  </a:lnTo>
                  <a:lnTo>
                    <a:pt x="160" y="842"/>
                  </a:lnTo>
                  <a:lnTo>
                    <a:pt x="160" y="842"/>
                  </a:lnTo>
                  <a:lnTo>
                    <a:pt x="174" y="840"/>
                  </a:lnTo>
                  <a:lnTo>
                    <a:pt x="186" y="837"/>
                  </a:lnTo>
                  <a:lnTo>
                    <a:pt x="197" y="833"/>
                  </a:lnTo>
                  <a:lnTo>
                    <a:pt x="208" y="825"/>
                  </a:lnTo>
                  <a:lnTo>
                    <a:pt x="215" y="816"/>
                  </a:lnTo>
                  <a:lnTo>
                    <a:pt x="223" y="805"/>
                  </a:lnTo>
                  <a:lnTo>
                    <a:pt x="229" y="793"/>
                  </a:lnTo>
                  <a:lnTo>
                    <a:pt x="232" y="779"/>
                  </a:lnTo>
                  <a:lnTo>
                    <a:pt x="274" y="581"/>
                  </a:lnTo>
                  <a:lnTo>
                    <a:pt x="670" y="581"/>
                  </a:lnTo>
                  <a:lnTo>
                    <a:pt x="670" y="581"/>
                  </a:lnTo>
                  <a:lnTo>
                    <a:pt x="686" y="583"/>
                  </a:lnTo>
                  <a:lnTo>
                    <a:pt x="698" y="586"/>
                  </a:lnTo>
                  <a:lnTo>
                    <a:pt x="709" y="591"/>
                  </a:lnTo>
                  <a:lnTo>
                    <a:pt x="716" y="597"/>
                  </a:lnTo>
                  <a:lnTo>
                    <a:pt x="716" y="597"/>
                  </a:lnTo>
                  <a:lnTo>
                    <a:pt x="720" y="601"/>
                  </a:lnTo>
                  <a:lnTo>
                    <a:pt x="721" y="608"/>
                  </a:lnTo>
                  <a:lnTo>
                    <a:pt x="724" y="621"/>
                  </a:lnTo>
                  <a:lnTo>
                    <a:pt x="723" y="635"/>
                  </a:lnTo>
                  <a:lnTo>
                    <a:pt x="721" y="648"/>
                  </a:lnTo>
                  <a:lnTo>
                    <a:pt x="695" y="769"/>
                  </a:lnTo>
                  <a:lnTo>
                    <a:pt x="695" y="769"/>
                  </a:lnTo>
                  <a:lnTo>
                    <a:pt x="693" y="786"/>
                  </a:lnTo>
                  <a:lnTo>
                    <a:pt x="693" y="800"/>
                  </a:lnTo>
                  <a:lnTo>
                    <a:pt x="698" y="813"/>
                  </a:lnTo>
                  <a:lnTo>
                    <a:pt x="704" y="823"/>
                  </a:lnTo>
                  <a:lnTo>
                    <a:pt x="704" y="823"/>
                  </a:lnTo>
                  <a:lnTo>
                    <a:pt x="712" y="831"/>
                  </a:lnTo>
                  <a:lnTo>
                    <a:pt x="723" y="837"/>
                  </a:lnTo>
                  <a:lnTo>
                    <a:pt x="735" y="840"/>
                  </a:lnTo>
                  <a:lnTo>
                    <a:pt x="749" y="842"/>
                  </a:lnTo>
                  <a:lnTo>
                    <a:pt x="854" y="842"/>
                  </a:lnTo>
                  <a:lnTo>
                    <a:pt x="854" y="842"/>
                  </a:lnTo>
                  <a:lnTo>
                    <a:pt x="868" y="840"/>
                  </a:lnTo>
                  <a:lnTo>
                    <a:pt x="880" y="837"/>
                  </a:lnTo>
                  <a:lnTo>
                    <a:pt x="891" y="833"/>
                  </a:lnTo>
                  <a:lnTo>
                    <a:pt x="901" y="825"/>
                  </a:lnTo>
                  <a:lnTo>
                    <a:pt x="909" y="816"/>
                  </a:lnTo>
                  <a:lnTo>
                    <a:pt x="917" y="805"/>
                  </a:lnTo>
                  <a:lnTo>
                    <a:pt x="922" y="793"/>
                  </a:lnTo>
                  <a:lnTo>
                    <a:pt x="926" y="779"/>
                  </a:lnTo>
                  <a:lnTo>
                    <a:pt x="951" y="660"/>
                  </a:lnTo>
                  <a:lnTo>
                    <a:pt x="951" y="660"/>
                  </a:lnTo>
                  <a:lnTo>
                    <a:pt x="957" y="628"/>
                  </a:lnTo>
                  <a:lnTo>
                    <a:pt x="959" y="598"/>
                  </a:lnTo>
                  <a:lnTo>
                    <a:pt x="959" y="571"/>
                  </a:lnTo>
                  <a:lnTo>
                    <a:pt x="954" y="546"/>
                  </a:lnTo>
                  <a:lnTo>
                    <a:pt x="948" y="523"/>
                  </a:lnTo>
                  <a:lnTo>
                    <a:pt x="943" y="514"/>
                  </a:lnTo>
                  <a:lnTo>
                    <a:pt x="937" y="503"/>
                  </a:lnTo>
                  <a:lnTo>
                    <a:pt x="931" y="494"/>
                  </a:lnTo>
                  <a:lnTo>
                    <a:pt x="925" y="486"/>
                  </a:lnTo>
                  <a:lnTo>
                    <a:pt x="917" y="478"/>
                  </a:lnTo>
                  <a:lnTo>
                    <a:pt x="908" y="470"/>
                  </a:lnTo>
                  <a:lnTo>
                    <a:pt x="908" y="4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627" name="Google Shape;627;p53"/>
          <p:cNvSpPr txBox="1">
            <a:spLocks noGrp="1"/>
          </p:cNvSpPr>
          <p:nvPr>
            <p:ph type="sldNum" idx="12"/>
          </p:nvPr>
        </p:nvSpPr>
        <p:spPr>
          <a:xfrm>
            <a:off x="11734800" y="122462"/>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u="none">
                <a:solidFill>
                  <a:schemeClr val="lt1"/>
                </a:solidFill>
                <a:latin typeface="Century Gothic"/>
                <a:ea typeface="Century Gothic"/>
                <a:cs typeface="Century Gothic"/>
                <a:sym typeface="Century Gothic"/>
              </a:defRPr>
            </a:lvl1pPr>
            <a:lvl2pPr marL="0" marR="0" lvl="1" indent="0" algn="l" rtl="0">
              <a:spcBef>
                <a:spcPts val="0"/>
              </a:spcBef>
              <a:buNone/>
              <a:defRPr sz="803" b="1" u="none">
                <a:solidFill>
                  <a:schemeClr val="lt1"/>
                </a:solidFill>
                <a:latin typeface="Century Gothic"/>
                <a:ea typeface="Century Gothic"/>
                <a:cs typeface="Century Gothic"/>
                <a:sym typeface="Century Gothic"/>
              </a:defRPr>
            </a:lvl2pPr>
            <a:lvl3pPr marL="0" marR="0" lvl="2" indent="0" algn="l" rtl="0">
              <a:spcBef>
                <a:spcPts val="0"/>
              </a:spcBef>
              <a:buNone/>
              <a:defRPr sz="803" b="1" u="none">
                <a:solidFill>
                  <a:schemeClr val="lt1"/>
                </a:solidFill>
                <a:latin typeface="Century Gothic"/>
                <a:ea typeface="Century Gothic"/>
                <a:cs typeface="Century Gothic"/>
                <a:sym typeface="Century Gothic"/>
              </a:defRPr>
            </a:lvl3pPr>
            <a:lvl4pPr marL="0" marR="0" lvl="3" indent="0" algn="l" rtl="0">
              <a:spcBef>
                <a:spcPts val="0"/>
              </a:spcBef>
              <a:buNone/>
              <a:defRPr sz="803" b="1" u="none">
                <a:solidFill>
                  <a:schemeClr val="lt1"/>
                </a:solidFill>
                <a:latin typeface="Century Gothic"/>
                <a:ea typeface="Century Gothic"/>
                <a:cs typeface="Century Gothic"/>
                <a:sym typeface="Century Gothic"/>
              </a:defRPr>
            </a:lvl4pPr>
            <a:lvl5pPr marL="0" marR="0" lvl="4" indent="0" algn="l" rtl="0">
              <a:spcBef>
                <a:spcPts val="0"/>
              </a:spcBef>
              <a:buNone/>
              <a:defRPr sz="803" b="1" u="none">
                <a:solidFill>
                  <a:schemeClr val="lt1"/>
                </a:solidFill>
                <a:latin typeface="Century Gothic"/>
                <a:ea typeface="Century Gothic"/>
                <a:cs typeface="Century Gothic"/>
                <a:sym typeface="Century Gothic"/>
              </a:defRPr>
            </a:lvl5pPr>
            <a:lvl6pPr marL="0" marR="0" lvl="5" indent="0" algn="l" rtl="0">
              <a:spcBef>
                <a:spcPts val="0"/>
              </a:spcBef>
              <a:buNone/>
              <a:defRPr sz="803" b="1" u="none">
                <a:solidFill>
                  <a:schemeClr val="lt1"/>
                </a:solidFill>
                <a:latin typeface="Century Gothic"/>
                <a:ea typeface="Century Gothic"/>
                <a:cs typeface="Century Gothic"/>
                <a:sym typeface="Century Gothic"/>
              </a:defRPr>
            </a:lvl6pPr>
            <a:lvl7pPr marL="0" marR="0" lvl="6" indent="0" algn="l" rtl="0">
              <a:spcBef>
                <a:spcPts val="0"/>
              </a:spcBef>
              <a:buNone/>
              <a:defRPr sz="803" b="1" u="none">
                <a:solidFill>
                  <a:schemeClr val="lt1"/>
                </a:solidFill>
                <a:latin typeface="Century Gothic"/>
                <a:ea typeface="Century Gothic"/>
                <a:cs typeface="Century Gothic"/>
                <a:sym typeface="Century Gothic"/>
              </a:defRPr>
            </a:lvl7pPr>
            <a:lvl8pPr marL="0" marR="0" lvl="7" indent="0" algn="l" rtl="0">
              <a:spcBef>
                <a:spcPts val="0"/>
              </a:spcBef>
              <a:buNone/>
              <a:defRPr sz="803" b="1" u="none">
                <a:solidFill>
                  <a:schemeClr val="lt1"/>
                </a:solidFill>
                <a:latin typeface="Century Gothic"/>
                <a:ea typeface="Century Gothic"/>
                <a:cs typeface="Century Gothic"/>
                <a:sym typeface="Century Gothic"/>
              </a:defRPr>
            </a:lvl8pPr>
            <a:lvl9pPr marL="0" marR="0" lvl="8" indent="0" algn="l" rtl="0">
              <a:spcBef>
                <a:spcPts val="0"/>
              </a:spcBef>
              <a:buNone/>
              <a:defRPr sz="803" b="1" u="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grpSp>
        <p:nvGrpSpPr>
          <p:cNvPr id="628" name="Google Shape;628;p53"/>
          <p:cNvGrpSpPr/>
          <p:nvPr/>
        </p:nvGrpSpPr>
        <p:grpSpPr>
          <a:xfrm>
            <a:off x="10371900" y="6535745"/>
            <a:ext cx="1132930" cy="130041"/>
            <a:chOff x="6687982" y="5315168"/>
            <a:chExt cx="4470578" cy="513146"/>
          </a:xfrm>
        </p:grpSpPr>
        <p:sp>
          <p:nvSpPr>
            <p:cNvPr id="629" name="Google Shape;629;p53"/>
            <p:cNvSpPr/>
            <p:nvPr/>
          </p:nvSpPr>
          <p:spPr>
            <a:xfrm>
              <a:off x="8666142" y="5315168"/>
              <a:ext cx="2492418" cy="513146"/>
            </a:xfrm>
            <a:custGeom>
              <a:avLst/>
              <a:gdLst/>
              <a:ahLst/>
              <a:cxnLst/>
              <a:rect l="l" t="t" r="r" b="b"/>
              <a:pathLst>
                <a:path w="12372" h="2549" extrusionOk="0">
                  <a:moveTo>
                    <a:pt x="12372" y="0"/>
                  </a:moveTo>
                  <a:lnTo>
                    <a:pt x="2969" y="0"/>
                  </a:lnTo>
                  <a:lnTo>
                    <a:pt x="2969" y="2549"/>
                  </a:lnTo>
                  <a:lnTo>
                    <a:pt x="12372" y="2549"/>
                  </a:lnTo>
                  <a:lnTo>
                    <a:pt x="12372" y="0"/>
                  </a:lnTo>
                  <a:close/>
                  <a:moveTo>
                    <a:pt x="3620" y="2215"/>
                  </a:moveTo>
                  <a:lnTo>
                    <a:pt x="4007" y="334"/>
                  </a:lnTo>
                  <a:lnTo>
                    <a:pt x="5338" y="334"/>
                  </a:lnTo>
                  <a:lnTo>
                    <a:pt x="5278" y="701"/>
                  </a:lnTo>
                  <a:lnTo>
                    <a:pt x="4460" y="701"/>
                  </a:lnTo>
                  <a:lnTo>
                    <a:pt x="4377" y="1112"/>
                  </a:lnTo>
                  <a:lnTo>
                    <a:pt x="5135" y="1112"/>
                  </a:lnTo>
                  <a:lnTo>
                    <a:pt x="5052" y="1498"/>
                  </a:lnTo>
                  <a:lnTo>
                    <a:pt x="4296" y="1498"/>
                  </a:lnTo>
                  <a:lnTo>
                    <a:pt x="4153" y="2215"/>
                  </a:lnTo>
                  <a:lnTo>
                    <a:pt x="3620" y="2215"/>
                  </a:lnTo>
                  <a:close/>
                  <a:moveTo>
                    <a:pt x="5194" y="2215"/>
                  </a:moveTo>
                  <a:lnTo>
                    <a:pt x="5603" y="334"/>
                  </a:lnTo>
                  <a:lnTo>
                    <a:pt x="6135" y="334"/>
                  </a:lnTo>
                  <a:lnTo>
                    <a:pt x="5749" y="2215"/>
                  </a:lnTo>
                  <a:lnTo>
                    <a:pt x="5194" y="2215"/>
                  </a:lnTo>
                  <a:close/>
                  <a:moveTo>
                    <a:pt x="6034" y="2215"/>
                  </a:moveTo>
                  <a:lnTo>
                    <a:pt x="6424" y="334"/>
                  </a:lnTo>
                  <a:lnTo>
                    <a:pt x="7875" y="334"/>
                  </a:lnTo>
                  <a:lnTo>
                    <a:pt x="7792" y="701"/>
                  </a:lnTo>
                  <a:lnTo>
                    <a:pt x="6894" y="701"/>
                  </a:lnTo>
                  <a:lnTo>
                    <a:pt x="6810" y="1069"/>
                  </a:lnTo>
                  <a:lnTo>
                    <a:pt x="7650" y="1069"/>
                  </a:lnTo>
                  <a:lnTo>
                    <a:pt x="7569" y="1459"/>
                  </a:lnTo>
                  <a:lnTo>
                    <a:pt x="6730" y="1459"/>
                  </a:lnTo>
                  <a:lnTo>
                    <a:pt x="6647" y="1825"/>
                  </a:lnTo>
                  <a:lnTo>
                    <a:pt x="7569" y="1825"/>
                  </a:lnTo>
                  <a:lnTo>
                    <a:pt x="7485" y="2215"/>
                  </a:lnTo>
                  <a:lnTo>
                    <a:pt x="6034" y="2215"/>
                  </a:lnTo>
                  <a:close/>
                  <a:moveTo>
                    <a:pt x="8018" y="968"/>
                  </a:moveTo>
                  <a:lnTo>
                    <a:pt x="8023" y="925"/>
                  </a:lnTo>
                  <a:lnTo>
                    <a:pt x="8030" y="884"/>
                  </a:lnTo>
                  <a:lnTo>
                    <a:pt x="8033" y="863"/>
                  </a:lnTo>
                  <a:lnTo>
                    <a:pt x="8037" y="844"/>
                  </a:lnTo>
                  <a:lnTo>
                    <a:pt x="8043" y="824"/>
                  </a:lnTo>
                  <a:lnTo>
                    <a:pt x="8048" y="805"/>
                  </a:lnTo>
                  <a:lnTo>
                    <a:pt x="8054" y="786"/>
                  </a:lnTo>
                  <a:lnTo>
                    <a:pt x="8060" y="767"/>
                  </a:lnTo>
                  <a:lnTo>
                    <a:pt x="8067" y="750"/>
                  </a:lnTo>
                  <a:lnTo>
                    <a:pt x="8074" y="731"/>
                  </a:lnTo>
                  <a:lnTo>
                    <a:pt x="8082" y="714"/>
                  </a:lnTo>
                  <a:lnTo>
                    <a:pt x="8090" y="698"/>
                  </a:lnTo>
                  <a:lnTo>
                    <a:pt x="8099" y="681"/>
                  </a:lnTo>
                  <a:lnTo>
                    <a:pt x="8108" y="664"/>
                  </a:lnTo>
                  <a:lnTo>
                    <a:pt x="8117" y="649"/>
                  </a:lnTo>
                  <a:lnTo>
                    <a:pt x="8127" y="634"/>
                  </a:lnTo>
                  <a:lnTo>
                    <a:pt x="8138" y="619"/>
                  </a:lnTo>
                  <a:lnTo>
                    <a:pt x="8149" y="604"/>
                  </a:lnTo>
                  <a:lnTo>
                    <a:pt x="8161" y="590"/>
                  </a:lnTo>
                  <a:lnTo>
                    <a:pt x="8173" y="576"/>
                  </a:lnTo>
                  <a:lnTo>
                    <a:pt x="8185" y="562"/>
                  </a:lnTo>
                  <a:lnTo>
                    <a:pt x="8198" y="549"/>
                  </a:lnTo>
                  <a:lnTo>
                    <a:pt x="8211" y="536"/>
                  </a:lnTo>
                  <a:lnTo>
                    <a:pt x="8225" y="524"/>
                  </a:lnTo>
                  <a:lnTo>
                    <a:pt x="8239" y="511"/>
                  </a:lnTo>
                  <a:lnTo>
                    <a:pt x="8255" y="500"/>
                  </a:lnTo>
                  <a:lnTo>
                    <a:pt x="8270" y="488"/>
                  </a:lnTo>
                  <a:lnTo>
                    <a:pt x="8286" y="478"/>
                  </a:lnTo>
                  <a:lnTo>
                    <a:pt x="8302" y="467"/>
                  </a:lnTo>
                  <a:lnTo>
                    <a:pt x="8318" y="456"/>
                  </a:lnTo>
                  <a:lnTo>
                    <a:pt x="8353" y="437"/>
                  </a:lnTo>
                  <a:lnTo>
                    <a:pt x="8387" y="419"/>
                  </a:lnTo>
                  <a:lnTo>
                    <a:pt x="8424" y="402"/>
                  </a:lnTo>
                  <a:lnTo>
                    <a:pt x="8461" y="386"/>
                  </a:lnTo>
                  <a:lnTo>
                    <a:pt x="8498" y="372"/>
                  </a:lnTo>
                  <a:lnTo>
                    <a:pt x="8535" y="359"/>
                  </a:lnTo>
                  <a:lnTo>
                    <a:pt x="8574" y="347"/>
                  </a:lnTo>
                  <a:lnTo>
                    <a:pt x="8614" y="336"/>
                  </a:lnTo>
                  <a:lnTo>
                    <a:pt x="8654" y="326"/>
                  </a:lnTo>
                  <a:lnTo>
                    <a:pt x="8696" y="318"/>
                  </a:lnTo>
                  <a:lnTo>
                    <a:pt x="8737" y="311"/>
                  </a:lnTo>
                  <a:lnTo>
                    <a:pt x="8781" y="306"/>
                  </a:lnTo>
                  <a:lnTo>
                    <a:pt x="8824" y="302"/>
                  </a:lnTo>
                  <a:lnTo>
                    <a:pt x="8868" y="298"/>
                  </a:lnTo>
                  <a:lnTo>
                    <a:pt x="8914" y="296"/>
                  </a:lnTo>
                  <a:lnTo>
                    <a:pt x="8959" y="295"/>
                  </a:lnTo>
                  <a:lnTo>
                    <a:pt x="8975" y="295"/>
                  </a:lnTo>
                  <a:lnTo>
                    <a:pt x="8990" y="296"/>
                  </a:lnTo>
                  <a:lnTo>
                    <a:pt x="9006" y="296"/>
                  </a:lnTo>
                  <a:lnTo>
                    <a:pt x="9023" y="297"/>
                  </a:lnTo>
                  <a:lnTo>
                    <a:pt x="9039" y="297"/>
                  </a:lnTo>
                  <a:lnTo>
                    <a:pt x="9055" y="298"/>
                  </a:lnTo>
                  <a:lnTo>
                    <a:pt x="9070" y="299"/>
                  </a:lnTo>
                  <a:lnTo>
                    <a:pt x="9086" y="300"/>
                  </a:lnTo>
                  <a:lnTo>
                    <a:pt x="9111" y="303"/>
                  </a:lnTo>
                  <a:lnTo>
                    <a:pt x="9136" y="306"/>
                  </a:lnTo>
                  <a:lnTo>
                    <a:pt x="9160" y="309"/>
                  </a:lnTo>
                  <a:lnTo>
                    <a:pt x="9185" y="313"/>
                  </a:lnTo>
                  <a:lnTo>
                    <a:pt x="9208" y="318"/>
                  </a:lnTo>
                  <a:lnTo>
                    <a:pt x="9231" y="323"/>
                  </a:lnTo>
                  <a:lnTo>
                    <a:pt x="9255" y="329"/>
                  </a:lnTo>
                  <a:lnTo>
                    <a:pt x="9278" y="335"/>
                  </a:lnTo>
                  <a:lnTo>
                    <a:pt x="9300" y="341"/>
                  </a:lnTo>
                  <a:lnTo>
                    <a:pt x="9323" y="349"/>
                  </a:lnTo>
                  <a:lnTo>
                    <a:pt x="9346" y="357"/>
                  </a:lnTo>
                  <a:lnTo>
                    <a:pt x="9367" y="365"/>
                  </a:lnTo>
                  <a:lnTo>
                    <a:pt x="9389" y="375"/>
                  </a:lnTo>
                  <a:lnTo>
                    <a:pt x="9410" y="385"/>
                  </a:lnTo>
                  <a:lnTo>
                    <a:pt x="9432" y="394"/>
                  </a:lnTo>
                  <a:lnTo>
                    <a:pt x="9453" y="406"/>
                  </a:lnTo>
                  <a:lnTo>
                    <a:pt x="9473" y="417"/>
                  </a:lnTo>
                  <a:lnTo>
                    <a:pt x="9491" y="430"/>
                  </a:lnTo>
                  <a:lnTo>
                    <a:pt x="9509" y="444"/>
                  </a:lnTo>
                  <a:lnTo>
                    <a:pt x="9525" y="459"/>
                  </a:lnTo>
                  <a:lnTo>
                    <a:pt x="9540" y="475"/>
                  </a:lnTo>
                  <a:lnTo>
                    <a:pt x="9554" y="493"/>
                  </a:lnTo>
                  <a:lnTo>
                    <a:pt x="9567" y="510"/>
                  </a:lnTo>
                  <a:lnTo>
                    <a:pt x="9578" y="529"/>
                  </a:lnTo>
                  <a:lnTo>
                    <a:pt x="9588" y="550"/>
                  </a:lnTo>
                  <a:lnTo>
                    <a:pt x="9596" y="572"/>
                  </a:lnTo>
                  <a:lnTo>
                    <a:pt x="9604" y="593"/>
                  </a:lnTo>
                  <a:lnTo>
                    <a:pt x="9610" y="617"/>
                  </a:lnTo>
                  <a:lnTo>
                    <a:pt x="9615" y="642"/>
                  </a:lnTo>
                  <a:lnTo>
                    <a:pt x="9618" y="667"/>
                  </a:lnTo>
                  <a:lnTo>
                    <a:pt x="9620" y="694"/>
                  </a:lnTo>
                  <a:lnTo>
                    <a:pt x="9621" y="722"/>
                  </a:lnTo>
                  <a:lnTo>
                    <a:pt x="9621" y="742"/>
                  </a:lnTo>
                  <a:lnTo>
                    <a:pt x="9620" y="764"/>
                  </a:lnTo>
                  <a:lnTo>
                    <a:pt x="9618" y="786"/>
                  </a:lnTo>
                  <a:lnTo>
                    <a:pt x="9615" y="810"/>
                  </a:lnTo>
                  <a:lnTo>
                    <a:pt x="9611" y="833"/>
                  </a:lnTo>
                  <a:lnTo>
                    <a:pt x="9606" y="858"/>
                  </a:lnTo>
                  <a:lnTo>
                    <a:pt x="9601" y="883"/>
                  </a:lnTo>
                  <a:lnTo>
                    <a:pt x="9593" y="908"/>
                  </a:lnTo>
                  <a:lnTo>
                    <a:pt x="9060" y="906"/>
                  </a:lnTo>
                  <a:lnTo>
                    <a:pt x="9065" y="890"/>
                  </a:lnTo>
                  <a:lnTo>
                    <a:pt x="9067" y="875"/>
                  </a:lnTo>
                  <a:lnTo>
                    <a:pt x="9068" y="860"/>
                  </a:lnTo>
                  <a:lnTo>
                    <a:pt x="9068" y="846"/>
                  </a:lnTo>
                  <a:lnTo>
                    <a:pt x="9068" y="835"/>
                  </a:lnTo>
                  <a:lnTo>
                    <a:pt x="9068" y="824"/>
                  </a:lnTo>
                  <a:lnTo>
                    <a:pt x="9067" y="813"/>
                  </a:lnTo>
                  <a:lnTo>
                    <a:pt x="9065" y="804"/>
                  </a:lnTo>
                  <a:lnTo>
                    <a:pt x="9063" y="794"/>
                  </a:lnTo>
                  <a:lnTo>
                    <a:pt x="9060" y="785"/>
                  </a:lnTo>
                  <a:lnTo>
                    <a:pt x="9057" y="777"/>
                  </a:lnTo>
                  <a:lnTo>
                    <a:pt x="9054" y="768"/>
                  </a:lnTo>
                  <a:lnTo>
                    <a:pt x="9050" y="759"/>
                  </a:lnTo>
                  <a:lnTo>
                    <a:pt x="9045" y="752"/>
                  </a:lnTo>
                  <a:lnTo>
                    <a:pt x="9040" y="745"/>
                  </a:lnTo>
                  <a:lnTo>
                    <a:pt x="9033" y="738"/>
                  </a:lnTo>
                  <a:lnTo>
                    <a:pt x="9028" y="731"/>
                  </a:lnTo>
                  <a:lnTo>
                    <a:pt x="9020" y="726"/>
                  </a:lnTo>
                  <a:lnTo>
                    <a:pt x="9014" y="721"/>
                  </a:lnTo>
                  <a:lnTo>
                    <a:pt x="9005" y="715"/>
                  </a:lnTo>
                  <a:lnTo>
                    <a:pt x="8989" y="705"/>
                  </a:lnTo>
                  <a:lnTo>
                    <a:pt x="8972" y="697"/>
                  </a:lnTo>
                  <a:lnTo>
                    <a:pt x="8955" y="690"/>
                  </a:lnTo>
                  <a:lnTo>
                    <a:pt x="8936" y="685"/>
                  </a:lnTo>
                  <a:lnTo>
                    <a:pt x="8918" y="681"/>
                  </a:lnTo>
                  <a:lnTo>
                    <a:pt x="8898" y="677"/>
                  </a:lnTo>
                  <a:lnTo>
                    <a:pt x="8878" y="675"/>
                  </a:lnTo>
                  <a:lnTo>
                    <a:pt x="8857" y="675"/>
                  </a:lnTo>
                  <a:lnTo>
                    <a:pt x="8850" y="675"/>
                  </a:lnTo>
                  <a:lnTo>
                    <a:pt x="8842" y="675"/>
                  </a:lnTo>
                  <a:lnTo>
                    <a:pt x="8834" y="675"/>
                  </a:lnTo>
                  <a:lnTo>
                    <a:pt x="8824" y="675"/>
                  </a:lnTo>
                  <a:lnTo>
                    <a:pt x="8802" y="677"/>
                  </a:lnTo>
                  <a:lnTo>
                    <a:pt x="8782" y="682"/>
                  </a:lnTo>
                  <a:lnTo>
                    <a:pt x="8761" y="686"/>
                  </a:lnTo>
                  <a:lnTo>
                    <a:pt x="8741" y="694"/>
                  </a:lnTo>
                  <a:lnTo>
                    <a:pt x="8721" y="701"/>
                  </a:lnTo>
                  <a:lnTo>
                    <a:pt x="8702" y="711"/>
                  </a:lnTo>
                  <a:lnTo>
                    <a:pt x="8682" y="721"/>
                  </a:lnTo>
                  <a:lnTo>
                    <a:pt x="8664" y="734"/>
                  </a:lnTo>
                  <a:lnTo>
                    <a:pt x="8655" y="740"/>
                  </a:lnTo>
                  <a:lnTo>
                    <a:pt x="8647" y="746"/>
                  </a:lnTo>
                  <a:lnTo>
                    <a:pt x="8639" y="753"/>
                  </a:lnTo>
                  <a:lnTo>
                    <a:pt x="8632" y="761"/>
                  </a:lnTo>
                  <a:lnTo>
                    <a:pt x="8625" y="768"/>
                  </a:lnTo>
                  <a:lnTo>
                    <a:pt x="8619" y="776"/>
                  </a:lnTo>
                  <a:lnTo>
                    <a:pt x="8613" y="783"/>
                  </a:lnTo>
                  <a:lnTo>
                    <a:pt x="8609" y="792"/>
                  </a:lnTo>
                  <a:lnTo>
                    <a:pt x="8605" y="800"/>
                  </a:lnTo>
                  <a:lnTo>
                    <a:pt x="8600" y="809"/>
                  </a:lnTo>
                  <a:lnTo>
                    <a:pt x="8597" y="818"/>
                  </a:lnTo>
                  <a:lnTo>
                    <a:pt x="8595" y="827"/>
                  </a:lnTo>
                  <a:lnTo>
                    <a:pt x="8593" y="837"/>
                  </a:lnTo>
                  <a:lnTo>
                    <a:pt x="8592" y="847"/>
                  </a:lnTo>
                  <a:lnTo>
                    <a:pt x="8591" y="857"/>
                  </a:lnTo>
                  <a:lnTo>
                    <a:pt x="8591" y="866"/>
                  </a:lnTo>
                  <a:lnTo>
                    <a:pt x="8591" y="876"/>
                  </a:lnTo>
                  <a:lnTo>
                    <a:pt x="8593" y="886"/>
                  </a:lnTo>
                  <a:lnTo>
                    <a:pt x="8595" y="896"/>
                  </a:lnTo>
                  <a:lnTo>
                    <a:pt x="8599" y="905"/>
                  </a:lnTo>
                  <a:lnTo>
                    <a:pt x="8605" y="914"/>
                  </a:lnTo>
                  <a:lnTo>
                    <a:pt x="8611" y="923"/>
                  </a:lnTo>
                  <a:lnTo>
                    <a:pt x="8619" y="932"/>
                  </a:lnTo>
                  <a:lnTo>
                    <a:pt x="8627" y="941"/>
                  </a:lnTo>
                  <a:lnTo>
                    <a:pt x="8637" y="950"/>
                  </a:lnTo>
                  <a:lnTo>
                    <a:pt x="8649" y="958"/>
                  </a:lnTo>
                  <a:lnTo>
                    <a:pt x="8661" y="966"/>
                  </a:lnTo>
                  <a:lnTo>
                    <a:pt x="8674" y="974"/>
                  </a:lnTo>
                  <a:lnTo>
                    <a:pt x="8689" y="982"/>
                  </a:lnTo>
                  <a:lnTo>
                    <a:pt x="8704" y="991"/>
                  </a:lnTo>
                  <a:lnTo>
                    <a:pt x="8721" y="998"/>
                  </a:lnTo>
                  <a:lnTo>
                    <a:pt x="8740" y="1006"/>
                  </a:lnTo>
                  <a:lnTo>
                    <a:pt x="8777" y="1021"/>
                  </a:lnTo>
                  <a:lnTo>
                    <a:pt x="8818" y="1036"/>
                  </a:lnTo>
                  <a:lnTo>
                    <a:pt x="8861" y="1050"/>
                  </a:lnTo>
                  <a:lnTo>
                    <a:pt x="8905" y="1063"/>
                  </a:lnTo>
                  <a:lnTo>
                    <a:pt x="8951" y="1077"/>
                  </a:lnTo>
                  <a:lnTo>
                    <a:pt x="8999" y="1089"/>
                  </a:lnTo>
                  <a:lnTo>
                    <a:pt x="9050" y="1102"/>
                  </a:lnTo>
                  <a:lnTo>
                    <a:pt x="9101" y="1114"/>
                  </a:lnTo>
                  <a:lnTo>
                    <a:pt x="9144" y="1123"/>
                  </a:lnTo>
                  <a:lnTo>
                    <a:pt x="9184" y="1135"/>
                  </a:lnTo>
                  <a:lnTo>
                    <a:pt x="9220" y="1148"/>
                  </a:lnTo>
                  <a:lnTo>
                    <a:pt x="9254" y="1161"/>
                  </a:lnTo>
                  <a:lnTo>
                    <a:pt x="9270" y="1169"/>
                  </a:lnTo>
                  <a:lnTo>
                    <a:pt x="9285" y="1176"/>
                  </a:lnTo>
                  <a:lnTo>
                    <a:pt x="9300" y="1184"/>
                  </a:lnTo>
                  <a:lnTo>
                    <a:pt x="9314" y="1193"/>
                  </a:lnTo>
                  <a:lnTo>
                    <a:pt x="9327" y="1201"/>
                  </a:lnTo>
                  <a:lnTo>
                    <a:pt x="9340" y="1210"/>
                  </a:lnTo>
                  <a:lnTo>
                    <a:pt x="9352" y="1218"/>
                  </a:lnTo>
                  <a:lnTo>
                    <a:pt x="9363" y="1228"/>
                  </a:lnTo>
                  <a:lnTo>
                    <a:pt x="9383" y="1247"/>
                  </a:lnTo>
                  <a:lnTo>
                    <a:pt x="9403" y="1266"/>
                  </a:lnTo>
                  <a:lnTo>
                    <a:pt x="9420" y="1285"/>
                  </a:lnTo>
                  <a:lnTo>
                    <a:pt x="9436" y="1305"/>
                  </a:lnTo>
                  <a:lnTo>
                    <a:pt x="9450" y="1325"/>
                  </a:lnTo>
                  <a:lnTo>
                    <a:pt x="9462" y="1345"/>
                  </a:lnTo>
                  <a:lnTo>
                    <a:pt x="9472" y="1365"/>
                  </a:lnTo>
                  <a:lnTo>
                    <a:pt x="9481" y="1386"/>
                  </a:lnTo>
                  <a:lnTo>
                    <a:pt x="9488" y="1406"/>
                  </a:lnTo>
                  <a:lnTo>
                    <a:pt x="9495" y="1426"/>
                  </a:lnTo>
                  <a:lnTo>
                    <a:pt x="9499" y="1445"/>
                  </a:lnTo>
                  <a:lnTo>
                    <a:pt x="9503" y="1466"/>
                  </a:lnTo>
                  <a:lnTo>
                    <a:pt x="9505" y="1485"/>
                  </a:lnTo>
                  <a:lnTo>
                    <a:pt x="9508" y="1505"/>
                  </a:lnTo>
                  <a:lnTo>
                    <a:pt x="9509" y="1524"/>
                  </a:lnTo>
                  <a:lnTo>
                    <a:pt x="9510" y="1542"/>
                  </a:lnTo>
                  <a:lnTo>
                    <a:pt x="9509" y="1576"/>
                  </a:lnTo>
                  <a:lnTo>
                    <a:pt x="9505" y="1610"/>
                  </a:lnTo>
                  <a:lnTo>
                    <a:pt x="9501" y="1644"/>
                  </a:lnTo>
                  <a:lnTo>
                    <a:pt x="9495" y="1676"/>
                  </a:lnTo>
                  <a:lnTo>
                    <a:pt x="9486" y="1709"/>
                  </a:lnTo>
                  <a:lnTo>
                    <a:pt x="9475" y="1741"/>
                  </a:lnTo>
                  <a:lnTo>
                    <a:pt x="9462" y="1772"/>
                  </a:lnTo>
                  <a:lnTo>
                    <a:pt x="9448" y="1804"/>
                  </a:lnTo>
                  <a:lnTo>
                    <a:pt x="9432" y="1834"/>
                  </a:lnTo>
                  <a:lnTo>
                    <a:pt x="9414" y="1864"/>
                  </a:lnTo>
                  <a:lnTo>
                    <a:pt x="9393" y="1895"/>
                  </a:lnTo>
                  <a:lnTo>
                    <a:pt x="9372" y="1924"/>
                  </a:lnTo>
                  <a:lnTo>
                    <a:pt x="9348" y="1953"/>
                  </a:lnTo>
                  <a:lnTo>
                    <a:pt x="9322" y="1981"/>
                  </a:lnTo>
                  <a:lnTo>
                    <a:pt x="9294" y="2009"/>
                  </a:lnTo>
                  <a:lnTo>
                    <a:pt x="9265" y="2037"/>
                  </a:lnTo>
                  <a:lnTo>
                    <a:pt x="9248" y="2050"/>
                  </a:lnTo>
                  <a:lnTo>
                    <a:pt x="9232" y="2064"/>
                  </a:lnTo>
                  <a:lnTo>
                    <a:pt x="9216" y="2076"/>
                  </a:lnTo>
                  <a:lnTo>
                    <a:pt x="9199" y="2089"/>
                  </a:lnTo>
                  <a:lnTo>
                    <a:pt x="9181" y="2100"/>
                  </a:lnTo>
                  <a:lnTo>
                    <a:pt x="9163" y="2112"/>
                  </a:lnTo>
                  <a:lnTo>
                    <a:pt x="9145" y="2122"/>
                  </a:lnTo>
                  <a:lnTo>
                    <a:pt x="9126" y="2133"/>
                  </a:lnTo>
                  <a:lnTo>
                    <a:pt x="9107" y="2143"/>
                  </a:lnTo>
                  <a:lnTo>
                    <a:pt x="9086" y="2153"/>
                  </a:lnTo>
                  <a:lnTo>
                    <a:pt x="9067" y="2162"/>
                  </a:lnTo>
                  <a:lnTo>
                    <a:pt x="9045" y="2171"/>
                  </a:lnTo>
                  <a:lnTo>
                    <a:pt x="9024" y="2179"/>
                  </a:lnTo>
                  <a:lnTo>
                    <a:pt x="9002" y="2187"/>
                  </a:lnTo>
                  <a:lnTo>
                    <a:pt x="8981" y="2195"/>
                  </a:lnTo>
                  <a:lnTo>
                    <a:pt x="8958" y="2201"/>
                  </a:lnTo>
                  <a:lnTo>
                    <a:pt x="8910" y="2214"/>
                  </a:lnTo>
                  <a:lnTo>
                    <a:pt x="8862" y="2226"/>
                  </a:lnTo>
                  <a:lnTo>
                    <a:pt x="8811" y="2235"/>
                  </a:lnTo>
                  <a:lnTo>
                    <a:pt x="8758" y="2242"/>
                  </a:lnTo>
                  <a:lnTo>
                    <a:pt x="8703" y="2249"/>
                  </a:lnTo>
                  <a:lnTo>
                    <a:pt x="8647" y="2253"/>
                  </a:lnTo>
                  <a:lnTo>
                    <a:pt x="8588" y="2255"/>
                  </a:lnTo>
                  <a:lnTo>
                    <a:pt x="8528" y="2256"/>
                  </a:lnTo>
                  <a:lnTo>
                    <a:pt x="8476" y="2256"/>
                  </a:lnTo>
                  <a:lnTo>
                    <a:pt x="8425" y="2254"/>
                  </a:lnTo>
                  <a:lnTo>
                    <a:pt x="8379" y="2251"/>
                  </a:lnTo>
                  <a:lnTo>
                    <a:pt x="8333" y="2248"/>
                  </a:lnTo>
                  <a:lnTo>
                    <a:pt x="8290" y="2242"/>
                  </a:lnTo>
                  <a:lnTo>
                    <a:pt x="8250" y="2236"/>
                  </a:lnTo>
                  <a:lnTo>
                    <a:pt x="8211" y="2228"/>
                  </a:lnTo>
                  <a:lnTo>
                    <a:pt x="8176" y="2220"/>
                  </a:lnTo>
                  <a:lnTo>
                    <a:pt x="8142" y="2210"/>
                  </a:lnTo>
                  <a:lnTo>
                    <a:pt x="8111" y="2199"/>
                  </a:lnTo>
                  <a:lnTo>
                    <a:pt x="8082" y="2186"/>
                  </a:lnTo>
                  <a:lnTo>
                    <a:pt x="8055" y="2173"/>
                  </a:lnTo>
                  <a:lnTo>
                    <a:pt x="8043" y="2166"/>
                  </a:lnTo>
                  <a:lnTo>
                    <a:pt x="8031" y="2159"/>
                  </a:lnTo>
                  <a:lnTo>
                    <a:pt x="8019" y="2152"/>
                  </a:lnTo>
                  <a:lnTo>
                    <a:pt x="8009" y="2143"/>
                  </a:lnTo>
                  <a:lnTo>
                    <a:pt x="7999" y="2135"/>
                  </a:lnTo>
                  <a:lnTo>
                    <a:pt x="7989" y="2127"/>
                  </a:lnTo>
                  <a:lnTo>
                    <a:pt x="7980" y="2117"/>
                  </a:lnTo>
                  <a:lnTo>
                    <a:pt x="7972" y="2108"/>
                  </a:lnTo>
                  <a:lnTo>
                    <a:pt x="7956" y="2090"/>
                  </a:lnTo>
                  <a:lnTo>
                    <a:pt x="7941" y="2071"/>
                  </a:lnTo>
                  <a:lnTo>
                    <a:pt x="7927" y="2051"/>
                  </a:lnTo>
                  <a:lnTo>
                    <a:pt x="7915" y="2032"/>
                  </a:lnTo>
                  <a:lnTo>
                    <a:pt x="7904" y="2012"/>
                  </a:lnTo>
                  <a:lnTo>
                    <a:pt x="7893" y="1992"/>
                  </a:lnTo>
                  <a:lnTo>
                    <a:pt x="7883" y="1971"/>
                  </a:lnTo>
                  <a:lnTo>
                    <a:pt x="7874" y="1950"/>
                  </a:lnTo>
                  <a:lnTo>
                    <a:pt x="7867" y="1929"/>
                  </a:lnTo>
                  <a:lnTo>
                    <a:pt x="7860" y="1907"/>
                  </a:lnTo>
                  <a:lnTo>
                    <a:pt x="7855" y="1885"/>
                  </a:lnTo>
                  <a:lnTo>
                    <a:pt x="7850" y="1863"/>
                  </a:lnTo>
                  <a:lnTo>
                    <a:pt x="7846" y="1841"/>
                  </a:lnTo>
                  <a:lnTo>
                    <a:pt x="7844" y="1818"/>
                  </a:lnTo>
                  <a:lnTo>
                    <a:pt x="7842" y="1794"/>
                  </a:lnTo>
                  <a:lnTo>
                    <a:pt x="7842" y="1770"/>
                  </a:lnTo>
                  <a:lnTo>
                    <a:pt x="7842" y="1761"/>
                  </a:lnTo>
                  <a:lnTo>
                    <a:pt x="7842" y="1750"/>
                  </a:lnTo>
                  <a:lnTo>
                    <a:pt x="7843" y="1740"/>
                  </a:lnTo>
                  <a:lnTo>
                    <a:pt x="7843" y="1729"/>
                  </a:lnTo>
                  <a:lnTo>
                    <a:pt x="7844" y="1718"/>
                  </a:lnTo>
                  <a:lnTo>
                    <a:pt x="7844" y="1709"/>
                  </a:lnTo>
                  <a:lnTo>
                    <a:pt x="7844" y="1698"/>
                  </a:lnTo>
                  <a:lnTo>
                    <a:pt x="7844" y="1687"/>
                  </a:lnTo>
                  <a:lnTo>
                    <a:pt x="7846" y="1677"/>
                  </a:lnTo>
                  <a:lnTo>
                    <a:pt x="7847" y="1667"/>
                  </a:lnTo>
                  <a:lnTo>
                    <a:pt x="7848" y="1657"/>
                  </a:lnTo>
                  <a:lnTo>
                    <a:pt x="7850" y="1646"/>
                  </a:lnTo>
                  <a:lnTo>
                    <a:pt x="7851" y="1635"/>
                  </a:lnTo>
                  <a:lnTo>
                    <a:pt x="7853" y="1626"/>
                  </a:lnTo>
                  <a:lnTo>
                    <a:pt x="7854" y="1615"/>
                  </a:lnTo>
                  <a:lnTo>
                    <a:pt x="7855" y="1604"/>
                  </a:lnTo>
                  <a:lnTo>
                    <a:pt x="8385" y="1602"/>
                  </a:lnTo>
                  <a:lnTo>
                    <a:pt x="8383" y="1610"/>
                  </a:lnTo>
                  <a:lnTo>
                    <a:pt x="8383" y="1619"/>
                  </a:lnTo>
                  <a:lnTo>
                    <a:pt x="8382" y="1627"/>
                  </a:lnTo>
                  <a:lnTo>
                    <a:pt x="8382" y="1634"/>
                  </a:lnTo>
                  <a:lnTo>
                    <a:pt x="8382" y="1648"/>
                  </a:lnTo>
                  <a:lnTo>
                    <a:pt x="8382" y="1661"/>
                  </a:lnTo>
                  <a:lnTo>
                    <a:pt x="8383" y="1686"/>
                  </a:lnTo>
                  <a:lnTo>
                    <a:pt x="8385" y="1710"/>
                  </a:lnTo>
                  <a:lnTo>
                    <a:pt x="8390" y="1733"/>
                  </a:lnTo>
                  <a:lnTo>
                    <a:pt x="8396" y="1753"/>
                  </a:lnTo>
                  <a:lnTo>
                    <a:pt x="8404" y="1774"/>
                  </a:lnTo>
                  <a:lnTo>
                    <a:pt x="8413" y="1792"/>
                  </a:lnTo>
                  <a:lnTo>
                    <a:pt x="8424" y="1810"/>
                  </a:lnTo>
                  <a:lnTo>
                    <a:pt x="8437" y="1826"/>
                  </a:lnTo>
                  <a:lnTo>
                    <a:pt x="8444" y="1834"/>
                  </a:lnTo>
                  <a:lnTo>
                    <a:pt x="8451" y="1842"/>
                  </a:lnTo>
                  <a:lnTo>
                    <a:pt x="8460" y="1848"/>
                  </a:lnTo>
                  <a:lnTo>
                    <a:pt x="8468" y="1855"/>
                  </a:lnTo>
                  <a:lnTo>
                    <a:pt x="8477" y="1860"/>
                  </a:lnTo>
                  <a:lnTo>
                    <a:pt x="8487" y="1865"/>
                  </a:lnTo>
                  <a:lnTo>
                    <a:pt x="8497" y="1870"/>
                  </a:lnTo>
                  <a:lnTo>
                    <a:pt x="8507" y="1874"/>
                  </a:lnTo>
                  <a:lnTo>
                    <a:pt x="8518" y="1878"/>
                  </a:lnTo>
                  <a:lnTo>
                    <a:pt x="8530" y="1882"/>
                  </a:lnTo>
                  <a:lnTo>
                    <a:pt x="8542" y="1884"/>
                  </a:lnTo>
                  <a:lnTo>
                    <a:pt x="8555" y="1886"/>
                  </a:lnTo>
                  <a:lnTo>
                    <a:pt x="8582" y="1889"/>
                  </a:lnTo>
                  <a:lnTo>
                    <a:pt x="8611" y="1890"/>
                  </a:lnTo>
                  <a:lnTo>
                    <a:pt x="8625" y="1890"/>
                  </a:lnTo>
                  <a:lnTo>
                    <a:pt x="8640" y="1889"/>
                  </a:lnTo>
                  <a:lnTo>
                    <a:pt x="8658" y="1887"/>
                  </a:lnTo>
                  <a:lnTo>
                    <a:pt x="8676" y="1884"/>
                  </a:lnTo>
                  <a:lnTo>
                    <a:pt x="8695" y="1880"/>
                  </a:lnTo>
                  <a:lnTo>
                    <a:pt x="8715" y="1875"/>
                  </a:lnTo>
                  <a:lnTo>
                    <a:pt x="8734" y="1871"/>
                  </a:lnTo>
                  <a:lnTo>
                    <a:pt x="8754" y="1864"/>
                  </a:lnTo>
                  <a:lnTo>
                    <a:pt x="8771" y="1858"/>
                  </a:lnTo>
                  <a:lnTo>
                    <a:pt x="8788" y="1851"/>
                  </a:lnTo>
                  <a:lnTo>
                    <a:pt x="8804" y="1844"/>
                  </a:lnTo>
                  <a:lnTo>
                    <a:pt x="8821" y="1835"/>
                  </a:lnTo>
                  <a:lnTo>
                    <a:pt x="8837" y="1825"/>
                  </a:lnTo>
                  <a:lnTo>
                    <a:pt x="8852" y="1816"/>
                  </a:lnTo>
                  <a:lnTo>
                    <a:pt x="8866" y="1806"/>
                  </a:lnTo>
                  <a:lnTo>
                    <a:pt x="8881" y="1794"/>
                  </a:lnTo>
                  <a:lnTo>
                    <a:pt x="8894" y="1782"/>
                  </a:lnTo>
                  <a:lnTo>
                    <a:pt x="8906" y="1769"/>
                  </a:lnTo>
                  <a:lnTo>
                    <a:pt x="8916" y="1755"/>
                  </a:lnTo>
                  <a:lnTo>
                    <a:pt x="8924" y="1740"/>
                  </a:lnTo>
                  <a:lnTo>
                    <a:pt x="8930" y="1724"/>
                  </a:lnTo>
                  <a:lnTo>
                    <a:pt x="8934" y="1707"/>
                  </a:lnTo>
                  <a:lnTo>
                    <a:pt x="8937" y="1688"/>
                  </a:lnTo>
                  <a:lnTo>
                    <a:pt x="8938" y="1670"/>
                  </a:lnTo>
                  <a:lnTo>
                    <a:pt x="8938" y="1663"/>
                  </a:lnTo>
                  <a:lnTo>
                    <a:pt x="8938" y="1658"/>
                  </a:lnTo>
                  <a:lnTo>
                    <a:pt x="8938" y="1652"/>
                  </a:lnTo>
                  <a:lnTo>
                    <a:pt x="8938" y="1646"/>
                  </a:lnTo>
                  <a:lnTo>
                    <a:pt x="8937" y="1639"/>
                  </a:lnTo>
                  <a:lnTo>
                    <a:pt x="8936" y="1630"/>
                  </a:lnTo>
                  <a:lnTo>
                    <a:pt x="8935" y="1622"/>
                  </a:lnTo>
                  <a:lnTo>
                    <a:pt x="8932" y="1615"/>
                  </a:lnTo>
                  <a:lnTo>
                    <a:pt x="8929" y="1607"/>
                  </a:lnTo>
                  <a:lnTo>
                    <a:pt x="8924" y="1601"/>
                  </a:lnTo>
                  <a:lnTo>
                    <a:pt x="8919" y="1593"/>
                  </a:lnTo>
                  <a:lnTo>
                    <a:pt x="8914" y="1587"/>
                  </a:lnTo>
                  <a:lnTo>
                    <a:pt x="8907" y="1579"/>
                  </a:lnTo>
                  <a:lnTo>
                    <a:pt x="8899" y="1573"/>
                  </a:lnTo>
                  <a:lnTo>
                    <a:pt x="8892" y="1566"/>
                  </a:lnTo>
                  <a:lnTo>
                    <a:pt x="8882" y="1561"/>
                  </a:lnTo>
                  <a:lnTo>
                    <a:pt x="8863" y="1548"/>
                  </a:lnTo>
                  <a:lnTo>
                    <a:pt x="8839" y="1537"/>
                  </a:lnTo>
                  <a:lnTo>
                    <a:pt x="8814" y="1526"/>
                  </a:lnTo>
                  <a:lnTo>
                    <a:pt x="8789" y="1515"/>
                  </a:lnTo>
                  <a:lnTo>
                    <a:pt x="8762" y="1506"/>
                  </a:lnTo>
                  <a:lnTo>
                    <a:pt x="8735" y="1495"/>
                  </a:lnTo>
                  <a:lnTo>
                    <a:pt x="8708" y="1486"/>
                  </a:lnTo>
                  <a:lnTo>
                    <a:pt x="8680" y="1477"/>
                  </a:lnTo>
                  <a:lnTo>
                    <a:pt x="8651" y="1468"/>
                  </a:lnTo>
                  <a:lnTo>
                    <a:pt x="8621" y="1459"/>
                  </a:lnTo>
                  <a:lnTo>
                    <a:pt x="8584" y="1448"/>
                  </a:lnTo>
                  <a:lnTo>
                    <a:pt x="8547" y="1439"/>
                  </a:lnTo>
                  <a:lnTo>
                    <a:pt x="8511" y="1429"/>
                  </a:lnTo>
                  <a:lnTo>
                    <a:pt x="8476" y="1420"/>
                  </a:lnTo>
                  <a:lnTo>
                    <a:pt x="8443" y="1411"/>
                  </a:lnTo>
                  <a:lnTo>
                    <a:pt x="8411" y="1402"/>
                  </a:lnTo>
                  <a:lnTo>
                    <a:pt x="8383" y="1392"/>
                  </a:lnTo>
                  <a:lnTo>
                    <a:pt x="8359" y="1384"/>
                  </a:lnTo>
                  <a:lnTo>
                    <a:pt x="8356" y="1384"/>
                  </a:lnTo>
                  <a:lnTo>
                    <a:pt x="8352" y="1383"/>
                  </a:lnTo>
                  <a:lnTo>
                    <a:pt x="8349" y="1380"/>
                  </a:lnTo>
                  <a:lnTo>
                    <a:pt x="8345" y="1378"/>
                  </a:lnTo>
                  <a:lnTo>
                    <a:pt x="8345" y="1378"/>
                  </a:lnTo>
                  <a:lnTo>
                    <a:pt x="8344" y="1378"/>
                  </a:lnTo>
                  <a:lnTo>
                    <a:pt x="8343" y="1378"/>
                  </a:lnTo>
                  <a:lnTo>
                    <a:pt x="8343" y="1378"/>
                  </a:lnTo>
                  <a:lnTo>
                    <a:pt x="8330" y="1374"/>
                  </a:lnTo>
                  <a:lnTo>
                    <a:pt x="8316" y="1369"/>
                  </a:lnTo>
                  <a:lnTo>
                    <a:pt x="8303" y="1363"/>
                  </a:lnTo>
                  <a:lnTo>
                    <a:pt x="8289" y="1359"/>
                  </a:lnTo>
                  <a:lnTo>
                    <a:pt x="8274" y="1355"/>
                  </a:lnTo>
                  <a:lnTo>
                    <a:pt x="8260" y="1349"/>
                  </a:lnTo>
                  <a:lnTo>
                    <a:pt x="8245" y="1344"/>
                  </a:lnTo>
                  <a:lnTo>
                    <a:pt x="8229" y="1337"/>
                  </a:lnTo>
                  <a:lnTo>
                    <a:pt x="8209" y="1328"/>
                  </a:lnTo>
                  <a:lnTo>
                    <a:pt x="8191" y="1318"/>
                  </a:lnTo>
                  <a:lnTo>
                    <a:pt x="8173" y="1306"/>
                  </a:lnTo>
                  <a:lnTo>
                    <a:pt x="8154" y="1292"/>
                  </a:lnTo>
                  <a:lnTo>
                    <a:pt x="8136" y="1278"/>
                  </a:lnTo>
                  <a:lnTo>
                    <a:pt x="8118" y="1262"/>
                  </a:lnTo>
                  <a:lnTo>
                    <a:pt x="8101" y="1244"/>
                  </a:lnTo>
                  <a:lnTo>
                    <a:pt x="8085" y="1225"/>
                  </a:lnTo>
                  <a:lnTo>
                    <a:pt x="8076" y="1215"/>
                  </a:lnTo>
                  <a:lnTo>
                    <a:pt x="8069" y="1204"/>
                  </a:lnTo>
                  <a:lnTo>
                    <a:pt x="8062" y="1193"/>
                  </a:lnTo>
                  <a:lnTo>
                    <a:pt x="8056" y="1181"/>
                  </a:lnTo>
                  <a:lnTo>
                    <a:pt x="8049" y="1167"/>
                  </a:lnTo>
                  <a:lnTo>
                    <a:pt x="8044" y="1153"/>
                  </a:lnTo>
                  <a:lnTo>
                    <a:pt x="8040" y="1139"/>
                  </a:lnTo>
                  <a:lnTo>
                    <a:pt x="8035" y="1122"/>
                  </a:lnTo>
                  <a:lnTo>
                    <a:pt x="8031" y="1106"/>
                  </a:lnTo>
                  <a:lnTo>
                    <a:pt x="8028" y="1089"/>
                  </a:lnTo>
                  <a:lnTo>
                    <a:pt x="8025" y="1072"/>
                  </a:lnTo>
                  <a:lnTo>
                    <a:pt x="8022" y="1053"/>
                  </a:lnTo>
                  <a:lnTo>
                    <a:pt x="8021" y="1034"/>
                  </a:lnTo>
                  <a:lnTo>
                    <a:pt x="8019" y="1013"/>
                  </a:lnTo>
                  <a:lnTo>
                    <a:pt x="8019" y="993"/>
                  </a:lnTo>
                  <a:lnTo>
                    <a:pt x="8018" y="971"/>
                  </a:lnTo>
                  <a:lnTo>
                    <a:pt x="8018" y="968"/>
                  </a:lnTo>
                  <a:close/>
                  <a:moveTo>
                    <a:pt x="9774" y="1539"/>
                  </a:moveTo>
                  <a:lnTo>
                    <a:pt x="9774" y="1514"/>
                  </a:lnTo>
                  <a:lnTo>
                    <a:pt x="9776" y="1487"/>
                  </a:lnTo>
                  <a:lnTo>
                    <a:pt x="9777" y="1460"/>
                  </a:lnTo>
                  <a:lnTo>
                    <a:pt x="9779" y="1432"/>
                  </a:lnTo>
                  <a:lnTo>
                    <a:pt x="9781" y="1403"/>
                  </a:lnTo>
                  <a:lnTo>
                    <a:pt x="9783" y="1374"/>
                  </a:lnTo>
                  <a:lnTo>
                    <a:pt x="9786" y="1344"/>
                  </a:lnTo>
                  <a:lnTo>
                    <a:pt x="9791" y="1312"/>
                  </a:lnTo>
                  <a:lnTo>
                    <a:pt x="9795" y="1281"/>
                  </a:lnTo>
                  <a:lnTo>
                    <a:pt x="9799" y="1250"/>
                  </a:lnTo>
                  <a:lnTo>
                    <a:pt x="9805" y="1217"/>
                  </a:lnTo>
                  <a:lnTo>
                    <a:pt x="9811" y="1186"/>
                  </a:lnTo>
                  <a:lnTo>
                    <a:pt x="9819" y="1155"/>
                  </a:lnTo>
                  <a:lnTo>
                    <a:pt x="9826" y="1122"/>
                  </a:lnTo>
                  <a:lnTo>
                    <a:pt x="9835" y="1091"/>
                  </a:lnTo>
                  <a:lnTo>
                    <a:pt x="9845" y="1059"/>
                  </a:lnTo>
                  <a:lnTo>
                    <a:pt x="9857" y="1023"/>
                  </a:lnTo>
                  <a:lnTo>
                    <a:pt x="9870" y="987"/>
                  </a:lnTo>
                  <a:lnTo>
                    <a:pt x="9885" y="953"/>
                  </a:lnTo>
                  <a:lnTo>
                    <a:pt x="9900" y="918"/>
                  </a:lnTo>
                  <a:lnTo>
                    <a:pt x="9917" y="884"/>
                  </a:lnTo>
                  <a:lnTo>
                    <a:pt x="9935" y="849"/>
                  </a:lnTo>
                  <a:lnTo>
                    <a:pt x="9955" y="816"/>
                  </a:lnTo>
                  <a:lnTo>
                    <a:pt x="9975" y="782"/>
                  </a:lnTo>
                  <a:lnTo>
                    <a:pt x="9997" y="749"/>
                  </a:lnTo>
                  <a:lnTo>
                    <a:pt x="10020" y="716"/>
                  </a:lnTo>
                  <a:lnTo>
                    <a:pt x="10045" y="684"/>
                  </a:lnTo>
                  <a:lnTo>
                    <a:pt x="10069" y="653"/>
                  </a:lnTo>
                  <a:lnTo>
                    <a:pt x="10096" y="620"/>
                  </a:lnTo>
                  <a:lnTo>
                    <a:pt x="10124" y="589"/>
                  </a:lnTo>
                  <a:lnTo>
                    <a:pt x="10154" y="559"/>
                  </a:lnTo>
                  <a:lnTo>
                    <a:pt x="10184" y="528"/>
                  </a:lnTo>
                  <a:lnTo>
                    <a:pt x="10200" y="513"/>
                  </a:lnTo>
                  <a:lnTo>
                    <a:pt x="10216" y="498"/>
                  </a:lnTo>
                  <a:lnTo>
                    <a:pt x="10232" y="484"/>
                  </a:lnTo>
                  <a:lnTo>
                    <a:pt x="10250" y="471"/>
                  </a:lnTo>
                  <a:lnTo>
                    <a:pt x="10268" y="458"/>
                  </a:lnTo>
                  <a:lnTo>
                    <a:pt x="10286" y="445"/>
                  </a:lnTo>
                  <a:lnTo>
                    <a:pt x="10305" y="433"/>
                  </a:lnTo>
                  <a:lnTo>
                    <a:pt x="10324" y="421"/>
                  </a:lnTo>
                  <a:lnTo>
                    <a:pt x="10344" y="410"/>
                  </a:lnTo>
                  <a:lnTo>
                    <a:pt x="10364" y="399"/>
                  </a:lnTo>
                  <a:lnTo>
                    <a:pt x="10385" y="388"/>
                  </a:lnTo>
                  <a:lnTo>
                    <a:pt x="10406" y="378"/>
                  </a:lnTo>
                  <a:lnTo>
                    <a:pt x="10428" y="368"/>
                  </a:lnTo>
                  <a:lnTo>
                    <a:pt x="10451" y="360"/>
                  </a:lnTo>
                  <a:lnTo>
                    <a:pt x="10473" y="351"/>
                  </a:lnTo>
                  <a:lnTo>
                    <a:pt x="10497" y="344"/>
                  </a:lnTo>
                  <a:lnTo>
                    <a:pt x="10521" y="335"/>
                  </a:lnTo>
                  <a:lnTo>
                    <a:pt x="10546" y="329"/>
                  </a:lnTo>
                  <a:lnTo>
                    <a:pt x="10571" y="321"/>
                  </a:lnTo>
                  <a:lnTo>
                    <a:pt x="10595" y="316"/>
                  </a:lnTo>
                  <a:lnTo>
                    <a:pt x="10621" y="309"/>
                  </a:lnTo>
                  <a:lnTo>
                    <a:pt x="10648" y="304"/>
                  </a:lnTo>
                  <a:lnTo>
                    <a:pt x="10675" y="299"/>
                  </a:lnTo>
                  <a:lnTo>
                    <a:pt x="10702" y="294"/>
                  </a:lnTo>
                  <a:lnTo>
                    <a:pt x="10760" y="286"/>
                  </a:lnTo>
                  <a:lnTo>
                    <a:pt x="10818" y="281"/>
                  </a:lnTo>
                  <a:lnTo>
                    <a:pt x="10878" y="277"/>
                  </a:lnTo>
                  <a:lnTo>
                    <a:pt x="10941" y="275"/>
                  </a:lnTo>
                  <a:lnTo>
                    <a:pt x="10971" y="275"/>
                  </a:lnTo>
                  <a:lnTo>
                    <a:pt x="11003" y="276"/>
                  </a:lnTo>
                  <a:lnTo>
                    <a:pt x="11035" y="277"/>
                  </a:lnTo>
                  <a:lnTo>
                    <a:pt x="11069" y="279"/>
                  </a:lnTo>
                  <a:lnTo>
                    <a:pt x="11102" y="281"/>
                  </a:lnTo>
                  <a:lnTo>
                    <a:pt x="11137" y="284"/>
                  </a:lnTo>
                  <a:lnTo>
                    <a:pt x="11171" y="289"/>
                  </a:lnTo>
                  <a:lnTo>
                    <a:pt x="11206" y="293"/>
                  </a:lnTo>
                  <a:lnTo>
                    <a:pt x="11231" y="297"/>
                  </a:lnTo>
                  <a:lnTo>
                    <a:pt x="11255" y="302"/>
                  </a:lnTo>
                  <a:lnTo>
                    <a:pt x="11279" y="306"/>
                  </a:lnTo>
                  <a:lnTo>
                    <a:pt x="11303" y="311"/>
                  </a:lnTo>
                  <a:lnTo>
                    <a:pt x="11327" y="318"/>
                  </a:lnTo>
                  <a:lnTo>
                    <a:pt x="11349" y="324"/>
                  </a:lnTo>
                  <a:lnTo>
                    <a:pt x="11373" y="332"/>
                  </a:lnTo>
                  <a:lnTo>
                    <a:pt x="11396" y="339"/>
                  </a:lnTo>
                  <a:lnTo>
                    <a:pt x="11419" y="347"/>
                  </a:lnTo>
                  <a:lnTo>
                    <a:pt x="11440" y="356"/>
                  </a:lnTo>
                  <a:lnTo>
                    <a:pt x="11463" y="365"/>
                  </a:lnTo>
                  <a:lnTo>
                    <a:pt x="11484" y="375"/>
                  </a:lnTo>
                  <a:lnTo>
                    <a:pt x="11506" y="386"/>
                  </a:lnTo>
                  <a:lnTo>
                    <a:pt x="11528" y="397"/>
                  </a:lnTo>
                  <a:lnTo>
                    <a:pt x="11549" y="408"/>
                  </a:lnTo>
                  <a:lnTo>
                    <a:pt x="11570" y="420"/>
                  </a:lnTo>
                  <a:lnTo>
                    <a:pt x="11590" y="433"/>
                  </a:lnTo>
                  <a:lnTo>
                    <a:pt x="11609" y="446"/>
                  </a:lnTo>
                  <a:lnTo>
                    <a:pt x="11626" y="461"/>
                  </a:lnTo>
                  <a:lnTo>
                    <a:pt x="11642" y="478"/>
                  </a:lnTo>
                  <a:lnTo>
                    <a:pt x="11657" y="494"/>
                  </a:lnTo>
                  <a:lnTo>
                    <a:pt x="11671" y="512"/>
                  </a:lnTo>
                  <a:lnTo>
                    <a:pt x="11683" y="530"/>
                  </a:lnTo>
                  <a:lnTo>
                    <a:pt x="11694" y="550"/>
                  </a:lnTo>
                  <a:lnTo>
                    <a:pt x="11704" y="570"/>
                  </a:lnTo>
                  <a:lnTo>
                    <a:pt x="11712" y="592"/>
                  </a:lnTo>
                  <a:lnTo>
                    <a:pt x="11720" y="615"/>
                  </a:lnTo>
                  <a:lnTo>
                    <a:pt x="11725" y="638"/>
                  </a:lnTo>
                  <a:lnTo>
                    <a:pt x="11730" y="663"/>
                  </a:lnTo>
                  <a:lnTo>
                    <a:pt x="11733" y="688"/>
                  </a:lnTo>
                  <a:lnTo>
                    <a:pt x="11735" y="715"/>
                  </a:lnTo>
                  <a:lnTo>
                    <a:pt x="11736" y="742"/>
                  </a:lnTo>
                  <a:lnTo>
                    <a:pt x="11736" y="759"/>
                  </a:lnTo>
                  <a:lnTo>
                    <a:pt x="11735" y="777"/>
                  </a:lnTo>
                  <a:lnTo>
                    <a:pt x="11734" y="794"/>
                  </a:lnTo>
                  <a:lnTo>
                    <a:pt x="11732" y="812"/>
                  </a:lnTo>
                  <a:lnTo>
                    <a:pt x="11730" y="831"/>
                  </a:lnTo>
                  <a:lnTo>
                    <a:pt x="11726" y="849"/>
                  </a:lnTo>
                  <a:lnTo>
                    <a:pt x="11723" y="869"/>
                  </a:lnTo>
                  <a:lnTo>
                    <a:pt x="11718" y="888"/>
                  </a:lnTo>
                  <a:lnTo>
                    <a:pt x="11146" y="885"/>
                  </a:lnTo>
                  <a:lnTo>
                    <a:pt x="11148" y="872"/>
                  </a:lnTo>
                  <a:lnTo>
                    <a:pt x="11151" y="858"/>
                  </a:lnTo>
                  <a:lnTo>
                    <a:pt x="11151" y="845"/>
                  </a:lnTo>
                  <a:lnTo>
                    <a:pt x="11152" y="833"/>
                  </a:lnTo>
                  <a:lnTo>
                    <a:pt x="11151" y="810"/>
                  </a:lnTo>
                  <a:lnTo>
                    <a:pt x="11148" y="790"/>
                  </a:lnTo>
                  <a:lnTo>
                    <a:pt x="11144" y="770"/>
                  </a:lnTo>
                  <a:lnTo>
                    <a:pt x="11138" y="752"/>
                  </a:lnTo>
                  <a:lnTo>
                    <a:pt x="11134" y="743"/>
                  </a:lnTo>
                  <a:lnTo>
                    <a:pt x="11131" y="736"/>
                  </a:lnTo>
                  <a:lnTo>
                    <a:pt x="11126" y="728"/>
                  </a:lnTo>
                  <a:lnTo>
                    <a:pt x="11121" y="721"/>
                  </a:lnTo>
                  <a:lnTo>
                    <a:pt x="11116" y="714"/>
                  </a:lnTo>
                  <a:lnTo>
                    <a:pt x="11111" y="708"/>
                  </a:lnTo>
                  <a:lnTo>
                    <a:pt x="11104" y="701"/>
                  </a:lnTo>
                  <a:lnTo>
                    <a:pt x="11098" y="696"/>
                  </a:lnTo>
                  <a:lnTo>
                    <a:pt x="11085" y="685"/>
                  </a:lnTo>
                  <a:lnTo>
                    <a:pt x="11071" y="675"/>
                  </a:lnTo>
                  <a:lnTo>
                    <a:pt x="11057" y="667"/>
                  </a:lnTo>
                  <a:lnTo>
                    <a:pt x="11043" y="658"/>
                  </a:lnTo>
                  <a:lnTo>
                    <a:pt x="11029" y="651"/>
                  </a:lnTo>
                  <a:lnTo>
                    <a:pt x="11013" y="645"/>
                  </a:lnTo>
                  <a:lnTo>
                    <a:pt x="10998" y="640"/>
                  </a:lnTo>
                  <a:lnTo>
                    <a:pt x="10982" y="635"/>
                  </a:lnTo>
                  <a:lnTo>
                    <a:pt x="10966" y="632"/>
                  </a:lnTo>
                  <a:lnTo>
                    <a:pt x="10950" y="629"/>
                  </a:lnTo>
                  <a:lnTo>
                    <a:pt x="10932" y="627"/>
                  </a:lnTo>
                  <a:lnTo>
                    <a:pt x="10916" y="626"/>
                  </a:lnTo>
                  <a:lnTo>
                    <a:pt x="10901" y="624"/>
                  </a:lnTo>
                  <a:lnTo>
                    <a:pt x="10886" y="623"/>
                  </a:lnTo>
                  <a:lnTo>
                    <a:pt x="10873" y="623"/>
                  </a:lnTo>
                  <a:lnTo>
                    <a:pt x="10860" y="622"/>
                  </a:lnTo>
                  <a:lnTo>
                    <a:pt x="10849" y="623"/>
                  </a:lnTo>
                  <a:lnTo>
                    <a:pt x="10837" y="623"/>
                  </a:lnTo>
                  <a:lnTo>
                    <a:pt x="10826" y="624"/>
                  </a:lnTo>
                  <a:lnTo>
                    <a:pt x="10814" y="627"/>
                  </a:lnTo>
                  <a:lnTo>
                    <a:pt x="10802" y="629"/>
                  </a:lnTo>
                  <a:lnTo>
                    <a:pt x="10790" y="631"/>
                  </a:lnTo>
                  <a:lnTo>
                    <a:pt x="10779" y="633"/>
                  </a:lnTo>
                  <a:lnTo>
                    <a:pt x="10767" y="635"/>
                  </a:lnTo>
                  <a:lnTo>
                    <a:pt x="10752" y="641"/>
                  </a:lnTo>
                  <a:lnTo>
                    <a:pt x="10738" y="646"/>
                  </a:lnTo>
                  <a:lnTo>
                    <a:pt x="10724" y="653"/>
                  </a:lnTo>
                  <a:lnTo>
                    <a:pt x="10709" y="660"/>
                  </a:lnTo>
                  <a:lnTo>
                    <a:pt x="10695" y="669"/>
                  </a:lnTo>
                  <a:lnTo>
                    <a:pt x="10681" y="677"/>
                  </a:lnTo>
                  <a:lnTo>
                    <a:pt x="10667" y="688"/>
                  </a:lnTo>
                  <a:lnTo>
                    <a:pt x="10652" y="698"/>
                  </a:lnTo>
                  <a:lnTo>
                    <a:pt x="10638" y="710"/>
                  </a:lnTo>
                  <a:lnTo>
                    <a:pt x="10624" y="723"/>
                  </a:lnTo>
                  <a:lnTo>
                    <a:pt x="10609" y="736"/>
                  </a:lnTo>
                  <a:lnTo>
                    <a:pt x="10597" y="750"/>
                  </a:lnTo>
                  <a:lnTo>
                    <a:pt x="10582" y="764"/>
                  </a:lnTo>
                  <a:lnTo>
                    <a:pt x="10568" y="780"/>
                  </a:lnTo>
                  <a:lnTo>
                    <a:pt x="10554" y="796"/>
                  </a:lnTo>
                  <a:lnTo>
                    <a:pt x="10541" y="813"/>
                  </a:lnTo>
                  <a:lnTo>
                    <a:pt x="10527" y="832"/>
                  </a:lnTo>
                  <a:lnTo>
                    <a:pt x="10514" y="851"/>
                  </a:lnTo>
                  <a:lnTo>
                    <a:pt x="10501" y="872"/>
                  </a:lnTo>
                  <a:lnTo>
                    <a:pt x="10490" y="893"/>
                  </a:lnTo>
                  <a:lnTo>
                    <a:pt x="10478" y="916"/>
                  </a:lnTo>
                  <a:lnTo>
                    <a:pt x="10466" y="940"/>
                  </a:lnTo>
                  <a:lnTo>
                    <a:pt x="10455" y="964"/>
                  </a:lnTo>
                  <a:lnTo>
                    <a:pt x="10443" y="989"/>
                  </a:lnTo>
                  <a:lnTo>
                    <a:pt x="10433" y="1016"/>
                  </a:lnTo>
                  <a:lnTo>
                    <a:pt x="10423" y="1045"/>
                  </a:lnTo>
                  <a:lnTo>
                    <a:pt x="10413" y="1074"/>
                  </a:lnTo>
                  <a:lnTo>
                    <a:pt x="10403" y="1104"/>
                  </a:lnTo>
                  <a:lnTo>
                    <a:pt x="10395" y="1135"/>
                  </a:lnTo>
                  <a:lnTo>
                    <a:pt x="10386" y="1168"/>
                  </a:lnTo>
                  <a:lnTo>
                    <a:pt x="10377" y="1201"/>
                  </a:lnTo>
                  <a:lnTo>
                    <a:pt x="10370" y="1236"/>
                  </a:lnTo>
                  <a:lnTo>
                    <a:pt x="10368" y="1248"/>
                  </a:lnTo>
                  <a:lnTo>
                    <a:pt x="10364" y="1259"/>
                  </a:lnTo>
                  <a:lnTo>
                    <a:pt x="10362" y="1270"/>
                  </a:lnTo>
                  <a:lnTo>
                    <a:pt x="10360" y="1282"/>
                  </a:lnTo>
                  <a:lnTo>
                    <a:pt x="10359" y="1294"/>
                  </a:lnTo>
                  <a:lnTo>
                    <a:pt x="10357" y="1306"/>
                  </a:lnTo>
                  <a:lnTo>
                    <a:pt x="10356" y="1318"/>
                  </a:lnTo>
                  <a:lnTo>
                    <a:pt x="10353" y="1330"/>
                  </a:lnTo>
                  <a:lnTo>
                    <a:pt x="10350" y="1353"/>
                  </a:lnTo>
                  <a:lnTo>
                    <a:pt x="10347" y="1378"/>
                  </a:lnTo>
                  <a:lnTo>
                    <a:pt x="10345" y="1402"/>
                  </a:lnTo>
                  <a:lnTo>
                    <a:pt x="10343" y="1426"/>
                  </a:lnTo>
                  <a:lnTo>
                    <a:pt x="10340" y="1448"/>
                  </a:lnTo>
                  <a:lnTo>
                    <a:pt x="10339" y="1471"/>
                  </a:lnTo>
                  <a:lnTo>
                    <a:pt x="10338" y="1494"/>
                  </a:lnTo>
                  <a:lnTo>
                    <a:pt x="10338" y="1517"/>
                  </a:lnTo>
                  <a:lnTo>
                    <a:pt x="10339" y="1552"/>
                  </a:lnTo>
                  <a:lnTo>
                    <a:pt x="10342" y="1588"/>
                  </a:lnTo>
                  <a:lnTo>
                    <a:pt x="10347" y="1621"/>
                  </a:lnTo>
                  <a:lnTo>
                    <a:pt x="10353" y="1654"/>
                  </a:lnTo>
                  <a:lnTo>
                    <a:pt x="10361" y="1684"/>
                  </a:lnTo>
                  <a:lnTo>
                    <a:pt x="10371" y="1713"/>
                  </a:lnTo>
                  <a:lnTo>
                    <a:pt x="10377" y="1727"/>
                  </a:lnTo>
                  <a:lnTo>
                    <a:pt x="10383" y="1741"/>
                  </a:lnTo>
                  <a:lnTo>
                    <a:pt x="10390" y="1755"/>
                  </a:lnTo>
                  <a:lnTo>
                    <a:pt x="10397" y="1768"/>
                  </a:lnTo>
                  <a:lnTo>
                    <a:pt x="10404" y="1781"/>
                  </a:lnTo>
                  <a:lnTo>
                    <a:pt x="10413" y="1793"/>
                  </a:lnTo>
                  <a:lnTo>
                    <a:pt x="10423" y="1804"/>
                  </a:lnTo>
                  <a:lnTo>
                    <a:pt x="10432" y="1814"/>
                  </a:lnTo>
                  <a:lnTo>
                    <a:pt x="10443" y="1823"/>
                  </a:lnTo>
                  <a:lnTo>
                    <a:pt x="10455" y="1832"/>
                  </a:lnTo>
                  <a:lnTo>
                    <a:pt x="10468" y="1839"/>
                  </a:lnTo>
                  <a:lnTo>
                    <a:pt x="10481" y="1846"/>
                  </a:lnTo>
                  <a:lnTo>
                    <a:pt x="10495" y="1852"/>
                  </a:lnTo>
                  <a:lnTo>
                    <a:pt x="10510" y="1858"/>
                  </a:lnTo>
                  <a:lnTo>
                    <a:pt x="10525" y="1862"/>
                  </a:lnTo>
                  <a:lnTo>
                    <a:pt x="10542" y="1865"/>
                  </a:lnTo>
                  <a:lnTo>
                    <a:pt x="10560" y="1869"/>
                  </a:lnTo>
                  <a:lnTo>
                    <a:pt x="10578" y="1871"/>
                  </a:lnTo>
                  <a:lnTo>
                    <a:pt x="10597" y="1872"/>
                  </a:lnTo>
                  <a:lnTo>
                    <a:pt x="10616" y="1872"/>
                  </a:lnTo>
                  <a:lnTo>
                    <a:pt x="10630" y="1872"/>
                  </a:lnTo>
                  <a:lnTo>
                    <a:pt x="10645" y="1872"/>
                  </a:lnTo>
                  <a:lnTo>
                    <a:pt x="10660" y="1872"/>
                  </a:lnTo>
                  <a:lnTo>
                    <a:pt x="10676" y="1870"/>
                  </a:lnTo>
                  <a:lnTo>
                    <a:pt x="10689" y="1869"/>
                  </a:lnTo>
                  <a:lnTo>
                    <a:pt x="10702" y="1868"/>
                  </a:lnTo>
                  <a:lnTo>
                    <a:pt x="10715" y="1865"/>
                  </a:lnTo>
                  <a:lnTo>
                    <a:pt x="10729" y="1863"/>
                  </a:lnTo>
                  <a:lnTo>
                    <a:pt x="10743" y="1859"/>
                  </a:lnTo>
                  <a:lnTo>
                    <a:pt x="10757" y="1855"/>
                  </a:lnTo>
                  <a:lnTo>
                    <a:pt x="10773" y="1849"/>
                  </a:lnTo>
                  <a:lnTo>
                    <a:pt x="10788" y="1844"/>
                  </a:lnTo>
                  <a:lnTo>
                    <a:pt x="10806" y="1834"/>
                  </a:lnTo>
                  <a:lnTo>
                    <a:pt x="10824" y="1824"/>
                  </a:lnTo>
                  <a:lnTo>
                    <a:pt x="10843" y="1814"/>
                  </a:lnTo>
                  <a:lnTo>
                    <a:pt x="10860" y="1801"/>
                  </a:lnTo>
                  <a:lnTo>
                    <a:pt x="10878" y="1788"/>
                  </a:lnTo>
                  <a:lnTo>
                    <a:pt x="10895" y="1774"/>
                  </a:lnTo>
                  <a:lnTo>
                    <a:pt x="10912" y="1757"/>
                  </a:lnTo>
                  <a:lnTo>
                    <a:pt x="10928" y="1741"/>
                  </a:lnTo>
                  <a:lnTo>
                    <a:pt x="10943" y="1724"/>
                  </a:lnTo>
                  <a:lnTo>
                    <a:pt x="10957" y="1706"/>
                  </a:lnTo>
                  <a:lnTo>
                    <a:pt x="10969" y="1686"/>
                  </a:lnTo>
                  <a:lnTo>
                    <a:pt x="10979" y="1668"/>
                  </a:lnTo>
                  <a:lnTo>
                    <a:pt x="10988" y="1647"/>
                  </a:lnTo>
                  <a:lnTo>
                    <a:pt x="10995" y="1627"/>
                  </a:lnTo>
                  <a:lnTo>
                    <a:pt x="11001" y="1605"/>
                  </a:lnTo>
                  <a:lnTo>
                    <a:pt x="11004" y="1583"/>
                  </a:lnTo>
                  <a:lnTo>
                    <a:pt x="11555" y="1581"/>
                  </a:lnTo>
                  <a:lnTo>
                    <a:pt x="11557" y="1589"/>
                  </a:lnTo>
                  <a:lnTo>
                    <a:pt x="11558" y="1595"/>
                  </a:lnTo>
                  <a:lnTo>
                    <a:pt x="11559" y="1602"/>
                  </a:lnTo>
                  <a:lnTo>
                    <a:pt x="11559" y="1609"/>
                  </a:lnTo>
                  <a:lnTo>
                    <a:pt x="11559" y="1622"/>
                  </a:lnTo>
                  <a:lnTo>
                    <a:pt x="11557" y="1635"/>
                  </a:lnTo>
                  <a:lnTo>
                    <a:pt x="11555" y="1649"/>
                  </a:lnTo>
                  <a:lnTo>
                    <a:pt x="11551" y="1666"/>
                  </a:lnTo>
                  <a:lnTo>
                    <a:pt x="11546" y="1683"/>
                  </a:lnTo>
                  <a:lnTo>
                    <a:pt x="11541" y="1700"/>
                  </a:lnTo>
                  <a:lnTo>
                    <a:pt x="11533" y="1720"/>
                  </a:lnTo>
                  <a:lnTo>
                    <a:pt x="11525" y="1740"/>
                  </a:lnTo>
                  <a:lnTo>
                    <a:pt x="11517" y="1761"/>
                  </a:lnTo>
                  <a:lnTo>
                    <a:pt x="11506" y="1781"/>
                  </a:lnTo>
                  <a:lnTo>
                    <a:pt x="11494" y="1803"/>
                  </a:lnTo>
                  <a:lnTo>
                    <a:pt x="11481" y="1824"/>
                  </a:lnTo>
                  <a:lnTo>
                    <a:pt x="11467" y="1847"/>
                  </a:lnTo>
                  <a:lnTo>
                    <a:pt x="11452" y="1869"/>
                  </a:lnTo>
                  <a:lnTo>
                    <a:pt x="11435" y="1891"/>
                  </a:lnTo>
                  <a:lnTo>
                    <a:pt x="11416" y="1914"/>
                  </a:lnTo>
                  <a:lnTo>
                    <a:pt x="11402" y="1930"/>
                  </a:lnTo>
                  <a:lnTo>
                    <a:pt x="11387" y="1945"/>
                  </a:lnTo>
                  <a:lnTo>
                    <a:pt x="11372" y="1961"/>
                  </a:lnTo>
                  <a:lnTo>
                    <a:pt x="11356" y="1977"/>
                  </a:lnTo>
                  <a:lnTo>
                    <a:pt x="11339" y="1993"/>
                  </a:lnTo>
                  <a:lnTo>
                    <a:pt x="11321" y="2008"/>
                  </a:lnTo>
                  <a:lnTo>
                    <a:pt x="11303" y="2023"/>
                  </a:lnTo>
                  <a:lnTo>
                    <a:pt x="11284" y="2038"/>
                  </a:lnTo>
                  <a:lnTo>
                    <a:pt x="11264" y="2052"/>
                  </a:lnTo>
                  <a:lnTo>
                    <a:pt x="11244" y="2067"/>
                  </a:lnTo>
                  <a:lnTo>
                    <a:pt x="11222" y="2081"/>
                  </a:lnTo>
                  <a:lnTo>
                    <a:pt x="11199" y="2095"/>
                  </a:lnTo>
                  <a:lnTo>
                    <a:pt x="11153" y="2123"/>
                  </a:lnTo>
                  <a:lnTo>
                    <a:pt x="11103" y="2150"/>
                  </a:lnTo>
                  <a:lnTo>
                    <a:pt x="11077" y="2162"/>
                  </a:lnTo>
                  <a:lnTo>
                    <a:pt x="11050" y="2175"/>
                  </a:lnTo>
                  <a:lnTo>
                    <a:pt x="11023" y="2186"/>
                  </a:lnTo>
                  <a:lnTo>
                    <a:pt x="10994" y="2197"/>
                  </a:lnTo>
                  <a:lnTo>
                    <a:pt x="10965" y="2207"/>
                  </a:lnTo>
                  <a:lnTo>
                    <a:pt x="10934" y="2215"/>
                  </a:lnTo>
                  <a:lnTo>
                    <a:pt x="10902" y="2223"/>
                  </a:lnTo>
                  <a:lnTo>
                    <a:pt x="10870" y="2229"/>
                  </a:lnTo>
                  <a:lnTo>
                    <a:pt x="10836" y="2236"/>
                  </a:lnTo>
                  <a:lnTo>
                    <a:pt x="10803" y="2241"/>
                  </a:lnTo>
                  <a:lnTo>
                    <a:pt x="10767" y="2247"/>
                  </a:lnTo>
                  <a:lnTo>
                    <a:pt x="10732" y="2250"/>
                  </a:lnTo>
                  <a:lnTo>
                    <a:pt x="10694" y="2253"/>
                  </a:lnTo>
                  <a:lnTo>
                    <a:pt x="10656" y="2255"/>
                  </a:lnTo>
                  <a:lnTo>
                    <a:pt x="10617" y="2256"/>
                  </a:lnTo>
                  <a:lnTo>
                    <a:pt x="10577" y="2256"/>
                  </a:lnTo>
                  <a:lnTo>
                    <a:pt x="10567" y="2256"/>
                  </a:lnTo>
                  <a:lnTo>
                    <a:pt x="10557" y="2256"/>
                  </a:lnTo>
                  <a:lnTo>
                    <a:pt x="10546" y="2256"/>
                  </a:lnTo>
                  <a:lnTo>
                    <a:pt x="10533" y="2256"/>
                  </a:lnTo>
                  <a:lnTo>
                    <a:pt x="10480" y="2256"/>
                  </a:lnTo>
                  <a:lnTo>
                    <a:pt x="10429" y="2254"/>
                  </a:lnTo>
                  <a:lnTo>
                    <a:pt x="10379" y="2250"/>
                  </a:lnTo>
                  <a:lnTo>
                    <a:pt x="10333" y="2246"/>
                  </a:lnTo>
                  <a:lnTo>
                    <a:pt x="10289" y="2239"/>
                  </a:lnTo>
                  <a:lnTo>
                    <a:pt x="10247" y="2231"/>
                  </a:lnTo>
                  <a:lnTo>
                    <a:pt x="10207" y="2222"/>
                  </a:lnTo>
                  <a:lnTo>
                    <a:pt x="10169" y="2212"/>
                  </a:lnTo>
                  <a:lnTo>
                    <a:pt x="10133" y="2200"/>
                  </a:lnTo>
                  <a:lnTo>
                    <a:pt x="10101" y="2186"/>
                  </a:lnTo>
                  <a:lnTo>
                    <a:pt x="10084" y="2180"/>
                  </a:lnTo>
                  <a:lnTo>
                    <a:pt x="10069" y="2172"/>
                  </a:lnTo>
                  <a:lnTo>
                    <a:pt x="10055" y="2163"/>
                  </a:lnTo>
                  <a:lnTo>
                    <a:pt x="10041" y="2156"/>
                  </a:lnTo>
                  <a:lnTo>
                    <a:pt x="10027" y="2147"/>
                  </a:lnTo>
                  <a:lnTo>
                    <a:pt x="10014" y="2139"/>
                  </a:lnTo>
                  <a:lnTo>
                    <a:pt x="10002" y="2129"/>
                  </a:lnTo>
                  <a:lnTo>
                    <a:pt x="9991" y="2119"/>
                  </a:lnTo>
                  <a:lnTo>
                    <a:pt x="9979" y="2109"/>
                  </a:lnTo>
                  <a:lnTo>
                    <a:pt x="9968" y="2099"/>
                  </a:lnTo>
                  <a:lnTo>
                    <a:pt x="9958" y="2088"/>
                  </a:lnTo>
                  <a:lnTo>
                    <a:pt x="9948" y="2077"/>
                  </a:lnTo>
                  <a:lnTo>
                    <a:pt x="9931" y="2054"/>
                  </a:lnTo>
                  <a:lnTo>
                    <a:pt x="9914" y="2032"/>
                  </a:lnTo>
                  <a:lnTo>
                    <a:pt x="9898" y="2009"/>
                  </a:lnTo>
                  <a:lnTo>
                    <a:pt x="9882" y="1985"/>
                  </a:lnTo>
                  <a:lnTo>
                    <a:pt x="9868" y="1961"/>
                  </a:lnTo>
                  <a:lnTo>
                    <a:pt x="9855" y="1938"/>
                  </a:lnTo>
                  <a:lnTo>
                    <a:pt x="9844" y="1913"/>
                  </a:lnTo>
                  <a:lnTo>
                    <a:pt x="9833" y="1888"/>
                  </a:lnTo>
                  <a:lnTo>
                    <a:pt x="9822" y="1863"/>
                  </a:lnTo>
                  <a:lnTo>
                    <a:pt x="9813" y="1838"/>
                  </a:lnTo>
                  <a:lnTo>
                    <a:pt x="9806" y="1812"/>
                  </a:lnTo>
                  <a:lnTo>
                    <a:pt x="9798" y="1787"/>
                  </a:lnTo>
                  <a:lnTo>
                    <a:pt x="9792" y="1761"/>
                  </a:lnTo>
                  <a:lnTo>
                    <a:pt x="9787" y="1734"/>
                  </a:lnTo>
                  <a:lnTo>
                    <a:pt x="9783" y="1707"/>
                  </a:lnTo>
                  <a:lnTo>
                    <a:pt x="9780" y="1680"/>
                  </a:lnTo>
                  <a:lnTo>
                    <a:pt x="9779" y="1663"/>
                  </a:lnTo>
                  <a:lnTo>
                    <a:pt x="9778" y="1646"/>
                  </a:lnTo>
                  <a:lnTo>
                    <a:pt x="9777" y="1629"/>
                  </a:lnTo>
                  <a:lnTo>
                    <a:pt x="9776" y="1610"/>
                  </a:lnTo>
                  <a:lnTo>
                    <a:pt x="9776" y="1593"/>
                  </a:lnTo>
                  <a:lnTo>
                    <a:pt x="9774" y="1576"/>
                  </a:lnTo>
                  <a:lnTo>
                    <a:pt x="9774" y="1559"/>
                  </a:lnTo>
                  <a:lnTo>
                    <a:pt x="9774" y="1542"/>
                  </a:lnTo>
                  <a:lnTo>
                    <a:pt x="9774" y="1539"/>
                  </a:lnTo>
                  <a:close/>
                  <a:moveTo>
                    <a:pt x="0" y="0"/>
                  </a:moveTo>
                  <a:lnTo>
                    <a:pt x="2708" y="0"/>
                  </a:lnTo>
                  <a:lnTo>
                    <a:pt x="2708" y="2549"/>
                  </a:lnTo>
                  <a:lnTo>
                    <a:pt x="0" y="2549"/>
                  </a:lnTo>
                  <a:lnTo>
                    <a:pt x="0" y="0"/>
                  </a:lnTo>
                  <a:close/>
                  <a:moveTo>
                    <a:pt x="318" y="2175"/>
                  </a:moveTo>
                  <a:lnTo>
                    <a:pt x="2389" y="2175"/>
                  </a:lnTo>
                  <a:lnTo>
                    <a:pt x="2389" y="2230"/>
                  </a:lnTo>
                  <a:lnTo>
                    <a:pt x="318" y="2230"/>
                  </a:lnTo>
                  <a:lnTo>
                    <a:pt x="318" y="2175"/>
                  </a:lnTo>
                  <a:close/>
                  <a:moveTo>
                    <a:pt x="318" y="1804"/>
                  </a:moveTo>
                  <a:lnTo>
                    <a:pt x="2389" y="1804"/>
                  </a:lnTo>
                  <a:lnTo>
                    <a:pt x="2389" y="1859"/>
                  </a:lnTo>
                  <a:lnTo>
                    <a:pt x="318" y="1859"/>
                  </a:lnTo>
                  <a:lnTo>
                    <a:pt x="318" y="1804"/>
                  </a:lnTo>
                  <a:close/>
                  <a:moveTo>
                    <a:pt x="318" y="1432"/>
                  </a:moveTo>
                  <a:lnTo>
                    <a:pt x="2389" y="1432"/>
                  </a:lnTo>
                  <a:lnTo>
                    <a:pt x="2389" y="1487"/>
                  </a:lnTo>
                  <a:lnTo>
                    <a:pt x="318" y="1487"/>
                  </a:lnTo>
                  <a:lnTo>
                    <a:pt x="318" y="1432"/>
                  </a:lnTo>
                  <a:close/>
                  <a:moveTo>
                    <a:pt x="318" y="1061"/>
                  </a:moveTo>
                  <a:lnTo>
                    <a:pt x="2389" y="1061"/>
                  </a:lnTo>
                  <a:lnTo>
                    <a:pt x="2389" y="1117"/>
                  </a:lnTo>
                  <a:lnTo>
                    <a:pt x="318" y="1117"/>
                  </a:lnTo>
                  <a:lnTo>
                    <a:pt x="318" y="1061"/>
                  </a:lnTo>
                  <a:close/>
                  <a:moveTo>
                    <a:pt x="318" y="690"/>
                  </a:moveTo>
                  <a:lnTo>
                    <a:pt x="2389" y="690"/>
                  </a:lnTo>
                  <a:lnTo>
                    <a:pt x="2389" y="745"/>
                  </a:lnTo>
                  <a:lnTo>
                    <a:pt x="318" y="745"/>
                  </a:lnTo>
                  <a:lnTo>
                    <a:pt x="318" y="690"/>
                  </a:lnTo>
                  <a:close/>
                  <a:moveTo>
                    <a:pt x="318" y="319"/>
                  </a:moveTo>
                  <a:lnTo>
                    <a:pt x="2389" y="319"/>
                  </a:lnTo>
                  <a:lnTo>
                    <a:pt x="2389" y="374"/>
                  </a:lnTo>
                  <a:lnTo>
                    <a:pt x="318" y="374"/>
                  </a:lnTo>
                  <a:lnTo>
                    <a:pt x="318" y="319"/>
                  </a:lnTo>
                  <a:close/>
                  <a:moveTo>
                    <a:pt x="839" y="654"/>
                  </a:moveTo>
                  <a:lnTo>
                    <a:pt x="890" y="411"/>
                  </a:lnTo>
                  <a:lnTo>
                    <a:pt x="1060" y="411"/>
                  </a:lnTo>
                  <a:lnTo>
                    <a:pt x="1053" y="458"/>
                  </a:lnTo>
                  <a:lnTo>
                    <a:pt x="948" y="458"/>
                  </a:lnTo>
                  <a:lnTo>
                    <a:pt x="937" y="511"/>
                  </a:lnTo>
                  <a:lnTo>
                    <a:pt x="1034" y="511"/>
                  </a:lnTo>
                  <a:lnTo>
                    <a:pt x="1024" y="561"/>
                  </a:lnTo>
                  <a:lnTo>
                    <a:pt x="926" y="561"/>
                  </a:lnTo>
                  <a:lnTo>
                    <a:pt x="908" y="654"/>
                  </a:lnTo>
                  <a:lnTo>
                    <a:pt x="839" y="654"/>
                  </a:lnTo>
                  <a:close/>
                  <a:moveTo>
                    <a:pt x="1042" y="654"/>
                  </a:moveTo>
                  <a:lnTo>
                    <a:pt x="1095" y="411"/>
                  </a:lnTo>
                  <a:lnTo>
                    <a:pt x="1164" y="411"/>
                  </a:lnTo>
                  <a:lnTo>
                    <a:pt x="1113" y="654"/>
                  </a:lnTo>
                  <a:lnTo>
                    <a:pt x="1042" y="654"/>
                  </a:lnTo>
                  <a:close/>
                  <a:moveTo>
                    <a:pt x="1150" y="654"/>
                  </a:moveTo>
                  <a:lnTo>
                    <a:pt x="1201" y="411"/>
                  </a:lnTo>
                  <a:lnTo>
                    <a:pt x="1388" y="411"/>
                  </a:lnTo>
                  <a:lnTo>
                    <a:pt x="1377" y="458"/>
                  </a:lnTo>
                  <a:lnTo>
                    <a:pt x="1261" y="458"/>
                  </a:lnTo>
                  <a:lnTo>
                    <a:pt x="1251" y="506"/>
                  </a:lnTo>
                  <a:lnTo>
                    <a:pt x="1359" y="506"/>
                  </a:lnTo>
                  <a:lnTo>
                    <a:pt x="1349" y="555"/>
                  </a:lnTo>
                  <a:lnTo>
                    <a:pt x="1241" y="555"/>
                  </a:lnTo>
                  <a:lnTo>
                    <a:pt x="1230" y="603"/>
                  </a:lnTo>
                  <a:lnTo>
                    <a:pt x="1349" y="603"/>
                  </a:lnTo>
                  <a:lnTo>
                    <a:pt x="1338" y="654"/>
                  </a:lnTo>
                  <a:lnTo>
                    <a:pt x="1150" y="654"/>
                  </a:lnTo>
                  <a:close/>
                  <a:moveTo>
                    <a:pt x="1406" y="493"/>
                  </a:moveTo>
                  <a:lnTo>
                    <a:pt x="1408" y="482"/>
                  </a:lnTo>
                  <a:lnTo>
                    <a:pt x="1410" y="471"/>
                  </a:lnTo>
                  <a:lnTo>
                    <a:pt x="1414" y="462"/>
                  </a:lnTo>
                  <a:lnTo>
                    <a:pt x="1418" y="454"/>
                  </a:lnTo>
                  <a:lnTo>
                    <a:pt x="1423" y="445"/>
                  </a:lnTo>
                  <a:lnTo>
                    <a:pt x="1430" y="439"/>
                  </a:lnTo>
                  <a:lnTo>
                    <a:pt x="1436" y="432"/>
                  </a:lnTo>
                  <a:lnTo>
                    <a:pt x="1445" y="427"/>
                  </a:lnTo>
                  <a:lnTo>
                    <a:pt x="1454" y="421"/>
                  </a:lnTo>
                  <a:lnTo>
                    <a:pt x="1463" y="417"/>
                  </a:lnTo>
                  <a:lnTo>
                    <a:pt x="1473" y="414"/>
                  </a:lnTo>
                  <a:lnTo>
                    <a:pt x="1483" y="411"/>
                  </a:lnTo>
                  <a:lnTo>
                    <a:pt x="1494" y="408"/>
                  </a:lnTo>
                  <a:lnTo>
                    <a:pt x="1504" y="407"/>
                  </a:lnTo>
                  <a:lnTo>
                    <a:pt x="1516" y="406"/>
                  </a:lnTo>
                  <a:lnTo>
                    <a:pt x="1528" y="406"/>
                  </a:lnTo>
                  <a:lnTo>
                    <a:pt x="1531" y="406"/>
                  </a:lnTo>
                  <a:lnTo>
                    <a:pt x="1536" y="406"/>
                  </a:lnTo>
                  <a:lnTo>
                    <a:pt x="1540" y="406"/>
                  </a:lnTo>
                  <a:lnTo>
                    <a:pt x="1544" y="406"/>
                  </a:lnTo>
                  <a:lnTo>
                    <a:pt x="1556" y="408"/>
                  </a:lnTo>
                  <a:lnTo>
                    <a:pt x="1569" y="411"/>
                  </a:lnTo>
                  <a:lnTo>
                    <a:pt x="1580" y="415"/>
                  </a:lnTo>
                  <a:lnTo>
                    <a:pt x="1591" y="420"/>
                  </a:lnTo>
                  <a:lnTo>
                    <a:pt x="1596" y="424"/>
                  </a:lnTo>
                  <a:lnTo>
                    <a:pt x="1600" y="427"/>
                  </a:lnTo>
                  <a:lnTo>
                    <a:pt x="1605" y="431"/>
                  </a:lnTo>
                  <a:lnTo>
                    <a:pt x="1607" y="437"/>
                  </a:lnTo>
                  <a:lnTo>
                    <a:pt x="1610" y="441"/>
                  </a:lnTo>
                  <a:lnTo>
                    <a:pt x="1611" y="447"/>
                  </a:lnTo>
                  <a:lnTo>
                    <a:pt x="1612" y="454"/>
                  </a:lnTo>
                  <a:lnTo>
                    <a:pt x="1613" y="460"/>
                  </a:lnTo>
                  <a:lnTo>
                    <a:pt x="1612" y="467"/>
                  </a:lnTo>
                  <a:lnTo>
                    <a:pt x="1612" y="472"/>
                  </a:lnTo>
                  <a:lnTo>
                    <a:pt x="1611" y="479"/>
                  </a:lnTo>
                  <a:lnTo>
                    <a:pt x="1609" y="485"/>
                  </a:lnTo>
                  <a:lnTo>
                    <a:pt x="1541" y="484"/>
                  </a:lnTo>
                  <a:lnTo>
                    <a:pt x="1541" y="483"/>
                  </a:lnTo>
                  <a:lnTo>
                    <a:pt x="1541" y="481"/>
                  </a:lnTo>
                  <a:lnTo>
                    <a:pt x="1542" y="479"/>
                  </a:lnTo>
                  <a:lnTo>
                    <a:pt x="1542" y="476"/>
                  </a:lnTo>
                  <a:lnTo>
                    <a:pt x="1541" y="471"/>
                  </a:lnTo>
                  <a:lnTo>
                    <a:pt x="1540" y="467"/>
                  </a:lnTo>
                  <a:lnTo>
                    <a:pt x="1537" y="462"/>
                  </a:lnTo>
                  <a:lnTo>
                    <a:pt x="1534" y="460"/>
                  </a:lnTo>
                  <a:lnTo>
                    <a:pt x="1529" y="458"/>
                  </a:lnTo>
                  <a:lnTo>
                    <a:pt x="1525" y="456"/>
                  </a:lnTo>
                  <a:lnTo>
                    <a:pt x="1519" y="455"/>
                  </a:lnTo>
                  <a:lnTo>
                    <a:pt x="1514" y="455"/>
                  </a:lnTo>
                  <a:lnTo>
                    <a:pt x="1514" y="455"/>
                  </a:lnTo>
                  <a:lnTo>
                    <a:pt x="1513" y="455"/>
                  </a:lnTo>
                  <a:lnTo>
                    <a:pt x="1512" y="455"/>
                  </a:lnTo>
                  <a:lnTo>
                    <a:pt x="1510" y="455"/>
                  </a:lnTo>
                  <a:lnTo>
                    <a:pt x="1504" y="456"/>
                  </a:lnTo>
                  <a:lnTo>
                    <a:pt x="1500" y="457"/>
                  </a:lnTo>
                  <a:lnTo>
                    <a:pt x="1495" y="459"/>
                  </a:lnTo>
                  <a:lnTo>
                    <a:pt x="1489" y="462"/>
                  </a:lnTo>
                  <a:lnTo>
                    <a:pt x="1486" y="466"/>
                  </a:lnTo>
                  <a:lnTo>
                    <a:pt x="1483" y="470"/>
                  </a:lnTo>
                  <a:lnTo>
                    <a:pt x="1481" y="474"/>
                  </a:lnTo>
                  <a:lnTo>
                    <a:pt x="1481" y="480"/>
                  </a:lnTo>
                  <a:lnTo>
                    <a:pt x="1481" y="482"/>
                  </a:lnTo>
                  <a:lnTo>
                    <a:pt x="1482" y="484"/>
                  </a:lnTo>
                  <a:lnTo>
                    <a:pt x="1483" y="486"/>
                  </a:lnTo>
                  <a:lnTo>
                    <a:pt x="1485" y="489"/>
                  </a:lnTo>
                  <a:lnTo>
                    <a:pt x="1491" y="494"/>
                  </a:lnTo>
                  <a:lnTo>
                    <a:pt x="1499" y="497"/>
                  </a:lnTo>
                  <a:lnTo>
                    <a:pt x="1510" y="501"/>
                  </a:lnTo>
                  <a:lnTo>
                    <a:pt x="1521" y="505"/>
                  </a:lnTo>
                  <a:lnTo>
                    <a:pt x="1532" y="508"/>
                  </a:lnTo>
                  <a:lnTo>
                    <a:pt x="1546" y="511"/>
                  </a:lnTo>
                  <a:lnTo>
                    <a:pt x="1556" y="514"/>
                  </a:lnTo>
                  <a:lnTo>
                    <a:pt x="1566" y="518"/>
                  </a:lnTo>
                  <a:lnTo>
                    <a:pt x="1573" y="522"/>
                  </a:lnTo>
                  <a:lnTo>
                    <a:pt x="1580" y="526"/>
                  </a:lnTo>
                  <a:lnTo>
                    <a:pt x="1585" y="530"/>
                  </a:lnTo>
                  <a:lnTo>
                    <a:pt x="1589" y="536"/>
                  </a:lnTo>
                  <a:lnTo>
                    <a:pt x="1593" y="541"/>
                  </a:lnTo>
                  <a:lnTo>
                    <a:pt x="1595" y="547"/>
                  </a:lnTo>
                  <a:lnTo>
                    <a:pt x="1596" y="551"/>
                  </a:lnTo>
                  <a:lnTo>
                    <a:pt x="1598" y="556"/>
                  </a:lnTo>
                  <a:lnTo>
                    <a:pt x="1598" y="562"/>
                  </a:lnTo>
                  <a:lnTo>
                    <a:pt x="1598" y="566"/>
                  </a:lnTo>
                  <a:lnTo>
                    <a:pt x="1598" y="575"/>
                  </a:lnTo>
                  <a:lnTo>
                    <a:pt x="1596" y="583"/>
                  </a:lnTo>
                  <a:lnTo>
                    <a:pt x="1594" y="592"/>
                  </a:lnTo>
                  <a:lnTo>
                    <a:pt x="1591" y="601"/>
                  </a:lnTo>
                  <a:lnTo>
                    <a:pt x="1586" y="608"/>
                  </a:lnTo>
                  <a:lnTo>
                    <a:pt x="1581" y="616"/>
                  </a:lnTo>
                  <a:lnTo>
                    <a:pt x="1575" y="623"/>
                  </a:lnTo>
                  <a:lnTo>
                    <a:pt x="1567" y="630"/>
                  </a:lnTo>
                  <a:lnTo>
                    <a:pt x="1558" y="637"/>
                  </a:lnTo>
                  <a:lnTo>
                    <a:pt x="1549" y="643"/>
                  </a:lnTo>
                  <a:lnTo>
                    <a:pt x="1539" y="647"/>
                  </a:lnTo>
                  <a:lnTo>
                    <a:pt x="1527" y="651"/>
                  </a:lnTo>
                  <a:lnTo>
                    <a:pt x="1515" y="655"/>
                  </a:lnTo>
                  <a:lnTo>
                    <a:pt x="1502" y="657"/>
                  </a:lnTo>
                  <a:lnTo>
                    <a:pt x="1487" y="658"/>
                  </a:lnTo>
                  <a:lnTo>
                    <a:pt x="1472" y="659"/>
                  </a:lnTo>
                  <a:lnTo>
                    <a:pt x="1459" y="658"/>
                  </a:lnTo>
                  <a:lnTo>
                    <a:pt x="1447" y="658"/>
                  </a:lnTo>
                  <a:lnTo>
                    <a:pt x="1436" y="656"/>
                  </a:lnTo>
                  <a:lnTo>
                    <a:pt x="1427" y="654"/>
                  </a:lnTo>
                  <a:lnTo>
                    <a:pt x="1418" y="651"/>
                  </a:lnTo>
                  <a:lnTo>
                    <a:pt x="1411" y="648"/>
                  </a:lnTo>
                  <a:lnTo>
                    <a:pt x="1405" y="644"/>
                  </a:lnTo>
                  <a:lnTo>
                    <a:pt x="1401" y="640"/>
                  </a:lnTo>
                  <a:lnTo>
                    <a:pt x="1393" y="630"/>
                  </a:lnTo>
                  <a:lnTo>
                    <a:pt x="1388" y="619"/>
                  </a:lnTo>
                  <a:lnTo>
                    <a:pt x="1386" y="614"/>
                  </a:lnTo>
                  <a:lnTo>
                    <a:pt x="1384" y="608"/>
                  </a:lnTo>
                  <a:lnTo>
                    <a:pt x="1383" y="602"/>
                  </a:lnTo>
                  <a:lnTo>
                    <a:pt x="1383" y="596"/>
                  </a:lnTo>
                  <a:lnTo>
                    <a:pt x="1383" y="593"/>
                  </a:lnTo>
                  <a:lnTo>
                    <a:pt x="1383" y="591"/>
                  </a:lnTo>
                  <a:lnTo>
                    <a:pt x="1384" y="588"/>
                  </a:lnTo>
                  <a:lnTo>
                    <a:pt x="1384" y="586"/>
                  </a:lnTo>
                  <a:lnTo>
                    <a:pt x="1384" y="582"/>
                  </a:lnTo>
                  <a:lnTo>
                    <a:pt x="1384" y="580"/>
                  </a:lnTo>
                  <a:lnTo>
                    <a:pt x="1384" y="577"/>
                  </a:lnTo>
                  <a:lnTo>
                    <a:pt x="1386" y="575"/>
                  </a:lnTo>
                  <a:lnTo>
                    <a:pt x="1454" y="575"/>
                  </a:lnTo>
                  <a:lnTo>
                    <a:pt x="1454" y="577"/>
                  </a:lnTo>
                  <a:lnTo>
                    <a:pt x="1454" y="578"/>
                  </a:lnTo>
                  <a:lnTo>
                    <a:pt x="1454" y="580"/>
                  </a:lnTo>
                  <a:lnTo>
                    <a:pt x="1454" y="582"/>
                  </a:lnTo>
                  <a:lnTo>
                    <a:pt x="1454" y="588"/>
                  </a:lnTo>
                  <a:lnTo>
                    <a:pt x="1455" y="594"/>
                  </a:lnTo>
                  <a:lnTo>
                    <a:pt x="1457" y="599"/>
                  </a:lnTo>
                  <a:lnTo>
                    <a:pt x="1460" y="603"/>
                  </a:lnTo>
                  <a:lnTo>
                    <a:pt x="1464" y="607"/>
                  </a:lnTo>
                  <a:lnTo>
                    <a:pt x="1470" y="609"/>
                  </a:lnTo>
                  <a:lnTo>
                    <a:pt x="1475" y="610"/>
                  </a:lnTo>
                  <a:lnTo>
                    <a:pt x="1483" y="611"/>
                  </a:lnTo>
                  <a:lnTo>
                    <a:pt x="1486" y="611"/>
                  </a:lnTo>
                  <a:lnTo>
                    <a:pt x="1491" y="610"/>
                  </a:lnTo>
                  <a:lnTo>
                    <a:pt x="1496" y="609"/>
                  </a:lnTo>
                  <a:lnTo>
                    <a:pt x="1501" y="608"/>
                  </a:lnTo>
                  <a:lnTo>
                    <a:pt x="1510" y="604"/>
                  </a:lnTo>
                  <a:lnTo>
                    <a:pt x="1517" y="599"/>
                  </a:lnTo>
                  <a:lnTo>
                    <a:pt x="1521" y="595"/>
                  </a:lnTo>
                  <a:lnTo>
                    <a:pt x="1523" y="592"/>
                  </a:lnTo>
                  <a:lnTo>
                    <a:pt x="1525" y="588"/>
                  </a:lnTo>
                  <a:lnTo>
                    <a:pt x="1525" y="583"/>
                  </a:lnTo>
                  <a:lnTo>
                    <a:pt x="1525" y="582"/>
                  </a:lnTo>
                  <a:lnTo>
                    <a:pt x="1525" y="581"/>
                  </a:lnTo>
                  <a:lnTo>
                    <a:pt x="1525" y="580"/>
                  </a:lnTo>
                  <a:lnTo>
                    <a:pt x="1525" y="580"/>
                  </a:lnTo>
                  <a:lnTo>
                    <a:pt x="1524" y="576"/>
                  </a:lnTo>
                  <a:lnTo>
                    <a:pt x="1522" y="573"/>
                  </a:lnTo>
                  <a:lnTo>
                    <a:pt x="1517" y="569"/>
                  </a:lnTo>
                  <a:lnTo>
                    <a:pt x="1512" y="566"/>
                  </a:lnTo>
                  <a:lnTo>
                    <a:pt x="1499" y="561"/>
                  </a:lnTo>
                  <a:lnTo>
                    <a:pt x="1484" y="555"/>
                  </a:lnTo>
                  <a:lnTo>
                    <a:pt x="1474" y="553"/>
                  </a:lnTo>
                  <a:lnTo>
                    <a:pt x="1465" y="551"/>
                  </a:lnTo>
                  <a:lnTo>
                    <a:pt x="1457" y="549"/>
                  </a:lnTo>
                  <a:lnTo>
                    <a:pt x="1450" y="546"/>
                  </a:lnTo>
                  <a:lnTo>
                    <a:pt x="1450" y="546"/>
                  </a:lnTo>
                  <a:lnTo>
                    <a:pt x="1449" y="546"/>
                  </a:lnTo>
                  <a:lnTo>
                    <a:pt x="1449" y="546"/>
                  </a:lnTo>
                  <a:lnTo>
                    <a:pt x="1448" y="546"/>
                  </a:lnTo>
                  <a:lnTo>
                    <a:pt x="1448" y="546"/>
                  </a:lnTo>
                  <a:lnTo>
                    <a:pt x="1448" y="546"/>
                  </a:lnTo>
                  <a:lnTo>
                    <a:pt x="1448" y="546"/>
                  </a:lnTo>
                  <a:lnTo>
                    <a:pt x="1448" y="546"/>
                  </a:lnTo>
                  <a:lnTo>
                    <a:pt x="1445" y="545"/>
                  </a:lnTo>
                  <a:lnTo>
                    <a:pt x="1442" y="543"/>
                  </a:lnTo>
                  <a:lnTo>
                    <a:pt x="1437" y="541"/>
                  </a:lnTo>
                  <a:lnTo>
                    <a:pt x="1433" y="540"/>
                  </a:lnTo>
                  <a:lnTo>
                    <a:pt x="1429" y="538"/>
                  </a:lnTo>
                  <a:lnTo>
                    <a:pt x="1423" y="535"/>
                  </a:lnTo>
                  <a:lnTo>
                    <a:pt x="1419" y="530"/>
                  </a:lnTo>
                  <a:lnTo>
                    <a:pt x="1415" y="526"/>
                  </a:lnTo>
                  <a:lnTo>
                    <a:pt x="1411" y="520"/>
                  </a:lnTo>
                  <a:lnTo>
                    <a:pt x="1408" y="512"/>
                  </a:lnTo>
                  <a:lnTo>
                    <a:pt x="1407" y="503"/>
                  </a:lnTo>
                  <a:lnTo>
                    <a:pt x="1406" y="493"/>
                  </a:lnTo>
                  <a:lnTo>
                    <a:pt x="1406" y="493"/>
                  </a:lnTo>
                  <a:close/>
                  <a:moveTo>
                    <a:pt x="1633" y="566"/>
                  </a:moveTo>
                  <a:lnTo>
                    <a:pt x="1633" y="552"/>
                  </a:lnTo>
                  <a:lnTo>
                    <a:pt x="1635" y="537"/>
                  </a:lnTo>
                  <a:lnTo>
                    <a:pt x="1636" y="528"/>
                  </a:lnTo>
                  <a:lnTo>
                    <a:pt x="1637" y="521"/>
                  </a:lnTo>
                  <a:lnTo>
                    <a:pt x="1639" y="512"/>
                  </a:lnTo>
                  <a:lnTo>
                    <a:pt x="1642" y="505"/>
                  </a:lnTo>
                  <a:lnTo>
                    <a:pt x="1645" y="495"/>
                  </a:lnTo>
                  <a:lnTo>
                    <a:pt x="1649" y="486"/>
                  </a:lnTo>
                  <a:lnTo>
                    <a:pt x="1653" y="478"/>
                  </a:lnTo>
                  <a:lnTo>
                    <a:pt x="1659" y="469"/>
                  </a:lnTo>
                  <a:lnTo>
                    <a:pt x="1664" y="460"/>
                  </a:lnTo>
                  <a:lnTo>
                    <a:pt x="1671" y="452"/>
                  </a:lnTo>
                  <a:lnTo>
                    <a:pt x="1678" y="444"/>
                  </a:lnTo>
                  <a:lnTo>
                    <a:pt x="1686" y="435"/>
                  </a:lnTo>
                  <a:lnTo>
                    <a:pt x="1694" y="429"/>
                  </a:lnTo>
                  <a:lnTo>
                    <a:pt x="1703" y="422"/>
                  </a:lnTo>
                  <a:lnTo>
                    <a:pt x="1714" y="416"/>
                  </a:lnTo>
                  <a:lnTo>
                    <a:pt x="1726" y="412"/>
                  </a:lnTo>
                  <a:lnTo>
                    <a:pt x="1739" y="408"/>
                  </a:lnTo>
                  <a:lnTo>
                    <a:pt x="1753" y="405"/>
                  </a:lnTo>
                  <a:lnTo>
                    <a:pt x="1767" y="404"/>
                  </a:lnTo>
                  <a:lnTo>
                    <a:pt x="1783" y="403"/>
                  </a:lnTo>
                  <a:lnTo>
                    <a:pt x="1791" y="403"/>
                  </a:lnTo>
                  <a:lnTo>
                    <a:pt x="1799" y="404"/>
                  </a:lnTo>
                  <a:lnTo>
                    <a:pt x="1808" y="404"/>
                  </a:lnTo>
                  <a:lnTo>
                    <a:pt x="1818" y="405"/>
                  </a:lnTo>
                  <a:lnTo>
                    <a:pt x="1830" y="407"/>
                  </a:lnTo>
                  <a:lnTo>
                    <a:pt x="1841" y="412"/>
                  </a:lnTo>
                  <a:lnTo>
                    <a:pt x="1853" y="416"/>
                  </a:lnTo>
                  <a:lnTo>
                    <a:pt x="1864" y="421"/>
                  </a:lnTo>
                  <a:lnTo>
                    <a:pt x="1869" y="426"/>
                  </a:lnTo>
                  <a:lnTo>
                    <a:pt x="1874" y="429"/>
                  </a:lnTo>
                  <a:lnTo>
                    <a:pt x="1877" y="433"/>
                  </a:lnTo>
                  <a:lnTo>
                    <a:pt x="1880" y="439"/>
                  </a:lnTo>
                  <a:lnTo>
                    <a:pt x="1882" y="444"/>
                  </a:lnTo>
                  <a:lnTo>
                    <a:pt x="1885" y="449"/>
                  </a:lnTo>
                  <a:lnTo>
                    <a:pt x="1886" y="456"/>
                  </a:lnTo>
                  <a:lnTo>
                    <a:pt x="1886" y="464"/>
                  </a:lnTo>
                  <a:lnTo>
                    <a:pt x="1886" y="468"/>
                  </a:lnTo>
                  <a:lnTo>
                    <a:pt x="1885" y="472"/>
                  </a:lnTo>
                  <a:lnTo>
                    <a:pt x="1885" y="478"/>
                  </a:lnTo>
                  <a:lnTo>
                    <a:pt x="1884" y="482"/>
                  </a:lnTo>
                  <a:lnTo>
                    <a:pt x="1810" y="482"/>
                  </a:lnTo>
                  <a:lnTo>
                    <a:pt x="1810" y="480"/>
                  </a:lnTo>
                  <a:lnTo>
                    <a:pt x="1810" y="479"/>
                  </a:lnTo>
                  <a:lnTo>
                    <a:pt x="1810" y="476"/>
                  </a:lnTo>
                  <a:lnTo>
                    <a:pt x="1810" y="475"/>
                  </a:lnTo>
                  <a:lnTo>
                    <a:pt x="1810" y="470"/>
                  </a:lnTo>
                  <a:lnTo>
                    <a:pt x="1809" y="465"/>
                  </a:lnTo>
                  <a:lnTo>
                    <a:pt x="1807" y="460"/>
                  </a:lnTo>
                  <a:lnTo>
                    <a:pt x="1804" y="457"/>
                  </a:lnTo>
                  <a:lnTo>
                    <a:pt x="1796" y="453"/>
                  </a:lnTo>
                  <a:lnTo>
                    <a:pt x="1788" y="449"/>
                  </a:lnTo>
                  <a:lnTo>
                    <a:pt x="1784" y="448"/>
                  </a:lnTo>
                  <a:lnTo>
                    <a:pt x="1780" y="448"/>
                  </a:lnTo>
                  <a:lnTo>
                    <a:pt x="1777" y="448"/>
                  </a:lnTo>
                  <a:lnTo>
                    <a:pt x="1772" y="448"/>
                  </a:lnTo>
                  <a:lnTo>
                    <a:pt x="1770" y="448"/>
                  </a:lnTo>
                  <a:lnTo>
                    <a:pt x="1767" y="448"/>
                  </a:lnTo>
                  <a:lnTo>
                    <a:pt x="1764" y="449"/>
                  </a:lnTo>
                  <a:lnTo>
                    <a:pt x="1760" y="449"/>
                  </a:lnTo>
                  <a:lnTo>
                    <a:pt x="1753" y="453"/>
                  </a:lnTo>
                  <a:lnTo>
                    <a:pt x="1746" y="458"/>
                  </a:lnTo>
                  <a:lnTo>
                    <a:pt x="1739" y="465"/>
                  </a:lnTo>
                  <a:lnTo>
                    <a:pt x="1731" y="472"/>
                  </a:lnTo>
                  <a:lnTo>
                    <a:pt x="1725" y="483"/>
                  </a:lnTo>
                  <a:lnTo>
                    <a:pt x="1719" y="495"/>
                  </a:lnTo>
                  <a:lnTo>
                    <a:pt x="1714" y="510"/>
                  </a:lnTo>
                  <a:lnTo>
                    <a:pt x="1710" y="527"/>
                  </a:lnTo>
                  <a:lnTo>
                    <a:pt x="1709" y="530"/>
                  </a:lnTo>
                  <a:lnTo>
                    <a:pt x="1709" y="533"/>
                  </a:lnTo>
                  <a:lnTo>
                    <a:pt x="1707" y="536"/>
                  </a:lnTo>
                  <a:lnTo>
                    <a:pt x="1707" y="539"/>
                  </a:lnTo>
                  <a:lnTo>
                    <a:pt x="1706" y="546"/>
                  </a:lnTo>
                  <a:lnTo>
                    <a:pt x="1706" y="551"/>
                  </a:lnTo>
                  <a:lnTo>
                    <a:pt x="1705" y="557"/>
                  </a:lnTo>
                  <a:lnTo>
                    <a:pt x="1705" y="563"/>
                  </a:lnTo>
                  <a:lnTo>
                    <a:pt x="1706" y="573"/>
                  </a:lnTo>
                  <a:lnTo>
                    <a:pt x="1707" y="581"/>
                  </a:lnTo>
                  <a:lnTo>
                    <a:pt x="1710" y="589"/>
                  </a:lnTo>
                  <a:lnTo>
                    <a:pt x="1713" y="595"/>
                  </a:lnTo>
                  <a:lnTo>
                    <a:pt x="1715" y="599"/>
                  </a:lnTo>
                  <a:lnTo>
                    <a:pt x="1717" y="602"/>
                  </a:lnTo>
                  <a:lnTo>
                    <a:pt x="1720" y="604"/>
                  </a:lnTo>
                  <a:lnTo>
                    <a:pt x="1724" y="606"/>
                  </a:lnTo>
                  <a:lnTo>
                    <a:pt x="1731" y="608"/>
                  </a:lnTo>
                  <a:lnTo>
                    <a:pt x="1741" y="609"/>
                  </a:lnTo>
                  <a:lnTo>
                    <a:pt x="1743" y="609"/>
                  </a:lnTo>
                  <a:lnTo>
                    <a:pt x="1745" y="609"/>
                  </a:lnTo>
                  <a:lnTo>
                    <a:pt x="1747" y="609"/>
                  </a:lnTo>
                  <a:lnTo>
                    <a:pt x="1748" y="608"/>
                  </a:lnTo>
                  <a:lnTo>
                    <a:pt x="1753" y="608"/>
                  </a:lnTo>
                  <a:lnTo>
                    <a:pt x="1756" y="608"/>
                  </a:lnTo>
                  <a:lnTo>
                    <a:pt x="1759" y="607"/>
                  </a:lnTo>
                  <a:lnTo>
                    <a:pt x="1764" y="605"/>
                  </a:lnTo>
                  <a:lnTo>
                    <a:pt x="1768" y="603"/>
                  </a:lnTo>
                  <a:lnTo>
                    <a:pt x="1772" y="600"/>
                  </a:lnTo>
                  <a:lnTo>
                    <a:pt x="1778" y="596"/>
                  </a:lnTo>
                  <a:lnTo>
                    <a:pt x="1782" y="592"/>
                  </a:lnTo>
                  <a:lnTo>
                    <a:pt x="1785" y="588"/>
                  </a:lnTo>
                  <a:lnTo>
                    <a:pt x="1788" y="582"/>
                  </a:lnTo>
                  <a:lnTo>
                    <a:pt x="1790" y="577"/>
                  </a:lnTo>
                  <a:lnTo>
                    <a:pt x="1792" y="572"/>
                  </a:lnTo>
                  <a:lnTo>
                    <a:pt x="1862" y="572"/>
                  </a:lnTo>
                  <a:lnTo>
                    <a:pt x="1863" y="573"/>
                  </a:lnTo>
                  <a:lnTo>
                    <a:pt x="1863" y="574"/>
                  </a:lnTo>
                  <a:lnTo>
                    <a:pt x="1863" y="575"/>
                  </a:lnTo>
                  <a:lnTo>
                    <a:pt x="1863" y="575"/>
                  </a:lnTo>
                  <a:lnTo>
                    <a:pt x="1862" y="582"/>
                  </a:lnTo>
                  <a:lnTo>
                    <a:pt x="1859" y="592"/>
                  </a:lnTo>
                  <a:lnTo>
                    <a:pt x="1853" y="603"/>
                  </a:lnTo>
                  <a:lnTo>
                    <a:pt x="1845" y="615"/>
                  </a:lnTo>
                  <a:lnTo>
                    <a:pt x="1837" y="622"/>
                  </a:lnTo>
                  <a:lnTo>
                    <a:pt x="1827" y="630"/>
                  </a:lnTo>
                  <a:lnTo>
                    <a:pt x="1817" y="637"/>
                  </a:lnTo>
                  <a:lnTo>
                    <a:pt x="1804" y="645"/>
                  </a:lnTo>
                  <a:lnTo>
                    <a:pt x="1797" y="648"/>
                  </a:lnTo>
                  <a:lnTo>
                    <a:pt x="1790" y="650"/>
                  </a:lnTo>
                  <a:lnTo>
                    <a:pt x="1782" y="654"/>
                  </a:lnTo>
                  <a:lnTo>
                    <a:pt x="1774" y="655"/>
                  </a:lnTo>
                  <a:lnTo>
                    <a:pt x="1756" y="658"/>
                  </a:lnTo>
                  <a:lnTo>
                    <a:pt x="1737" y="659"/>
                  </a:lnTo>
                  <a:lnTo>
                    <a:pt x="1734" y="659"/>
                  </a:lnTo>
                  <a:lnTo>
                    <a:pt x="1733" y="659"/>
                  </a:lnTo>
                  <a:lnTo>
                    <a:pt x="1732" y="659"/>
                  </a:lnTo>
                  <a:lnTo>
                    <a:pt x="1730" y="659"/>
                  </a:lnTo>
                  <a:lnTo>
                    <a:pt x="1717" y="658"/>
                  </a:lnTo>
                  <a:lnTo>
                    <a:pt x="1705" y="657"/>
                  </a:lnTo>
                  <a:lnTo>
                    <a:pt x="1693" y="656"/>
                  </a:lnTo>
                  <a:lnTo>
                    <a:pt x="1684" y="653"/>
                  </a:lnTo>
                  <a:lnTo>
                    <a:pt x="1675" y="649"/>
                  </a:lnTo>
                  <a:lnTo>
                    <a:pt x="1667" y="646"/>
                  </a:lnTo>
                  <a:lnTo>
                    <a:pt x="1661" y="641"/>
                  </a:lnTo>
                  <a:lnTo>
                    <a:pt x="1656" y="635"/>
                  </a:lnTo>
                  <a:lnTo>
                    <a:pt x="1647" y="623"/>
                  </a:lnTo>
                  <a:lnTo>
                    <a:pt x="1640" y="611"/>
                  </a:lnTo>
                  <a:lnTo>
                    <a:pt x="1636" y="599"/>
                  </a:lnTo>
                  <a:lnTo>
                    <a:pt x="1634" y="584"/>
                  </a:lnTo>
                  <a:lnTo>
                    <a:pt x="1633" y="580"/>
                  </a:lnTo>
                  <a:lnTo>
                    <a:pt x="1633" y="576"/>
                  </a:lnTo>
                  <a:lnTo>
                    <a:pt x="1633" y="570"/>
                  </a:lnTo>
                  <a:lnTo>
                    <a:pt x="1633" y="566"/>
                  </a:lnTo>
                  <a:lnTo>
                    <a:pt x="1633" y="566"/>
                  </a:lnTo>
                  <a:close/>
                  <a:moveTo>
                    <a:pt x="822" y="938"/>
                  </a:moveTo>
                  <a:lnTo>
                    <a:pt x="823" y="924"/>
                  </a:lnTo>
                  <a:lnTo>
                    <a:pt x="824" y="907"/>
                  </a:lnTo>
                  <a:lnTo>
                    <a:pt x="825" y="900"/>
                  </a:lnTo>
                  <a:lnTo>
                    <a:pt x="827" y="891"/>
                  </a:lnTo>
                  <a:lnTo>
                    <a:pt x="829" y="884"/>
                  </a:lnTo>
                  <a:lnTo>
                    <a:pt x="831" y="875"/>
                  </a:lnTo>
                  <a:lnTo>
                    <a:pt x="835" y="866"/>
                  </a:lnTo>
                  <a:lnTo>
                    <a:pt x="838" y="857"/>
                  </a:lnTo>
                  <a:lnTo>
                    <a:pt x="843" y="848"/>
                  </a:lnTo>
                  <a:lnTo>
                    <a:pt x="848" y="839"/>
                  </a:lnTo>
                  <a:lnTo>
                    <a:pt x="854" y="831"/>
                  </a:lnTo>
                  <a:lnTo>
                    <a:pt x="861" y="823"/>
                  </a:lnTo>
                  <a:lnTo>
                    <a:pt x="867" y="815"/>
                  </a:lnTo>
                  <a:lnTo>
                    <a:pt x="875" y="807"/>
                  </a:lnTo>
                  <a:lnTo>
                    <a:pt x="883" y="799"/>
                  </a:lnTo>
                  <a:lnTo>
                    <a:pt x="893" y="793"/>
                  </a:lnTo>
                  <a:lnTo>
                    <a:pt x="904" y="788"/>
                  </a:lnTo>
                  <a:lnTo>
                    <a:pt x="916" y="783"/>
                  </a:lnTo>
                  <a:lnTo>
                    <a:pt x="928" y="779"/>
                  </a:lnTo>
                  <a:lnTo>
                    <a:pt x="942" y="777"/>
                  </a:lnTo>
                  <a:lnTo>
                    <a:pt x="957" y="775"/>
                  </a:lnTo>
                  <a:lnTo>
                    <a:pt x="973" y="775"/>
                  </a:lnTo>
                  <a:lnTo>
                    <a:pt x="980" y="775"/>
                  </a:lnTo>
                  <a:lnTo>
                    <a:pt x="989" y="775"/>
                  </a:lnTo>
                  <a:lnTo>
                    <a:pt x="998" y="776"/>
                  </a:lnTo>
                  <a:lnTo>
                    <a:pt x="1006" y="777"/>
                  </a:lnTo>
                  <a:lnTo>
                    <a:pt x="1019" y="779"/>
                  </a:lnTo>
                  <a:lnTo>
                    <a:pt x="1031" y="782"/>
                  </a:lnTo>
                  <a:lnTo>
                    <a:pt x="1042" y="788"/>
                  </a:lnTo>
                  <a:lnTo>
                    <a:pt x="1054" y="793"/>
                  </a:lnTo>
                  <a:lnTo>
                    <a:pt x="1058" y="796"/>
                  </a:lnTo>
                  <a:lnTo>
                    <a:pt x="1063" y="800"/>
                  </a:lnTo>
                  <a:lnTo>
                    <a:pt x="1067" y="805"/>
                  </a:lnTo>
                  <a:lnTo>
                    <a:pt x="1069" y="809"/>
                  </a:lnTo>
                  <a:lnTo>
                    <a:pt x="1072" y="815"/>
                  </a:lnTo>
                  <a:lnTo>
                    <a:pt x="1073" y="821"/>
                  </a:lnTo>
                  <a:lnTo>
                    <a:pt x="1074" y="827"/>
                  </a:lnTo>
                  <a:lnTo>
                    <a:pt x="1074" y="834"/>
                  </a:lnTo>
                  <a:lnTo>
                    <a:pt x="1074" y="838"/>
                  </a:lnTo>
                  <a:lnTo>
                    <a:pt x="1074" y="844"/>
                  </a:lnTo>
                  <a:lnTo>
                    <a:pt x="1073" y="848"/>
                  </a:lnTo>
                  <a:lnTo>
                    <a:pt x="1072" y="853"/>
                  </a:lnTo>
                  <a:lnTo>
                    <a:pt x="999" y="852"/>
                  </a:lnTo>
                  <a:lnTo>
                    <a:pt x="999" y="851"/>
                  </a:lnTo>
                  <a:lnTo>
                    <a:pt x="1000" y="849"/>
                  </a:lnTo>
                  <a:lnTo>
                    <a:pt x="1000" y="848"/>
                  </a:lnTo>
                  <a:lnTo>
                    <a:pt x="1000" y="846"/>
                  </a:lnTo>
                  <a:lnTo>
                    <a:pt x="999" y="840"/>
                  </a:lnTo>
                  <a:lnTo>
                    <a:pt x="998" y="836"/>
                  </a:lnTo>
                  <a:lnTo>
                    <a:pt x="996" y="832"/>
                  </a:lnTo>
                  <a:lnTo>
                    <a:pt x="992" y="829"/>
                  </a:lnTo>
                  <a:lnTo>
                    <a:pt x="986" y="823"/>
                  </a:lnTo>
                  <a:lnTo>
                    <a:pt x="978" y="821"/>
                  </a:lnTo>
                  <a:lnTo>
                    <a:pt x="974" y="820"/>
                  </a:lnTo>
                  <a:lnTo>
                    <a:pt x="970" y="819"/>
                  </a:lnTo>
                  <a:lnTo>
                    <a:pt x="965" y="819"/>
                  </a:lnTo>
                  <a:lnTo>
                    <a:pt x="962" y="819"/>
                  </a:lnTo>
                  <a:lnTo>
                    <a:pt x="959" y="819"/>
                  </a:lnTo>
                  <a:lnTo>
                    <a:pt x="956" y="820"/>
                  </a:lnTo>
                  <a:lnTo>
                    <a:pt x="953" y="820"/>
                  </a:lnTo>
                  <a:lnTo>
                    <a:pt x="950" y="821"/>
                  </a:lnTo>
                  <a:lnTo>
                    <a:pt x="943" y="824"/>
                  </a:lnTo>
                  <a:lnTo>
                    <a:pt x="935" y="829"/>
                  </a:lnTo>
                  <a:lnTo>
                    <a:pt x="928" y="835"/>
                  </a:lnTo>
                  <a:lnTo>
                    <a:pt x="921" y="844"/>
                  </a:lnTo>
                  <a:lnTo>
                    <a:pt x="915" y="853"/>
                  </a:lnTo>
                  <a:lnTo>
                    <a:pt x="908" y="866"/>
                  </a:lnTo>
                  <a:lnTo>
                    <a:pt x="903" y="881"/>
                  </a:lnTo>
                  <a:lnTo>
                    <a:pt x="898" y="898"/>
                  </a:lnTo>
                  <a:lnTo>
                    <a:pt x="898" y="901"/>
                  </a:lnTo>
                  <a:lnTo>
                    <a:pt x="897" y="904"/>
                  </a:lnTo>
                  <a:lnTo>
                    <a:pt x="897" y="907"/>
                  </a:lnTo>
                  <a:lnTo>
                    <a:pt x="896" y="910"/>
                  </a:lnTo>
                  <a:lnTo>
                    <a:pt x="896" y="916"/>
                  </a:lnTo>
                  <a:lnTo>
                    <a:pt x="895" y="923"/>
                  </a:lnTo>
                  <a:lnTo>
                    <a:pt x="895" y="928"/>
                  </a:lnTo>
                  <a:lnTo>
                    <a:pt x="895" y="934"/>
                  </a:lnTo>
                  <a:lnTo>
                    <a:pt x="895" y="943"/>
                  </a:lnTo>
                  <a:lnTo>
                    <a:pt x="896" y="952"/>
                  </a:lnTo>
                  <a:lnTo>
                    <a:pt x="899" y="959"/>
                  </a:lnTo>
                  <a:lnTo>
                    <a:pt x="903" y="967"/>
                  </a:lnTo>
                  <a:lnTo>
                    <a:pt x="905" y="970"/>
                  </a:lnTo>
                  <a:lnTo>
                    <a:pt x="907" y="972"/>
                  </a:lnTo>
                  <a:lnTo>
                    <a:pt x="910" y="974"/>
                  </a:lnTo>
                  <a:lnTo>
                    <a:pt x="913" y="977"/>
                  </a:lnTo>
                  <a:lnTo>
                    <a:pt x="921" y="979"/>
                  </a:lnTo>
                  <a:lnTo>
                    <a:pt x="931" y="980"/>
                  </a:lnTo>
                  <a:lnTo>
                    <a:pt x="932" y="980"/>
                  </a:lnTo>
                  <a:lnTo>
                    <a:pt x="934" y="980"/>
                  </a:lnTo>
                  <a:lnTo>
                    <a:pt x="936" y="980"/>
                  </a:lnTo>
                  <a:lnTo>
                    <a:pt x="938" y="980"/>
                  </a:lnTo>
                  <a:lnTo>
                    <a:pt x="942" y="980"/>
                  </a:lnTo>
                  <a:lnTo>
                    <a:pt x="945" y="979"/>
                  </a:lnTo>
                  <a:lnTo>
                    <a:pt x="949" y="978"/>
                  </a:lnTo>
                  <a:lnTo>
                    <a:pt x="952" y="977"/>
                  </a:lnTo>
                  <a:lnTo>
                    <a:pt x="958" y="974"/>
                  </a:lnTo>
                  <a:lnTo>
                    <a:pt x="962" y="971"/>
                  </a:lnTo>
                  <a:lnTo>
                    <a:pt x="966" y="967"/>
                  </a:lnTo>
                  <a:lnTo>
                    <a:pt x="971" y="964"/>
                  </a:lnTo>
                  <a:lnTo>
                    <a:pt x="974" y="958"/>
                  </a:lnTo>
                  <a:lnTo>
                    <a:pt x="977" y="954"/>
                  </a:lnTo>
                  <a:lnTo>
                    <a:pt x="979" y="948"/>
                  </a:lnTo>
                  <a:lnTo>
                    <a:pt x="980" y="943"/>
                  </a:lnTo>
                  <a:lnTo>
                    <a:pt x="1052" y="943"/>
                  </a:lnTo>
                  <a:lnTo>
                    <a:pt x="1052" y="943"/>
                  </a:lnTo>
                  <a:lnTo>
                    <a:pt x="1052" y="944"/>
                  </a:lnTo>
                  <a:lnTo>
                    <a:pt x="1052" y="945"/>
                  </a:lnTo>
                  <a:lnTo>
                    <a:pt x="1052" y="946"/>
                  </a:lnTo>
                  <a:lnTo>
                    <a:pt x="1051" y="954"/>
                  </a:lnTo>
                  <a:lnTo>
                    <a:pt x="1047" y="962"/>
                  </a:lnTo>
                  <a:lnTo>
                    <a:pt x="1042" y="974"/>
                  </a:lnTo>
                  <a:lnTo>
                    <a:pt x="1033" y="985"/>
                  </a:lnTo>
                  <a:lnTo>
                    <a:pt x="1026" y="994"/>
                  </a:lnTo>
                  <a:lnTo>
                    <a:pt x="1016" y="1001"/>
                  </a:lnTo>
                  <a:lnTo>
                    <a:pt x="1005" y="1009"/>
                  </a:lnTo>
                  <a:lnTo>
                    <a:pt x="993" y="1015"/>
                  </a:lnTo>
                  <a:lnTo>
                    <a:pt x="987" y="1019"/>
                  </a:lnTo>
                  <a:lnTo>
                    <a:pt x="979" y="1022"/>
                  </a:lnTo>
                  <a:lnTo>
                    <a:pt x="972" y="1024"/>
                  </a:lnTo>
                  <a:lnTo>
                    <a:pt x="963" y="1026"/>
                  </a:lnTo>
                  <a:lnTo>
                    <a:pt x="946" y="1028"/>
                  </a:lnTo>
                  <a:lnTo>
                    <a:pt x="925" y="1029"/>
                  </a:lnTo>
                  <a:lnTo>
                    <a:pt x="924" y="1029"/>
                  </a:lnTo>
                  <a:lnTo>
                    <a:pt x="923" y="1029"/>
                  </a:lnTo>
                  <a:lnTo>
                    <a:pt x="921" y="1029"/>
                  </a:lnTo>
                  <a:lnTo>
                    <a:pt x="920" y="1029"/>
                  </a:lnTo>
                  <a:lnTo>
                    <a:pt x="906" y="1029"/>
                  </a:lnTo>
                  <a:lnTo>
                    <a:pt x="894" y="1028"/>
                  </a:lnTo>
                  <a:lnTo>
                    <a:pt x="883" y="1026"/>
                  </a:lnTo>
                  <a:lnTo>
                    <a:pt x="872" y="1024"/>
                  </a:lnTo>
                  <a:lnTo>
                    <a:pt x="864" y="1021"/>
                  </a:lnTo>
                  <a:lnTo>
                    <a:pt x="856" y="1016"/>
                  </a:lnTo>
                  <a:lnTo>
                    <a:pt x="850" y="1012"/>
                  </a:lnTo>
                  <a:lnTo>
                    <a:pt x="844" y="1007"/>
                  </a:lnTo>
                  <a:lnTo>
                    <a:pt x="836" y="995"/>
                  </a:lnTo>
                  <a:lnTo>
                    <a:pt x="829" y="982"/>
                  </a:lnTo>
                  <a:lnTo>
                    <a:pt x="825" y="969"/>
                  </a:lnTo>
                  <a:lnTo>
                    <a:pt x="823" y="955"/>
                  </a:lnTo>
                  <a:lnTo>
                    <a:pt x="823" y="951"/>
                  </a:lnTo>
                  <a:lnTo>
                    <a:pt x="823" y="946"/>
                  </a:lnTo>
                  <a:lnTo>
                    <a:pt x="822" y="942"/>
                  </a:lnTo>
                  <a:lnTo>
                    <a:pt x="822" y="938"/>
                  </a:lnTo>
                  <a:lnTo>
                    <a:pt x="822" y="938"/>
                  </a:lnTo>
                  <a:close/>
                  <a:moveTo>
                    <a:pt x="1070" y="1024"/>
                  </a:moveTo>
                  <a:lnTo>
                    <a:pt x="1123" y="782"/>
                  </a:lnTo>
                  <a:lnTo>
                    <a:pt x="1191" y="782"/>
                  </a:lnTo>
                  <a:lnTo>
                    <a:pt x="1141" y="1024"/>
                  </a:lnTo>
                  <a:lnTo>
                    <a:pt x="1070" y="1024"/>
                  </a:lnTo>
                  <a:close/>
                  <a:moveTo>
                    <a:pt x="1178" y="1024"/>
                  </a:moveTo>
                  <a:lnTo>
                    <a:pt x="1229" y="782"/>
                  </a:lnTo>
                  <a:lnTo>
                    <a:pt x="1416" y="782"/>
                  </a:lnTo>
                  <a:lnTo>
                    <a:pt x="1405" y="829"/>
                  </a:lnTo>
                  <a:lnTo>
                    <a:pt x="1289" y="829"/>
                  </a:lnTo>
                  <a:lnTo>
                    <a:pt x="1279" y="876"/>
                  </a:lnTo>
                  <a:lnTo>
                    <a:pt x="1387" y="876"/>
                  </a:lnTo>
                  <a:lnTo>
                    <a:pt x="1376" y="927"/>
                  </a:lnTo>
                  <a:lnTo>
                    <a:pt x="1268" y="927"/>
                  </a:lnTo>
                  <a:lnTo>
                    <a:pt x="1257" y="974"/>
                  </a:lnTo>
                  <a:lnTo>
                    <a:pt x="1376" y="974"/>
                  </a:lnTo>
                  <a:lnTo>
                    <a:pt x="1365" y="1024"/>
                  </a:lnTo>
                  <a:lnTo>
                    <a:pt x="1178" y="1024"/>
                  </a:lnTo>
                  <a:close/>
                  <a:moveTo>
                    <a:pt x="1434" y="863"/>
                  </a:moveTo>
                  <a:lnTo>
                    <a:pt x="1435" y="852"/>
                  </a:lnTo>
                  <a:lnTo>
                    <a:pt x="1438" y="843"/>
                  </a:lnTo>
                  <a:lnTo>
                    <a:pt x="1442" y="833"/>
                  </a:lnTo>
                  <a:lnTo>
                    <a:pt x="1446" y="824"/>
                  </a:lnTo>
                  <a:lnTo>
                    <a:pt x="1451" y="817"/>
                  </a:lnTo>
                  <a:lnTo>
                    <a:pt x="1457" y="809"/>
                  </a:lnTo>
                  <a:lnTo>
                    <a:pt x="1464" y="803"/>
                  </a:lnTo>
                  <a:lnTo>
                    <a:pt x="1473" y="797"/>
                  </a:lnTo>
                  <a:lnTo>
                    <a:pt x="1482" y="793"/>
                  </a:lnTo>
                  <a:lnTo>
                    <a:pt x="1491" y="789"/>
                  </a:lnTo>
                  <a:lnTo>
                    <a:pt x="1501" y="785"/>
                  </a:lnTo>
                  <a:lnTo>
                    <a:pt x="1511" y="782"/>
                  </a:lnTo>
                  <a:lnTo>
                    <a:pt x="1522" y="780"/>
                  </a:lnTo>
                  <a:lnTo>
                    <a:pt x="1532" y="778"/>
                  </a:lnTo>
                  <a:lnTo>
                    <a:pt x="1543" y="777"/>
                  </a:lnTo>
                  <a:lnTo>
                    <a:pt x="1555" y="777"/>
                  </a:lnTo>
                  <a:lnTo>
                    <a:pt x="1559" y="777"/>
                  </a:lnTo>
                  <a:lnTo>
                    <a:pt x="1564" y="777"/>
                  </a:lnTo>
                  <a:lnTo>
                    <a:pt x="1568" y="777"/>
                  </a:lnTo>
                  <a:lnTo>
                    <a:pt x="1571" y="778"/>
                  </a:lnTo>
                  <a:lnTo>
                    <a:pt x="1584" y="779"/>
                  </a:lnTo>
                  <a:lnTo>
                    <a:pt x="1596" y="782"/>
                  </a:lnTo>
                  <a:lnTo>
                    <a:pt x="1608" y="785"/>
                  </a:lnTo>
                  <a:lnTo>
                    <a:pt x="1619" y="791"/>
                  </a:lnTo>
                  <a:lnTo>
                    <a:pt x="1624" y="794"/>
                  </a:lnTo>
                  <a:lnTo>
                    <a:pt x="1629" y="798"/>
                  </a:lnTo>
                  <a:lnTo>
                    <a:pt x="1632" y="803"/>
                  </a:lnTo>
                  <a:lnTo>
                    <a:pt x="1635" y="807"/>
                  </a:lnTo>
                  <a:lnTo>
                    <a:pt x="1637" y="812"/>
                  </a:lnTo>
                  <a:lnTo>
                    <a:pt x="1639" y="818"/>
                  </a:lnTo>
                  <a:lnTo>
                    <a:pt x="1640" y="824"/>
                  </a:lnTo>
                  <a:lnTo>
                    <a:pt x="1640" y="832"/>
                  </a:lnTo>
                  <a:lnTo>
                    <a:pt x="1640" y="837"/>
                  </a:lnTo>
                  <a:lnTo>
                    <a:pt x="1640" y="843"/>
                  </a:lnTo>
                  <a:lnTo>
                    <a:pt x="1638" y="849"/>
                  </a:lnTo>
                  <a:lnTo>
                    <a:pt x="1637" y="856"/>
                  </a:lnTo>
                  <a:lnTo>
                    <a:pt x="1568" y="856"/>
                  </a:lnTo>
                  <a:lnTo>
                    <a:pt x="1569" y="853"/>
                  </a:lnTo>
                  <a:lnTo>
                    <a:pt x="1569" y="851"/>
                  </a:lnTo>
                  <a:lnTo>
                    <a:pt x="1569" y="849"/>
                  </a:lnTo>
                  <a:lnTo>
                    <a:pt x="1569" y="848"/>
                  </a:lnTo>
                  <a:lnTo>
                    <a:pt x="1569" y="843"/>
                  </a:lnTo>
                  <a:lnTo>
                    <a:pt x="1568" y="837"/>
                  </a:lnTo>
                  <a:lnTo>
                    <a:pt x="1565" y="834"/>
                  </a:lnTo>
                  <a:lnTo>
                    <a:pt x="1562" y="831"/>
                  </a:lnTo>
                  <a:lnTo>
                    <a:pt x="1557" y="829"/>
                  </a:lnTo>
                  <a:lnTo>
                    <a:pt x="1553" y="827"/>
                  </a:lnTo>
                  <a:lnTo>
                    <a:pt x="1548" y="826"/>
                  </a:lnTo>
                  <a:lnTo>
                    <a:pt x="1542" y="825"/>
                  </a:lnTo>
                  <a:lnTo>
                    <a:pt x="1541" y="825"/>
                  </a:lnTo>
                  <a:lnTo>
                    <a:pt x="1540" y="825"/>
                  </a:lnTo>
                  <a:lnTo>
                    <a:pt x="1539" y="825"/>
                  </a:lnTo>
                  <a:lnTo>
                    <a:pt x="1538" y="825"/>
                  </a:lnTo>
                  <a:lnTo>
                    <a:pt x="1532" y="826"/>
                  </a:lnTo>
                  <a:lnTo>
                    <a:pt x="1527" y="829"/>
                  </a:lnTo>
                  <a:lnTo>
                    <a:pt x="1523" y="831"/>
                  </a:lnTo>
                  <a:lnTo>
                    <a:pt x="1517" y="833"/>
                  </a:lnTo>
                  <a:lnTo>
                    <a:pt x="1513" y="837"/>
                  </a:lnTo>
                  <a:lnTo>
                    <a:pt x="1510" y="840"/>
                  </a:lnTo>
                  <a:lnTo>
                    <a:pt x="1509" y="846"/>
                  </a:lnTo>
                  <a:lnTo>
                    <a:pt x="1508" y="850"/>
                  </a:lnTo>
                  <a:lnTo>
                    <a:pt x="1509" y="853"/>
                  </a:lnTo>
                  <a:lnTo>
                    <a:pt x="1509" y="856"/>
                  </a:lnTo>
                  <a:lnTo>
                    <a:pt x="1511" y="858"/>
                  </a:lnTo>
                  <a:lnTo>
                    <a:pt x="1513" y="860"/>
                  </a:lnTo>
                  <a:lnTo>
                    <a:pt x="1518" y="864"/>
                  </a:lnTo>
                  <a:lnTo>
                    <a:pt x="1527" y="869"/>
                  </a:lnTo>
                  <a:lnTo>
                    <a:pt x="1537" y="872"/>
                  </a:lnTo>
                  <a:lnTo>
                    <a:pt x="1549" y="876"/>
                  </a:lnTo>
                  <a:lnTo>
                    <a:pt x="1561" y="879"/>
                  </a:lnTo>
                  <a:lnTo>
                    <a:pt x="1573" y="883"/>
                  </a:lnTo>
                  <a:lnTo>
                    <a:pt x="1584" y="885"/>
                  </a:lnTo>
                  <a:lnTo>
                    <a:pt x="1593" y="888"/>
                  </a:lnTo>
                  <a:lnTo>
                    <a:pt x="1602" y="892"/>
                  </a:lnTo>
                  <a:lnTo>
                    <a:pt x="1607" y="897"/>
                  </a:lnTo>
                  <a:lnTo>
                    <a:pt x="1612" y="902"/>
                  </a:lnTo>
                  <a:lnTo>
                    <a:pt x="1617" y="907"/>
                  </a:lnTo>
                  <a:lnTo>
                    <a:pt x="1620" y="912"/>
                  </a:lnTo>
                  <a:lnTo>
                    <a:pt x="1623" y="917"/>
                  </a:lnTo>
                  <a:lnTo>
                    <a:pt x="1624" y="923"/>
                  </a:lnTo>
                  <a:lnTo>
                    <a:pt x="1625" y="928"/>
                  </a:lnTo>
                  <a:lnTo>
                    <a:pt x="1626" y="932"/>
                  </a:lnTo>
                  <a:lnTo>
                    <a:pt x="1626" y="938"/>
                  </a:lnTo>
                  <a:lnTo>
                    <a:pt x="1626" y="946"/>
                  </a:lnTo>
                  <a:lnTo>
                    <a:pt x="1624" y="955"/>
                  </a:lnTo>
                  <a:lnTo>
                    <a:pt x="1622" y="964"/>
                  </a:lnTo>
                  <a:lnTo>
                    <a:pt x="1619" y="971"/>
                  </a:lnTo>
                  <a:lnTo>
                    <a:pt x="1615" y="979"/>
                  </a:lnTo>
                  <a:lnTo>
                    <a:pt x="1608" y="986"/>
                  </a:lnTo>
                  <a:lnTo>
                    <a:pt x="1603" y="994"/>
                  </a:lnTo>
                  <a:lnTo>
                    <a:pt x="1595" y="1001"/>
                  </a:lnTo>
                  <a:lnTo>
                    <a:pt x="1586" y="1008"/>
                  </a:lnTo>
                  <a:lnTo>
                    <a:pt x="1577" y="1013"/>
                  </a:lnTo>
                  <a:lnTo>
                    <a:pt x="1567" y="1019"/>
                  </a:lnTo>
                  <a:lnTo>
                    <a:pt x="1555" y="1023"/>
                  </a:lnTo>
                  <a:lnTo>
                    <a:pt x="1543" y="1025"/>
                  </a:lnTo>
                  <a:lnTo>
                    <a:pt x="1529" y="1027"/>
                  </a:lnTo>
                  <a:lnTo>
                    <a:pt x="1515" y="1029"/>
                  </a:lnTo>
                  <a:lnTo>
                    <a:pt x="1500" y="1029"/>
                  </a:lnTo>
                  <a:lnTo>
                    <a:pt x="1487" y="1029"/>
                  </a:lnTo>
                  <a:lnTo>
                    <a:pt x="1475" y="1028"/>
                  </a:lnTo>
                  <a:lnTo>
                    <a:pt x="1464" y="1027"/>
                  </a:lnTo>
                  <a:lnTo>
                    <a:pt x="1455" y="1025"/>
                  </a:lnTo>
                  <a:lnTo>
                    <a:pt x="1446" y="1022"/>
                  </a:lnTo>
                  <a:lnTo>
                    <a:pt x="1438" y="1019"/>
                  </a:lnTo>
                  <a:lnTo>
                    <a:pt x="1433" y="1015"/>
                  </a:lnTo>
                  <a:lnTo>
                    <a:pt x="1428" y="1010"/>
                  </a:lnTo>
                  <a:lnTo>
                    <a:pt x="1421" y="1000"/>
                  </a:lnTo>
                  <a:lnTo>
                    <a:pt x="1416" y="991"/>
                  </a:lnTo>
                  <a:lnTo>
                    <a:pt x="1414" y="984"/>
                  </a:lnTo>
                  <a:lnTo>
                    <a:pt x="1413" y="979"/>
                  </a:lnTo>
                  <a:lnTo>
                    <a:pt x="1411" y="973"/>
                  </a:lnTo>
                  <a:lnTo>
                    <a:pt x="1411" y="967"/>
                  </a:lnTo>
                  <a:lnTo>
                    <a:pt x="1411" y="965"/>
                  </a:lnTo>
                  <a:lnTo>
                    <a:pt x="1411" y="961"/>
                  </a:lnTo>
                  <a:lnTo>
                    <a:pt x="1411" y="959"/>
                  </a:lnTo>
                  <a:lnTo>
                    <a:pt x="1411" y="956"/>
                  </a:lnTo>
                  <a:lnTo>
                    <a:pt x="1413" y="954"/>
                  </a:lnTo>
                  <a:lnTo>
                    <a:pt x="1413" y="951"/>
                  </a:lnTo>
                  <a:lnTo>
                    <a:pt x="1413" y="948"/>
                  </a:lnTo>
                  <a:lnTo>
                    <a:pt x="1414" y="945"/>
                  </a:lnTo>
                  <a:lnTo>
                    <a:pt x="1482" y="945"/>
                  </a:lnTo>
                  <a:lnTo>
                    <a:pt x="1482" y="947"/>
                  </a:lnTo>
                  <a:lnTo>
                    <a:pt x="1481" y="950"/>
                  </a:lnTo>
                  <a:lnTo>
                    <a:pt x="1481" y="952"/>
                  </a:lnTo>
                  <a:lnTo>
                    <a:pt x="1481" y="953"/>
                  </a:lnTo>
                  <a:lnTo>
                    <a:pt x="1482" y="959"/>
                  </a:lnTo>
                  <a:lnTo>
                    <a:pt x="1483" y="965"/>
                  </a:lnTo>
                  <a:lnTo>
                    <a:pt x="1485" y="970"/>
                  </a:lnTo>
                  <a:lnTo>
                    <a:pt x="1488" y="974"/>
                  </a:lnTo>
                  <a:lnTo>
                    <a:pt x="1492" y="978"/>
                  </a:lnTo>
                  <a:lnTo>
                    <a:pt x="1497" y="981"/>
                  </a:lnTo>
                  <a:lnTo>
                    <a:pt x="1503" y="982"/>
                  </a:lnTo>
                  <a:lnTo>
                    <a:pt x="1511" y="982"/>
                  </a:lnTo>
                  <a:lnTo>
                    <a:pt x="1514" y="982"/>
                  </a:lnTo>
                  <a:lnTo>
                    <a:pt x="1518" y="982"/>
                  </a:lnTo>
                  <a:lnTo>
                    <a:pt x="1524" y="981"/>
                  </a:lnTo>
                  <a:lnTo>
                    <a:pt x="1529" y="979"/>
                  </a:lnTo>
                  <a:lnTo>
                    <a:pt x="1538" y="975"/>
                  </a:lnTo>
                  <a:lnTo>
                    <a:pt x="1545" y="970"/>
                  </a:lnTo>
                  <a:lnTo>
                    <a:pt x="1549" y="967"/>
                  </a:lnTo>
                  <a:lnTo>
                    <a:pt x="1551" y="962"/>
                  </a:lnTo>
                  <a:lnTo>
                    <a:pt x="1552" y="958"/>
                  </a:lnTo>
                  <a:lnTo>
                    <a:pt x="1553" y="954"/>
                  </a:lnTo>
                  <a:lnTo>
                    <a:pt x="1553" y="953"/>
                  </a:lnTo>
                  <a:lnTo>
                    <a:pt x="1553" y="953"/>
                  </a:lnTo>
                  <a:lnTo>
                    <a:pt x="1553" y="952"/>
                  </a:lnTo>
                  <a:lnTo>
                    <a:pt x="1553" y="951"/>
                  </a:lnTo>
                  <a:lnTo>
                    <a:pt x="1552" y="947"/>
                  </a:lnTo>
                  <a:lnTo>
                    <a:pt x="1550" y="943"/>
                  </a:lnTo>
                  <a:lnTo>
                    <a:pt x="1545" y="940"/>
                  </a:lnTo>
                  <a:lnTo>
                    <a:pt x="1540" y="937"/>
                  </a:lnTo>
                  <a:lnTo>
                    <a:pt x="1527" y="931"/>
                  </a:lnTo>
                  <a:lnTo>
                    <a:pt x="1512" y="927"/>
                  </a:lnTo>
                  <a:lnTo>
                    <a:pt x="1502" y="925"/>
                  </a:lnTo>
                  <a:lnTo>
                    <a:pt x="1494" y="921"/>
                  </a:lnTo>
                  <a:lnTo>
                    <a:pt x="1485" y="919"/>
                  </a:lnTo>
                  <a:lnTo>
                    <a:pt x="1478" y="917"/>
                  </a:lnTo>
                  <a:lnTo>
                    <a:pt x="1477" y="917"/>
                  </a:lnTo>
                  <a:lnTo>
                    <a:pt x="1477" y="917"/>
                  </a:lnTo>
                  <a:lnTo>
                    <a:pt x="1476" y="917"/>
                  </a:lnTo>
                  <a:lnTo>
                    <a:pt x="1476" y="916"/>
                  </a:lnTo>
                  <a:lnTo>
                    <a:pt x="1476" y="916"/>
                  </a:lnTo>
                  <a:lnTo>
                    <a:pt x="1476" y="916"/>
                  </a:lnTo>
                  <a:lnTo>
                    <a:pt x="1476" y="916"/>
                  </a:lnTo>
                  <a:lnTo>
                    <a:pt x="1476" y="916"/>
                  </a:lnTo>
                  <a:lnTo>
                    <a:pt x="1473" y="915"/>
                  </a:lnTo>
                  <a:lnTo>
                    <a:pt x="1469" y="914"/>
                  </a:lnTo>
                  <a:lnTo>
                    <a:pt x="1465" y="913"/>
                  </a:lnTo>
                  <a:lnTo>
                    <a:pt x="1461" y="911"/>
                  </a:lnTo>
                  <a:lnTo>
                    <a:pt x="1457" y="908"/>
                  </a:lnTo>
                  <a:lnTo>
                    <a:pt x="1451" y="905"/>
                  </a:lnTo>
                  <a:lnTo>
                    <a:pt x="1447" y="901"/>
                  </a:lnTo>
                  <a:lnTo>
                    <a:pt x="1443" y="897"/>
                  </a:lnTo>
                  <a:lnTo>
                    <a:pt x="1438" y="891"/>
                  </a:lnTo>
                  <a:lnTo>
                    <a:pt x="1436" y="884"/>
                  </a:lnTo>
                  <a:lnTo>
                    <a:pt x="1435" y="874"/>
                  </a:lnTo>
                  <a:lnTo>
                    <a:pt x="1434" y="864"/>
                  </a:lnTo>
                  <a:lnTo>
                    <a:pt x="1434" y="863"/>
                  </a:lnTo>
                  <a:close/>
                  <a:moveTo>
                    <a:pt x="1661" y="938"/>
                  </a:moveTo>
                  <a:lnTo>
                    <a:pt x="1661" y="924"/>
                  </a:lnTo>
                  <a:lnTo>
                    <a:pt x="1662" y="907"/>
                  </a:lnTo>
                  <a:lnTo>
                    <a:pt x="1664" y="900"/>
                  </a:lnTo>
                  <a:lnTo>
                    <a:pt x="1665" y="891"/>
                  </a:lnTo>
                  <a:lnTo>
                    <a:pt x="1667" y="884"/>
                  </a:lnTo>
                  <a:lnTo>
                    <a:pt x="1670" y="875"/>
                  </a:lnTo>
                  <a:lnTo>
                    <a:pt x="1673" y="866"/>
                  </a:lnTo>
                  <a:lnTo>
                    <a:pt x="1677" y="857"/>
                  </a:lnTo>
                  <a:lnTo>
                    <a:pt x="1682" y="848"/>
                  </a:lnTo>
                  <a:lnTo>
                    <a:pt x="1687" y="839"/>
                  </a:lnTo>
                  <a:lnTo>
                    <a:pt x="1692" y="831"/>
                  </a:lnTo>
                  <a:lnTo>
                    <a:pt x="1699" y="823"/>
                  </a:lnTo>
                  <a:lnTo>
                    <a:pt x="1705" y="815"/>
                  </a:lnTo>
                  <a:lnTo>
                    <a:pt x="1713" y="807"/>
                  </a:lnTo>
                  <a:lnTo>
                    <a:pt x="1721" y="799"/>
                  </a:lnTo>
                  <a:lnTo>
                    <a:pt x="1731" y="793"/>
                  </a:lnTo>
                  <a:lnTo>
                    <a:pt x="1742" y="788"/>
                  </a:lnTo>
                  <a:lnTo>
                    <a:pt x="1754" y="783"/>
                  </a:lnTo>
                  <a:lnTo>
                    <a:pt x="1767" y="779"/>
                  </a:lnTo>
                  <a:lnTo>
                    <a:pt x="1780" y="777"/>
                  </a:lnTo>
                  <a:lnTo>
                    <a:pt x="1795" y="775"/>
                  </a:lnTo>
                  <a:lnTo>
                    <a:pt x="1811" y="775"/>
                  </a:lnTo>
                  <a:lnTo>
                    <a:pt x="1819" y="775"/>
                  </a:lnTo>
                  <a:lnTo>
                    <a:pt x="1827" y="775"/>
                  </a:lnTo>
                  <a:lnTo>
                    <a:pt x="1836" y="776"/>
                  </a:lnTo>
                  <a:lnTo>
                    <a:pt x="1845" y="777"/>
                  </a:lnTo>
                  <a:lnTo>
                    <a:pt x="1858" y="779"/>
                  </a:lnTo>
                  <a:lnTo>
                    <a:pt x="1869" y="782"/>
                  </a:lnTo>
                  <a:lnTo>
                    <a:pt x="1881" y="788"/>
                  </a:lnTo>
                  <a:lnTo>
                    <a:pt x="1892" y="793"/>
                  </a:lnTo>
                  <a:lnTo>
                    <a:pt x="1896" y="796"/>
                  </a:lnTo>
                  <a:lnTo>
                    <a:pt x="1902" y="800"/>
                  </a:lnTo>
                  <a:lnTo>
                    <a:pt x="1905" y="805"/>
                  </a:lnTo>
                  <a:lnTo>
                    <a:pt x="1908" y="809"/>
                  </a:lnTo>
                  <a:lnTo>
                    <a:pt x="1911" y="815"/>
                  </a:lnTo>
                  <a:lnTo>
                    <a:pt x="1912" y="821"/>
                  </a:lnTo>
                  <a:lnTo>
                    <a:pt x="1913" y="827"/>
                  </a:lnTo>
                  <a:lnTo>
                    <a:pt x="1914" y="834"/>
                  </a:lnTo>
                  <a:lnTo>
                    <a:pt x="1914" y="838"/>
                  </a:lnTo>
                  <a:lnTo>
                    <a:pt x="1913" y="844"/>
                  </a:lnTo>
                  <a:lnTo>
                    <a:pt x="1913" y="848"/>
                  </a:lnTo>
                  <a:lnTo>
                    <a:pt x="1911" y="853"/>
                  </a:lnTo>
                  <a:lnTo>
                    <a:pt x="1837" y="852"/>
                  </a:lnTo>
                  <a:lnTo>
                    <a:pt x="1838" y="851"/>
                  </a:lnTo>
                  <a:lnTo>
                    <a:pt x="1838" y="849"/>
                  </a:lnTo>
                  <a:lnTo>
                    <a:pt x="1838" y="848"/>
                  </a:lnTo>
                  <a:lnTo>
                    <a:pt x="1838" y="846"/>
                  </a:lnTo>
                  <a:lnTo>
                    <a:pt x="1838" y="840"/>
                  </a:lnTo>
                  <a:lnTo>
                    <a:pt x="1836" y="836"/>
                  </a:lnTo>
                  <a:lnTo>
                    <a:pt x="1834" y="832"/>
                  </a:lnTo>
                  <a:lnTo>
                    <a:pt x="1832" y="829"/>
                  </a:lnTo>
                  <a:lnTo>
                    <a:pt x="1824" y="823"/>
                  </a:lnTo>
                  <a:lnTo>
                    <a:pt x="1817" y="821"/>
                  </a:lnTo>
                  <a:lnTo>
                    <a:pt x="1812" y="820"/>
                  </a:lnTo>
                  <a:lnTo>
                    <a:pt x="1808" y="819"/>
                  </a:lnTo>
                  <a:lnTo>
                    <a:pt x="1804" y="819"/>
                  </a:lnTo>
                  <a:lnTo>
                    <a:pt x="1800" y="819"/>
                  </a:lnTo>
                  <a:lnTo>
                    <a:pt x="1797" y="819"/>
                  </a:lnTo>
                  <a:lnTo>
                    <a:pt x="1795" y="820"/>
                  </a:lnTo>
                  <a:lnTo>
                    <a:pt x="1792" y="820"/>
                  </a:lnTo>
                  <a:lnTo>
                    <a:pt x="1788" y="821"/>
                  </a:lnTo>
                  <a:lnTo>
                    <a:pt x="1781" y="824"/>
                  </a:lnTo>
                  <a:lnTo>
                    <a:pt x="1773" y="829"/>
                  </a:lnTo>
                  <a:lnTo>
                    <a:pt x="1767" y="835"/>
                  </a:lnTo>
                  <a:lnTo>
                    <a:pt x="1759" y="844"/>
                  </a:lnTo>
                  <a:lnTo>
                    <a:pt x="1753" y="853"/>
                  </a:lnTo>
                  <a:lnTo>
                    <a:pt x="1746" y="866"/>
                  </a:lnTo>
                  <a:lnTo>
                    <a:pt x="1742" y="881"/>
                  </a:lnTo>
                  <a:lnTo>
                    <a:pt x="1738" y="898"/>
                  </a:lnTo>
                  <a:lnTo>
                    <a:pt x="1737" y="901"/>
                  </a:lnTo>
                  <a:lnTo>
                    <a:pt x="1737" y="904"/>
                  </a:lnTo>
                  <a:lnTo>
                    <a:pt x="1736" y="907"/>
                  </a:lnTo>
                  <a:lnTo>
                    <a:pt x="1736" y="910"/>
                  </a:lnTo>
                  <a:lnTo>
                    <a:pt x="1734" y="916"/>
                  </a:lnTo>
                  <a:lnTo>
                    <a:pt x="1733" y="923"/>
                  </a:lnTo>
                  <a:lnTo>
                    <a:pt x="1733" y="928"/>
                  </a:lnTo>
                  <a:lnTo>
                    <a:pt x="1733" y="934"/>
                  </a:lnTo>
                  <a:lnTo>
                    <a:pt x="1733" y="943"/>
                  </a:lnTo>
                  <a:lnTo>
                    <a:pt x="1736" y="952"/>
                  </a:lnTo>
                  <a:lnTo>
                    <a:pt x="1738" y="959"/>
                  </a:lnTo>
                  <a:lnTo>
                    <a:pt x="1741" y="967"/>
                  </a:lnTo>
                  <a:lnTo>
                    <a:pt x="1743" y="970"/>
                  </a:lnTo>
                  <a:lnTo>
                    <a:pt x="1745" y="972"/>
                  </a:lnTo>
                  <a:lnTo>
                    <a:pt x="1748" y="974"/>
                  </a:lnTo>
                  <a:lnTo>
                    <a:pt x="1752" y="977"/>
                  </a:lnTo>
                  <a:lnTo>
                    <a:pt x="1759" y="979"/>
                  </a:lnTo>
                  <a:lnTo>
                    <a:pt x="1769" y="980"/>
                  </a:lnTo>
                  <a:lnTo>
                    <a:pt x="1771" y="980"/>
                  </a:lnTo>
                  <a:lnTo>
                    <a:pt x="1772" y="980"/>
                  </a:lnTo>
                  <a:lnTo>
                    <a:pt x="1774" y="980"/>
                  </a:lnTo>
                  <a:lnTo>
                    <a:pt x="1777" y="980"/>
                  </a:lnTo>
                  <a:lnTo>
                    <a:pt x="1780" y="980"/>
                  </a:lnTo>
                  <a:lnTo>
                    <a:pt x="1784" y="979"/>
                  </a:lnTo>
                  <a:lnTo>
                    <a:pt x="1787" y="978"/>
                  </a:lnTo>
                  <a:lnTo>
                    <a:pt x="1791" y="977"/>
                  </a:lnTo>
                  <a:lnTo>
                    <a:pt x="1796" y="974"/>
                  </a:lnTo>
                  <a:lnTo>
                    <a:pt x="1800" y="971"/>
                  </a:lnTo>
                  <a:lnTo>
                    <a:pt x="1805" y="967"/>
                  </a:lnTo>
                  <a:lnTo>
                    <a:pt x="1809" y="964"/>
                  </a:lnTo>
                  <a:lnTo>
                    <a:pt x="1813" y="958"/>
                  </a:lnTo>
                  <a:lnTo>
                    <a:pt x="1815" y="954"/>
                  </a:lnTo>
                  <a:lnTo>
                    <a:pt x="1818" y="948"/>
                  </a:lnTo>
                  <a:lnTo>
                    <a:pt x="1819" y="943"/>
                  </a:lnTo>
                  <a:lnTo>
                    <a:pt x="1890" y="943"/>
                  </a:lnTo>
                  <a:lnTo>
                    <a:pt x="1890" y="943"/>
                  </a:lnTo>
                  <a:lnTo>
                    <a:pt x="1890" y="944"/>
                  </a:lnTo>
                  <a:lnTo>
                    <a:pt x="1891" y="945"/>
                  </a:lnTo>
                  <a:lnTo>
                    <a:pt x="1891" y="946"/>
                  </a:lnTo>
                  <a:lnTo>
                    <a:pt x="1890" y="954"/>
                  </a:lnTo>
                  <a:lnTo>
                    <a:pt x="1887" y="962"/>
                  </a:lnTo>
                  <a:lnTo>
                    <a:pt x="1880" y="974"/>
                  </a:lnTo>
                  <a:lnTo>
                    <a:pt x="1873" y="985"/>
                  </a:lnTo>
                  <a:lnTo>
                    <a:pt x="1864" y="994"/>
                  </a:lnTo>
                  <a:lnTo>
                    <a:pt x="1855" y="1001"/>
                  </a:lnTo>
                  <a:lnTo>
                    <a:pt x="1845" y="1009"/>
                  </a:lnTo>
                  <a:lnTo>
                    <a:pt x="1832" y="1015"/>
                  </a:lnTo>
                  <a:lnTo>
                    <a:pt x="1825" y="1019"/>
                  </a:lnTo>
                  <a:lnTo>
                    <a:pt x="1818" y="1022"/>
                  </a:lnTo>
                  <a:lnTo>
                    <a:pt x="1810" y="1024"/>
                  </a:lnTo>
                  <a:lnTo>
                    <a:pt x="1801" y="1026"/>
                  </a:lnTo>
                  <a:lnTo>
                    <a:pt x="1784" y="1028"/>
                  </a:lnTo>
                  <a:lnTo>
                    <a:pt x="1764" y="1029"/>
                  </a:lnTo>
                  <a:lnTo>
                    <a:pt x="1763" y="1029"/>
                  </a:lnTo>
                  <a:lnTo>
                    <a:pt x="1761" y="1029"/>
                  </a:lnTo>
                  <a:lnTo>
                    <a:pt x="1760" y="1029"/>
                  </a:lnTo>
                  <a:lnTo>
                    <a:pt x="1758" y="1029"/>
                  </a:lnTo>
                  <a:lnTo>
                    <a:pt x="1745" y="1029"/>
                  </a:lnTo>
                  <a:lnTo>
                    <a:pt x="1732" y="1028"/>
                  </a:lnTo>
                  <a:lnTo>
                    <a:pt x="1721" y="1026"/>
                  </a:lnTo>
                  <a:lnTo>
                    <a:pt x="1712" y="1024"/>
                  </a:lnTo>
                  <a:lnTo>
                    <a:pt x="1702" y="1021"/>
                  </a:lnTo>
                  <a:lnTo>
                    <a:pt x="1694" y="1016"/>
                  </a:lnTo>
                  <a:lnTo>
                    <a:pt x="1688" y="1012"/>
                  </a:lnTo>
                  <a:lnTo>
                    <a:pt x="1683" y="1007"/>
                  </a:lnTo>
                  <a:lnTo>
                    <a:pt x="1674" y="995"/>
                  </a:lnTo>
                  <a:lnTo>
                    <a:pt x="1669" y="982"/>
                  </a:lnTo>
                  <a:lnTo>
                    <a:pt x="1663" y="969"/>
                  </a:lnTo>
                  <a:lnTo>
                    <a:pt x="1661" y="955"/>
                  </a:lnTo>
                  <a:lnTo>
                    <a:pt x="1661" y="951"/>
                  </a:lnTo>
                  <a:lnTo>
                    <a:pt x="1661" y="946"/>
                  </a:lnTo>
                  <a:lnTo>
                    <a:pt x="1661" y="942"/>
                  </a:lnTo>
                  <a:lnTo>
                    <a:pt x="1661" y="938"/>
                  </a:lnTo>
                  <a:lnTo>
                    <a:pt x="1661" y="938"/>
                  </a:lnTo>
                  <a:close/>
                  <a:moveTo>
                    <a:pt x="978" y="1235"/>
                  </a:moveTo>
                  <a:lnTo>
                    <a:pt x="979" y="1224"/>
                  </a:lnTo>
                  <a:lnTo>
                    <a:pt x="982" y="1213"/>
                  </a:lnTo>
                  <a:lnTo>
                    <a:pt x="985" y="1204"/>
                  </a:lnTo>
                  <a:lnTo>
                    <a:pt x="990" y="1196"/>
                  </a:lnTo>
                  <a:lnTo>
                    <a:pt x="995" y="1187"/>
                  </a:lnTo>
                  <a:lnTo>
                    <a:pt x="1001" y="1181"/>
                  </a:lnTo>
                  <a:lnTo>
                    <a:pt x="1009" y="1174"/>
                  </a:lnTo>
                  <a:lnTo>
                    <a:pt x="1017" y="1169"/>
                  </a:lnTo>
                  <a:lnTo>
                    <a:pt x="1026" y="1163"/>
                  </a:lnTo>
                  <a:lnTo>
                    <a:pt x="1036" y="1159"/>
                  </a:lnTo>
                  <a:lnTo>
                    <a:pt x="1045" y="1156"/>
                  </a:lnTo>
                  <a:lnTo>
                    <a:pt x="1055" y="1153"/>
                  </a:lnTo>
                  <a:lnTo>
                    <a:pt x="1066" y="1150"/>
                  </a:lnTo>
                  <a:lnTo>
                    <a:pt x="1077" y="1149"/>
                  </a:lnTo>
                  <a:lnTo>
                    <a:pt x="1087" y="1148"/>
                  </a:lnTo>
                  <a:lnTo>
                    <a:pt x="1099" y="1148"/>
                  </a:lnTo>
                  <a:lnTo>
                    <a:pt x="1104" y="1148"/>
                  </a:lnTo>
                  <a:lnTo>
                    <a:pt x="1108" y="1148"/>
                  </a:lnTo>
                  <a:lnTo>
                    <a:pt x="1111" y="1148"/>
                  </a:lnTo>
                  <a:lnTo>
                    <a:pt x="1115" y="1148"/>
                  </a:lnTo>
                  <a:lnTo>
                    <a:pt x="1128" y="1150"/>
                  </a:lnTo>
                  <a:lnTo>
                    <a:pt x="1140" y="1153"/>
                  </a:lnTo>
                  <a:lnTo>
                    <a:pt x="1152" y="1157"/>
                  </a:lnTo>
                  <a:lnTo>
                    <a:pt x="1163" y="1162"/>
                  </a:lnTo>
                  <a:lnTo>
                    <a:pt x="1168" y="1166"/>
                  </a:lnTo>
                  <a:lnTo>
                    <a:pt x="1173" y="1169"/>
                  </a:lnTo>
                  <a:lnTo>
                    <a:pt x="1176" y="1173"/>
                  </a:lnTo>
                  <a:lnTo>
                    <a:pt x="1179" y="1177"/>
                  </a:lnTo>
                  <a:lnTo>
                    <a:pt x="1181" y="1183"/>
                  </a:lnTo>
                  <a:lnTo>
                    <a:pt x="1184" y="1189"/>
                  </a:lnTo>
                  <a:lnTo>
                    <a:pt x="1185" y="1196"/>
                  </a:lnTo>
                  <a:lnTo>
                    <a:pt x="1185" y="1202"/>
                  </a:lnTo>
                  <a:lnTo>
                    <a:pt x="1185" y="1209"/>
                  </a:lnTo>
                  <a:lnTo>
                    <a:pt x="1184" y="1214"/>
                  </a:lnTo>
                  <a:lnTo>
                    <a:pt x="1182" y="1221"/>
                  </a:lnTo>
                  <a:lnTo>
                    <a:pt x="1181" y="1227"/>
                  </a:lnTo>
                  <a:lnTo>
                    <a:pt x="1112" y="1226"/>
                  </a:lnTo>
                  <a:lnTo>
                    <a:pt x="1113" y="1225"/>
                  </a:lnTo>
                  <a:lnTo>
                    <a:pt x="1113" y="1223"/>
                  </a:lnTo>
                  <a:lnTo>
                    <a:pt x="1113" y="1221"/>
                  </a:lnTo>
                  <a:lnTo>
                    <a:pt x="1113" y="1218"/>
                  </a:lnTo>
                  <a:lnTo>
                    <a:pt x="1113" y="1213"/>
                  </a:lnTo>
                  <a:lnTo>
                    <a:pt x="1111" y="1209"/>
                  </a:lnTo>
                  <a:lnTo>
                    <a:pt x="1109" y="1204"/>
                  </a:lnTo>
                  <a:lnTo>
                    <a:pt x="1106" y="1202"/>
                  </a:lnTo>
                  <a:lnTo>
                    <a:pt x="1101" y="1200"/>
                  </a:lnTo>
                  <a:lnTo>
                    <a:pt x="1096" y="1198"/>
                  </a:lnTo>
                  <a:lnTo>
                    <a:pt x="1092" y="1197"/>
                  </a:lnTo>
                  <a:lnTo>
                    <a:pt x="1086" y="1197"/>
                  </a:lnTo>
                  <a:lnTo>
                    <a:pt x="1085" y="1197"/>
                  </a:lnTo>
                  <a:lnTo>
                    <a:pt x="1084" y="1197"/>
                  </a:lnTo>
                  <a:lnTo>
                    <a:pt x="1083" y="1197"/>
                  </a:lnTo>
                  <a:lnTo>
                    <a:pt x="1082" y="1197"/>
                  </a:lnTo>
                  <a:lnTo>
                    <a:pt x="1077" y="1198"/>
                  </a:lnTo>
                  <a:lnTo>
                    <a:pt x="1071" y="1199"/>
                  </a:lnTo>
                  <a:lnTo>
                    <a:pt x="1066" y="1201"/>
                  </a:lnTo>
                  <a:lnTo>
                    <a:pt x="1061" y="1204"/>
                  </a:lnTo>
                  <a:lnTo>
                    <a:pt x="1057" y="1208"/>
                  </a:lnTo>
                  <a:lnTo>
                    <a:pt x="1054" y="1212"/>
                  </a:lnTo>
                  <a:lnTo>
                    <a:pt x="1053" y="1216"/>
                  </a:lnTo>
                  <a:lnTo>
                    <a:pt x="1052" y="1222"/>
                  </a:lnTo>
                  <a:lnTo>
                    <a:pt x="1052" y="1224"/>
                  </a:lnTo>
                  <a:lnTo>
                    <a:pt x="1053" y="1226"/>
                  </a:lnTo>
                  <a:lnTo>
                    <a:pt x="1055" y="1228"/>
                  </a:lnTo>
                  <a:lnTo>
                    <a:pt x="1056" y="1231"/>
                  </a:lnTo>
                  <a:lnTo>
                    <a:pt x="1063" y="1236"/>
                  </a:lnTo>
                  <a:lnTo>
                    <a:pt x="1071" y="1239"/>
                  </a:lnTo>
                  <a:lnTo>
                    <a:pt x="1081" y="1243"/>
                  </a:lnTo>
                  <a:lnTo>
                    <a:pt x="1093" y="1247"/>
                  </a:lnTo>
                  <a:lnTo>
                    <a:pt x="1105" y="1250"/>
                  </a:lnTo>
                  <a:lnTo>
                    <a:pt x="1118" y="1253"/>
                  </a:lnTo>
                  <a:lnTo>
                    <a:pt x="1128" y="1256"/>
                  </a:lnTo>
                  <a:lnTo>
                    <a:pt x="1137" y="1259"/>
                  </a:lnTo>
                  <a:lnTo>
                    <a:pt x="1145" y="1264"/>
                  </a:lnTo>
                  <a:lnTo>
                    <a:pt x="1151" y="1268"/>
                  </a:lnTo>
                  <a:lnTo>
                    <a:pt x="1157" y="1272"/>
                  </a:lnTo>
                  <a:lnTo>
                    <a:pt x="1161" y="1278"/>
                  </a:lnTo>
                  <a:lnTo>
                    <a:pt x="1164" y="1283"/>
                  </a:lnTo>
                  <a:lnTo>
                    <a:pt x="1166" y="1289"/>
                  </a:lnTo>
                  <a:lnTo>
                    <a:pt x="1168" y="1293"/>
                  </a:lnTo>
                  <a:lnTo>
                    <a:pt x="1169" y="1298"/>
                  </a:lnTo>
                  <a:lnTo>
                    <a:pt x="1171" y="1304"/>
                  </a:lnTo>
                  <a:lnTo>
                    <a:pt x="1171" y="1308"/>
                  </a:lnTo>
                  <a:lnTo>
                    <a:pt x="1169" y="1317"/>
                  </a:lnTo>
                  <a:lnTo>
                    <a:pt x="1168" y="1325"/>
                  </a:lnTo>
                  <a:lnTo>
                    <a:pt x="1166" y="1334"/>
                  </a:lnTo>
                  <a:lnTo>
                    <a:pt x="1162" y="1343"/>
                  </a:lnTo>
                  <a:lnTo>
                    <a:pt x="1158" y="1350"/>
                  </a:lnTo>
                  <a:lnTo>
                    <a:pt x="1152" y="1358"/>
                  </a:lnTo>
                  <a:lnTo>
                    <a:pt x="1146" y="1365"/>
                  </a:lnTo>
                  <a:lnTo>
                    <a:pt x="1138" y="1372"/>
                  </a:lnTo>
                  <a:lnTo>
                    <a:pt x="1131" y="1379"/>
                  </a:lnTo>
                  <a:lnTo>
                    <a:pt x="1121" y="1385"/>
                  </a:lnTo>
                  <a:lnTo>
                    <a:pt x="1110" y="1389"/>
                  </a:lnTo>
                  <a:lnTo>
                    <a:pt x="1099" y="1393"/>
                  </a:lnTo>
                  <a:lnTo>
                    <a:pt x="1086" y="1397"/>
                  </a:lnTo>
                  <a:lnTo>
                    <a:pt x="1073" y="1399"/>
                  </a:lnTo>
                  <a:lnTo>
                    <a:pt x="1059" y="1400"/>
                  </a:lnTo>
                  <a:lnTo>
                    <a:pt x="1044" y="1401"/>
                  </a:lnTo>
                  <a:lnTo>
                    <a:pt x="1030" y="1400"/>
                  </a:lnTo>
                  <a:lnTo>
                    <a:pt x="1018" y="1400"/>
                  </a:lnTo>
                  <a:lnTo>
                    <a:pt x="1007" y="1398"/>
                  </a:lnTo>
                  <a:lnTo>
                    <a:pt x="999" y="1396"/>
                  </a:lnTo>
                  <a:lnTo>
                    <a:pt x="990" y="1393"/>
                  </a:lnTo>
                  <a:lnTo>
                    <a:pt x="983" y="1390"/>
                  </a:lnTo>
                  <a:lnTo>
                    <a:pt x="977" y="1386"/>
                  </a:lnTo>
                  <a:lnTo>
                    <a:pt x="972" y="1382"/>
                  </a:lnTo>
                  <a:lnTo>
                    <a:pt x="964" y="1372"/>
                  </a:lnTo>
                  <a:lnTo>
                    <a:pt x="960" y="1361"/>
                  </a:lnTo>
                  <a:lnTo>
                    <a:pt x="958" y="1356"/>
                  </a:lnTo>
                  <a:lnTo>
                    <a:pt x="957" y="1350"/>
                  </a:lnTo>
                  <a:lnTo>
                    <a:pt x="956" y="1344"/>
                  </a:lnTo>
                  <a:lnTo>
                    <a:pt x="956" y="1338"/>
                  </a:lnTo>
                  <a:lnTo>
                    <a:pt x="956" y="1335"/>
                  </a:lnTo>
                  <a:lnTo>
                    <a:pt x="956" y="1333"/>
                  </a:lnTo>
                  <a:lnTo>
                    <a:pt x="956" y="1330"/>
                  </a:lnTo>
                  <a:lnTo>
                    <a:pt x="956" y="1328"/>
                  </a:lnTo>
                  <a:lnTo>
                    <a:pt x="956" y="1324"/>
                  </a:lnTo>
                  <a:lnTo>
                    <a:pt x="957" y="1322"/>
                  </a:lnTo>
                  <a:lnTo>
                    <a:pt x="957" y="1319"/>
                  </a:lnTo>
                  <a:lnTo>
                    <a:pt x="957" y="1317"/>
                  </a:lnTo>
                  <a:lnTo>
                    <a:pt x="1026" y="1317"/>
                  </a:lnTo>
                  <a:lnTo>
                    <a:pt x="1025" y="1319"/>
                  </a:lnTo>
                  <a:lnTo>
                    <a:pt x="1025" y="1320"/>
                  </a:lnTo>
                  <a:lnTo>
                    <a:pt x="1025" y="1322"/>
                  </a:lnTo>
                  <a:lnTo>
                    <a:pt x="1025" y="1324"/>
                  </a:lnTo>
                  <a:lnTo>
                    <a:pt x="1026" y="1330"/>
                  </a:lnTo>
                  <a:lnTo>
                    <a:pt x="1027" y="1336"/>
                  </a:lnTo>
                  <a:lnTo>
                    <a:pt x="1029" y="1340"/>
                  </a:lnTo>
                  <a:lnTo>
                    <a:pt x="1032" y="1345"/>
                  </a:lnTo>
                  <a:lnTo>
                    <a:pt x="1036" y="1349"/>
                  </a:lnTo>
                  <a:lnTo>
                    <a:pt x="1041" y="1351"/>
                  </a:lnTo>
                  <a:lnTo>
                    <a:pt x="1047" y="1352"/>
                  </a:lnTo>
                  <a:lnTo>
                    <a:pt x="1055" y="1353"/>
                  </a:lnTo>
                  <a:lnTo>
                    <a:pt x="1058" y="1353"/>
                  </a:lnTo>
                  <a:lnTo>
                    <a:pt x="1063" y="1352"/>
                  </a:lnTo>
                  <a:lnTo>
                    <a:pt x="1068" y="1351"/>
                  </a:lnTo>
                  <a:lnTo>
                    <a:pt x="1073" y="1350"/>
                  </a:lnTo>
                  <a:lnTo>
                    <a:pt x="1082" y="1346"/>
                  </a:lnTo>
                  <a:lnTo>
                    <a:pt x="1090" y="1340"/>
                  </a:lnTo>
                  <a:lnTo>
                    <a:pt x="1093" y="1337"/>
                  </a:lnTo>
                  <a:lnTo>
                    <a:pt x="1095" y="1334"/>
                  </a:lnTo>
                  <a:lnTo>
                    <a:pt x="1096" y="1330"/>
                  </a:lnTo>
                  <a:lnTo>
                    <a:pt x="1097" y="1325"/>
                  </a:lnTo>
                  <a:lnTo>
                    <a:pt x="1097" y="1324"/>
                  </a:lnTo>
                  <a:lnTo>
                    <a:pt x="1097" y="1323"/>
                  </a:lnTo>
                  <a:lnTo>
                    <a:pt x="1097" y="1322"/>
                  </a:lnTo>
                  <a:lnTo>
                    <a:pt x="1097" y="1322"/>
                  </a:lnTo>
                  <a:lnTo>
                    <a:pt x="1096" y="1318"/>
                  </a:lnTo>
                  <a:lnTo>
                    <a:pt x="1094" y="1315"/>
                  </a:lnTo>
                  <a:lnTo>
                    <a:pt x="1090" y="1311"/>
                  </a:lnTo>
                  <a:lnTo>
                    <a:pt x="1084" y="1308"/>
                  </a:lnTo>
                  <a:lnTo>
                    <a:pt x="1070" y="1303"/>
                  </a:lnTo>
                  <a:lnTo>
                    <a:pt x="1056" y="1297"/>
                  </a:lnTo>
                  <a:lnTo>
                    <a:pt x="1046" y="1295"/>
                  </a:lnTo>
                  <a:lnTo>
                    <a:pt x="1037" y="1293"/>
                  </a:lnTo>
                  <a:lnTo>
                    <a:pt x="1029" y="1291"/>
                  </a:lnTo>
                  <a:lnTo>
                    <a:pt x="1022" y="1288"/>
                  </a:lnTo>
                  <a:lnTo>
                    <a:pt x="1022" y="1288"/>
                  </a:lnTo>
                  <a:lnTo>
                    <a:pt x="1022" y="1288"/>
                  </a:lnTo>
                  <a:lnTo>
                    <a:pt x="1020" y="1288"/>
                  </a:lnTo>
                  <a:lnTo>
                    <a:pt x="1020" y="1288"/>
                  </a:lnTo>
                  <a:lnTo>
                    <a:pt x="1020" y="1288"/>
                  </a:lnTo>
                  <a:lnTo>
                    <a:pt x="1020" y="1288"/>
                  </a:lnTo>
                  <a:lnTo>
                    <a:pt x="1020" y="1288"/>
                  </a:lnTo>
                  <a:lnTo>
                    <a:pt x="1020" y="1288"/>
                  </a:lnTo>
                  <a:lnTo>
                    <a:pt x="1016" y="1286"/>
                  </a:lnTo>
                  <a:lnTo>
                    <a:pt x="1013" y="1285"/>
                  </a:lnTo>
                  <a:lnTo>
                    <a:pt x="1010" y="1283"/>
                  </a:lnTo>
                  <a:lnTo>
                    <a:pt x="1005" y="1282"/>
                  </a:lnTo>
                  <a:lnTo>
                    <a:pt x="1000" y="1280"/>
                  </a:lnTo>
                  <a:lnTo>
                    <a:pt x="996" y="1277"/>
                  </a:lnTo>
                  <a:lnTo>
                    <a:pt x="991" y="1272"/>
                  </a:lnTo>
                  <a:lnTo>
                    <a:pt x="987" y="1268"/>
                  </a:lnTo>
                  <a:lnTo>
                    <a:pt x="983" y="1262"/>
                  </a:lnTo>
                  <a:lnTo>
                    <a:pt x="980" y="1254"/>
                  </a:lnTo>
                  <a:lnTo>
                    <a:pt x="978" y="1245"/>
                  </a:lnTo>
                  <a:lnTo>
                    <a:pt x="978" y="1235"/>
                  </a:lnTo>
                  <a:lnTo>
                    <a:pt x="978" y="1235"/>
                  </a:lnTo>
                  <a:close/>
                  <a:moveTo>
                    <a:pt x="1189" y="1396"/>
                  </a:moveTo>
                  <a:lnTo>
                    <a:pt x="1239" y="1153"/>
                  </a:lnTo>
                  <a:lnTo>
                    <a:pt x="1427" y="1153"/>
                  </a:lnTo>
                  <a:lnTo>
                    <a:pt x="1416" y="1200"/>
                  </a:lnTo>
                  <a:lnTo>
                    <a:pt x="1299" y="1200"/>
                  </a:lnTo>
                  <a:lnTo>
                    <a:pt x="1289" y="1248"/>
                  </a:lnTo>
                  <a:lnTo>
                    <a:pt x="1397" y="1248"/>
                  </a:lnTo>
                  <a:lnTo>
                    <a:pt x="1387" y="1297"/>
                  </a:lnTo>
                  <a:lnTo>
                    <a:pt x="1279" y="1297"/>
                  </a:lnTo>
                  <a:lnTo>
                    <a:pt x="1268" y="1345"/>
                  </a:lnTo>
                  <a:lnTo>
                    <a:pt x="1387" y="1345"/>
                  </a:lnTo>
                  <a:lnTo>
                    <a:pt x="1376" y="1396"/>
                  </a:lnTo>
                  <a:lnTo>
                    <a:pt x="1189" y="1396"/>
                  </a:lnTo>
                  <a:close/>
                  <a:moveTo>
                    <a:pt x="1445" y="1235"/>
                  </a:moveTo>
                  <a:lnTo>
                    <a:pt x="1446" y="1224"/>
                  </a:lnTo>
                  <a:lnTo>
                    <a:pt x="1448" y="1213"/>
                  </a:lnTo>
                  <a:lnTo>
                    <a:pt x="1451" y="1204"/>
                  </a:lnTo>
                  <a:lnTo>
                    <a:pt x="1456" y="1196"/>
                  </a:lnTo>
                  <a:lnTo>
                    <a:pt x="1461" y="1187"/>
                  </a:lnTo>
                  <a:lnTo>
                    <a:pt x="1468" y="1181"/>
                  </a:lnTo>
                  <a:lnTo>
                    <a:pt x="1475" y="1174"/>
                  </a:lnTo>
                  <a:lnTo>
                    <a:pt x="1483" y="1169"/>
                  </a:lnTo>
                  <a:lnTo>
                    <a:pt x="1492" y="1163"/>
                  </a:lnTo>
                  <a:lnTo>
                    <a:pt x="1501" y="1159"/>
                  </a:lnTo>
                  <a:lnTo>
                    <a:pt x="1511" y="1156"/>
                  </a:lnTo>
                  <a:lnTo>
                    <a:pt x="1522" y="1153"/>
                  </a:lnTo>
                  <a:lnTo>
                    <a:pt x="1532" y="1150"/>
                  </a:lnTo>
                  <a:lnTo>
                    <a:pt x="1543" y="1149"/>
                  </a:lnTo>
                  <a:lnTo>
                    <a:pt x="1554" y="1148"/>
                  </a:lnTo>
                  <a:lnTo>
                    <a:pt x="1566" y="1148"/>
                  </a:lnTo>
                  <a:lnTo>
                    <a:pt x="1570" y="1148"/>
                  </a:lnTo>
                  <a:lnTo>
                    <a:pt x="1575" y="1148"/>
                  </a:lnTo>
                  <a:lnTo>
                    <a:pt x="1578" y="1148"/>
                  </a:lnTo>
                  <a:lnTo>
                    <a:pt x="1582" y="1148"/>
                  </a:lnTo>
                  <a:lnTo>
                    <a:pt x="1595" y="1150"/>
                  </a:lnTo>
                  <a:lnTo>
                    <a:pt x="1607" y="1153"/>
                  </a:lnTo>
                  <a:lnTo>
                    <a:pt x="1619" y="1157"/>
                  </a:lnTo>
                  <a:lnTo>
                    <a:pt x="1630" y="1162"/>
                  </a:lnTo>
                  <a:lnTo>
                    <a:pt x="1634" y="1166"/>
                  </a:lnTo>
                  <a:lnTo>
                    <a:pt x="1638" y="1169"/>
                  </a:lnTo>
                  <a:lnTo>
                    <a:pt x="1643" y="1173"/>
                  </a:lnTo>
                  <a:lnTo>
                    <a:pt x="1646" y="1177"/>
                  </a:lnTo>
                  <a:lnTo>
                    <a:pt x="1648" y="1183"/>
                  </a:lnTo>
                  <a:lnTo>
                    <a:pt x="1650" y="1189"/>
                  </a:lnTo>
                  <a:lnTo>
                    <a:pt x="1651" y="1196"/>
                  </a:lnTo>
                  <a:lnTo>
                    <a:pt x="1651" y="1202"/>
                  </a:lnTo>
                  <a:lnTo>
                    <a:pt x="1651" y="1209"/>
                  </a:lnTo>
                  <a:lnTo>
                    <a:pt x="1650" y="1214"/>
                  </a:lnTo>
                  <a:lnTo>
                    <a:pt x="1649" y="1221"/>
                  </a:lnTo>
                  <a:lnTo>
                    <a:pt x="1648" y="1227"/>
                  </a:lnTo>
                  <a:lnTo>
                    <a:pt x="1579" y="1226"/>
                  </a:lnTo>
                  <a:lnTo>
                    <a:pt x="1579" y="1225"/>
                  </a:lnTo>
                  <a:lnTo>
                    <a:pt x="1580" y="1223"/>
                  </a:lnTo>
                  <a:lnTo>
                    <a:pt x="1580" y="1221"/>
                  </a:lnTo>
                  <a:lnTo>
                    <a:pt x="1580" y="1218"/>
                  </a:lnTo>
                  <a:lnTo>
                    <a:pt x="1580" y="1213"/>
                  </a:lnTo>
                  <a:lnTo>
                    <a:pt x="1578" y="1209"/>
                  </a:lnTo>
                  <a:lnTo>
                    <a:pt x="1576" y="1204"/>
                  </a:lnTo>
                  <a:lnTo>
                    <a:pt x="1571" y="1202"/>
                  </a:lnTo>
                  <a:lnTo>
                    <a:pt x="1567" y="1200"/>
                  </a:lnTo>
                  <a:lnTo>
                    <a:pt x="1563" y="1198"/>
                  </a:lnTo>
                  <a:lnTo>
                    <a:pt x="1558" y="1197"/>
                  </a:lnTo>
                  <a:lnTo>
                    <a:pt x="1553" y="1197"/>
                  </a:lnTo>
                  <a:lnTo>
                    <a:pt x="1552" y="1197"/>
                  </a:lnTo>
                  <a:lnTo>
                    <a:pt x="1551" y="1197"/>
                  </a:lnTo>
                  <a:lnTo>
                    <a:pt x="1550" y="1197"/>
                  </a:lnTo>
                  <a:lnTo>
                    <a:pt x="1549" y="1197"/>
                  </a:lnTo>
                  <a:lnTo>
                    <a:pt x="1543" y="1198"/>
                  </a:lnTo>
                  <a:lnTo>
                    <a:pt x="1538" y="1199"/>
                  </a:lnTo>
                  <a:lnTo>
                    <a:pt x="1532" y="1201"/>
                  </a:lnTo>
                  <a:lnTo>
                    <a:pt x="1528" y="1204"/>
                  </a:lnTo>
                  <a:lnTo>
                    <a:pt x="1524" y="1208"/>
                  </a:lnTo>
                  <a:lnTo>
                    <a:pt x="1521" y="1212"/>
                  </a:lnTo>
                  <a:lnTo>
                    <a:pt x="1518" y="1216"/>
                  </a:lnTo>
                  <a:lnTo>
                    <a:pt x="1518" y="1222"/>
                  </a:lnTo>
                  <a:lnTo>
                    <a:pt x="1518" y="1224"/>
                  </a:lnTo>
                  <a:lnTo>
                    <a:pt x="1519" y="1226"/>
                  </a:lnTo>
                  <a:lnTo>
                    <a:pt x="1521" y="1228"/>
                  </a:lnTo>
                  <a:lnTo>
                    <a:pt x="1523" y="1231"/>
                  </a:lnTo>
                  <a:lnTo>
                    <a:pt x="1529" y="1236"/>
                  </a:lnTo>
                  <a:lnTo>
                    <a:pt x="1538" y="1239"/>
                  </a:lnTo>
                  <a:lnTo>
                    <a:pt x="1548" y="1243"/>
                  </a:lnTo>
                  <a:lnTo>
                    <a:pt x="1558" y="1247"/>
                  </a:lnTo>
                  <a:lnTo>
                    <a:pt x="1571" y="1250"/>
                  </a:lnTo>
                  <a:lnTo>
                    <a:pt x="1584" y="1253"/>
                  </a:lnTo>
                  <a:lnTo>
                    <a:pt x="1595" y="1256"/>
                  </a:lnTo>
                  <a:lnTo>
                    <a:pt x="1604" y="1259"/>
                  </a:lnTo>
                  <a:lnTo>
                    <a:pt x="1611" y="1264"/>
                  </a:lnTo>
                  <a:lnTo>
                    <a:pt x="1618" y="1268"/>
                  </a:lnTo>
                  <a:lnTo>
                    <a:pt x="1623" y="1272"/>
                  </a:lnTo>
                  <a:lnTo>
                    <a:pt x="1628" y="1278"/>
                  </a:lnTo>
                  <a:lnTo>
                    <a:pt x="1631" y="1283"/>
                  </a:lnTo>
                  <a:lnTo>
                    <a:pt x="1633" y="1289"/>
                  </a:lnTo>
                  <a:lnTo>
                    <a:pt x="1635" y="1293"/>
                  </a:lnTo>
                  <a:lnTo>
                    <a:pt x="1636" y="1298"/>
                  </a:lnTo>
                  <a:lnTo>
                    <a:pt x="1636" y="1304"/>
                  </a:lnTo>
                  <a:lnTo>
                    <a:pt x="1637" y="1308"/>
                  </a:lnTo>
                  <a:lnTo>
                    <a:pt x="1636" y="1317"/>
                  </a:lnTo>
                  <a:lnTo>
                    <a:pt x="1635" y="1325"/>
                  </a:lnTo>
                  <a:lnTo>
                    <a:pt x="1632" y="1334"/>
                  </a:lnTo>
                  <a:lnTo>
                    <a:pt x="1629" y="1343"/>
                  </a:lnTo>
                  <a:lnTo>
                    <a:pt x="1624" y="1350"/>
                  </a:lnTo>
                  <a:lnTo>
                    <a:pt x="1619" y="1358"/>
                  </a:lnTo>
                  <a:lnTo>
                    <a:pt x="1612" y="1365"/>
                  </a:lnTo>
                  <a:lnTo>
                    <a:pt x="1605" y="1372"/>
                  </a:lnTo>
                  <a:lnTo>
                    <a:pt x="1597" y="1379"/>
                  </a:lnTo>
                  <a:lnTo>
                    <a:pt x="1588" y="1385"/>
                  </a:lnTo>
                  <a:lnTo>
                    <a:pt x="1577" y="1389"/>
                  </a:lnTo>
                  <a:lnTo>
                    <a:pt x="1566" y="1393"/>
                  </a:lnTo>
                  <a:lnTo>
                    <a:pt x="1553" y="1397"/>
                  </a:lnTo>
                  <a:lnTo>
                    <a:pt x="1540" y="1399"/>
                  </a:lnTo>
                  <a:lnTo>
                    <a:pt x="1526" y="1400"/>
                  </a:lnTo>
                  <a:lnTo>
                    <a:pt x="1510" y="1401"/>
                  </a:lnTo>
                  <a:lnTo>
                    <a:pt x="1497" y="1400"/>
                  </a:lnTo>
                  <a:lnTo>
                    <a:pt x="1485" y="1400"/>
                  </a:lnTo>
                  <a:lnTo>
                    <a:pt x="1474" y="1398"/>
                  </a:lnTo>
                  <a:lnTo>
                    <a:pt x="1464" y="1396"/>
                  </a:lnTo>
                  <a:lnTo>
                    <a:pt x="1457" y="1393"/>
                  </a:lnTo>
                  <a:lnTo>
                    <a:pt x="1449" y="1390"/>
                  </a:lnTo>
                  <a:lnTo>
                    <a:pt x="1444" y="1386"/>
                  </a:lnTo>
                  <a:lnTo>
                    <a:pt x="1438" y="1382"/>
                  </a:lnTo>
                  <a:lnTo>
                    <a:pt x="1431" y="1372"/>
                  </a:lnTo>
                  <a:lnTo>
                    <a:pt x="1426" y="1361"/>
                  </a:lnTo>
                  <a:lnTo>
                    <a:pt x="1424" y="1356"/>
                  </a:lnTo>
                  <a:lnTo>
                    <a:pt x="1423" y="1350"/>
                  </a:lnTo>
                  <a:lnTo>
                    <a:pt x="1422" y="1344"/>
                  </a:lnTo>
                  <a:lnTo>
                    <a:pt x="1422" y="1338"/>
                  </a:lnTo>
                  <a:lnTo>
                    <a:pt x="1422" y="1335"/>
                  </a:lnTo>
                  <a:lnTo>
                    <a:pt x="1422" y="1333"/>
                  </a:lnTo>
                  <a:lnTo>
                    <a:pt x="1422" y="1330"/>
                  </a:lnTo>
                  <a:lnTo>
                    <a:pt x="1422" y="1328"/>
                  </a:lnTo>
                  <a:lnTo>
                    <a:pt x="1422" y="1324"/>
                  </a:lnTo>
                  <a:lnTo>
                    <a:pt x="1423" y="1322"/>
                  </a:lnTo>
                  <a:lnTo>
                    <a:pt x="1423" y="1319"/>
                  </a:lnTo>
                  <a:lnTo>
                    <a:pt x="1423" y="1317"/>
                  </a:lnTo>
                  <a:lnTo>
                    <a:pt x="1491" y="1317"/>
                  </a:lnTo>
                  <a:lnTo>
                    <a:pt x="1491" y="1319"/>
                  </a:lnTo>
                  <a:lnTo>
                    <a:pt x="1491" y="1320"/>
                  </a:lnTo>
                  <a:lnTo>
                    <a:pt x="1491" y="1322"/>
                  </a:lnTo>
                  <a:lnTo>
                    <a:pt x="1491" y="1324"/>
                  </a:lnTo>
                  <a:lnTo>
                    <a:pt x="1491" y="1330"/>
                  </a:lnTo>
                  <a:lnTo>
                    <a:pt x="1494" y="1336"/>
                  </a:lnTo>
                  <a:lnTo>
                    <a:pt x="1496" y="1340"/>
                  </a:lnTo>
                  <a:lnTo>
                    <a:pt x="1499" y="1345"/>
                  </a:lnTo>
                  <a:lnTo>
                    <a:pt x="1502" y="1349"/>
                  </a:lnTo>
                  <a:lnTo>
                    <a:pt x="1508" y="1351"/>
                  </a:lnTo>
                  <a:lnTo>
                    <a:pt x="1514" y="1352"/>
                  </a:lnTo>
                  <a:lnTo>
                    <a:pt x="1521" y="1353"/>
                  </a:lnTo>
                  <a:lnTo>
                    <a:pt x="1525" y="1353"/>
                  </a:lnTo>
                  <a:lnTo>
                    <a:pt x="1529" y="1352"/>
                  </a:lnTo>
                  <a:lnTo>
                    <a:pt x="1535" y="1351"/>
                  </a:lnTo>
                  <a:lnTo>
                    <a:pt x="1539" y="1350"/>
                  </a:lnTo>
                  <a:lnTo>
                    <a:pt x="1548" y="1346"/>
                  </a:lnTo>
                  <a:lnTo>
                    <a:pt x="1556" y="1340"/>
                  </a:lnTo>
                  <a:lnTo>
                    <a:pt x="1559" y="1337"/>
                  </a:lnTo>
                  <a:lnTo>
                    <a:pt x="1562" y="1334"/>
                  </a:lnTo>
                  <a:lnTo>
                    <a:pt x="1563" y="1330"/>
                  </a:lnTo>
                  <a:lnTo>
                    <a:pt x="1563" y="1325"/>
                  </a:lnTo>
                  <a:lnTo>
                    <a:pt x="1563" y="1324"/>
                  </a:lnTo>
                  <a:lnTo>
                    <a:pt x="1563" y="1323"/>
                  </a:lnTo>
                  <a:lnTo>
                    <a:pt x="1563" y="1322"/>
                  </a:lnTo>
                  <a:lnTo>
                    <a:pt x="1563" y="1322"/>
                  </a:lnTo>
                  <a:lnTo>
                    <a:pt x="1563" y="1318"/>
                  </a:lnTo>
                  <a:lnTo>
                    <a:pt x="1559" y="1315"/>
                  </a:lnTo>
                  <a:lnTo>
                    <a:pt x="1556" y="1311"/>
                  </a:lnTo>
                  <a:lnTo>
                    <a:pt x="1551" y="1308"/>
                  </a:lnTo>
                  <a:lnTo>
                    <a:pt x="1537" y="1303"/>
                  </a:lnTo>
                  <a:lnTo>
                    <a:pt x="1523" y="1297"/>
                  </a:lnTo>
                  <a:lnTo>
                    <a:pt x="1513" y="1295"/>
                  </a:lnTo>
                  <a:lnTo>
                    <a:pt x="1503" y="1293"/>
                  </a:lnTo>
                  <a:lnTo>
                    <a:pt x="1496" y="1291"/>
                  </a:lnTo>
                  <a:lnTo>
                    <a:pt x="1488" y="1288"/>
                  </a:lnTo>
                  <a:lnTo>
                    <a:pt x="1488" y="1288"/>
                  </a:lnTo>
                  <a:lnTo>
                    <a:pt x="1487" y="1288"/>
                  </a:lnTo>
                  <a:lnTo>
                    <a:pt x="1487" y="1288"/>
                  </a:lnTo>
                  <a:lnTo>
                    <a:pt x="1487" y="1288"/>
                  </a:lnTo>
                  <a:lnTo>
                    <a:pt x="1487" y="1288"/>
                  </a:lnTo>
                  <a:lnTo>
                    <a:pt x="1487" y="1288"/>
                  </a:lnTo>
                  <a:lnTo>
                    <a:pt x="1486" y="1288"/>
                  </a:lnTo>
                  <a:lnTo>
                    <a:pt x="1486" y="1288"/>
                  </a:lnTo>
                  <a:lnTo>
                    <a:pt x="1483" y="1286"/>
                  </a:lnTo>
                  <a:lnTo>
                    <a:pt x="1480" y="1285"/>
                  </a:lnTo>
                  <a:lnTo>
                    <a:pt x="1475" y="1283"/>
                  </a:lnTo>
                  <a:lnTo>
                    <a:pt x="1472" y="1282"/>
                  </a:lnTo>
                  <a:lnTo>
                    <a:pt x="1467" y="1280"/>
                  </a:lnTo>
                  <a:lnTo>
                    <a:pt x="1462" y="1277"/>
                  </a:lnTo>
                  <a:lnTo>
                    <a:pt x="1458" y="1272"/>
                  </a:lnTo>
                  <a:lnTo>
                    <a:pt x="1454" y="1268"/>
                  </a:lnTo>
                  <a:lnTo>
                    <a:pt x="1449" y="1262"/>
                  </a:lnTo>
                  <a:lnTo>
                    <a:pt x="1447" y="1254"/>
                  </a:lnTo>
                  <a:lnTo>
                    <a:pt x="1445" y="1245"/>
                  </a:lnTo>
                  <a:lnTo>
                    <a:pt x="1445" y="1235"/>
                  </a:lnTo>
                  <a:lnTo>
                    <a:pt x="1445" y="1235"/>
                  </a:lnTo>
                  <a:close/>
                  <a:moveTo>
                    <a:pt x="1658" y="1396"/>
                  </a:moveTo>
                  <a:lnTo>
                    <a:pt x="1711" y="1153"/>
                  </a:lnTo>
                  <a:lnTo>
                    <a:pt x="1779" y="1153"/>
                  </a:lnTo>
                  <a:lnTo>
                    <a:pt x="1729" y="1396"/>
                  </a:lnTo>
                  <a:lnTo>
                    <a:pt x="1658" y="1396"/>
                  </a:lnTo>
                  <a:close/>
                  <a:moveTo>
                    <a:pt x="820" y="1605"/>
                  </a:moveTo>
                  <a:lnTo>
                    <a:pt x="821" y="1594"/>
                  </a:lnTo>
                  <a:lnTo>
                    <a:pt x="824" y="1585"/>
                  </a:lnTo>
                  <a:lnTo>
                    <a:pt x="827" y="1575"/>
                  </a:lnTo>
                  <a:lnTo>
                    <a:pt x="831" y="1566"/>
                  </a:lnTo>
                  <a:lnTo>
                    <a:pt x="837" y="1559"/>
                  </a:lnTo>
                  <a:lnTo>
                    <a:pt x="843" y="1551"/>
                  </a:lnTo>
                  <a:lnTo>
                    <a:pt x="850" y="1545"/>
                  </a:lnTo>
                  <a:lnTo>
                    <a:pt x="858" y="1539"/>
                  </a:lnTo>
                  <a:lnTo>
                    <a:pt x="867" y="1535"/>
                  </a:lnTo>
                  <a:lnTo>
                    <a:pt x="877" y="1531"/>
                  </a:lnTo>
                  <a:lnTo>
                    <a:pt x="886" y="1527"/>
                  </a:lnTo>
                  <a:lnTo>
                    <a:pt x="896" y="1524"/>
                  </a:lnTo>
                  <a:lnTo>
                    <a:pt x="907" y="1522"/>
                  </a:lnTo>
                  <a:lnTo>
                    <a:pt x="918" y="1520"/>
                  </a:lnTo>
                  <a:lnTo>
                    <a:pt x="930" y="1519"/>
                  </a:lnTo>
                  <a:lnTo>
                    <a:pt x="940" y="1519"/>
                  </a:lnTo>
                  <a:lnTo>
                    <a:pt x="945" y="1519"/>
                  </a:lnTo>
                  <a:lnTo>
                    <a:pt x="949" y="1519"/>
                  </a:lnTo>
                  <a:lnTo>
                    <a:pt x="953" y="1519"/>
                  </a:lnTo>
                  <a:lnTo>
                    <a:pt x="958" y="1520"/>
                  </a:lnTo>
                  <a:lnTo>
                    <a:pt x="970" y="1521"/>
                  </a:lnTo>
                  <a:lnTo>
                    <a:pt x="982" y="1524"/>
                  </a:lnTo>
                  <a:lnTo>
                    <a:pt x="993" y="1527"/>
                  </a:lnTo>
                  <a:lnTo>
                    <a:pt x="1004" y="1533"/>
                  </a:lnTo>
                  <a:lnTo>
                    <a:pt x="1010" y="1536"/>
                  </a:lnTo>
                  <a:lnTo>
                    <a:pt x="1014" y="1540"/>
                  </a:lnTo>
                  <a:lnTo>
                    <a:pt x="1017" y="1545"/>
                  </a:lnTo>
                  <a:lnTo>
                    <a:pt x="1020" y="1549"/>
                  </a:lnTo>
                  <a:lnTo>
                    <a:pt x="1023" y="1554"/>
                  </a:lnTo>
                  <a:lnTo>
                    <a:pt x="1025" y="1560"/>
                  </a:lnTo>
                  <a:lnTo>
                    <a:pt x="1026" y="1566"/>
                  </a:lnTo>
                  <a:lnTo>
                    <a:pt x="1026" y="1574"/>
                  </a:lnTo>
                  <a:lnTo>
                    <a:pt x="1026" y="1579"/>
                  </a:lnTo>
                  <a:lnTo>
                    <a:pt x="1026" y="1585"/>
                  </a:lnTo>
                  <a:lnTo>
                    <a:pt x="1025" y="1591"/>
                  </a:lnTo>
                  <a:lnTo>
                    <a:pt x="1023" y="1598"/>
                  </a:lnTo>
                  <a:lnTo>
                    <a:pt x="953" y="1598"/>
                  </a:lnTo>
                  <a:lnTo>
                    <a:pt x="955" y="1595"/>
                  </a:lnTo>
                  <a:lnTo>
                    <a:pt x="955" y="1593"/>
                  </a:lnTo>
                  <a:lnTo>
                    <a:pt x="955" y="1591"/>
                  </a:lnTo>
                  <a:lnTo>
                    <a:pt x="955" y="1590"/>
                  </a:lnTo>
                  <a:lnTo>
                    <a:pt x="955" y="1585"/>
                  </a:lnTo>
                  <a:lnTo>
                    <a:pt x="953" y="1579"/>
                  </a:lnTo>
                  <a:lnTo>
                    <a:pt x="950" y="1576"/>
                  </a:lnTo>
                  <a:lnTo>
                    <a:pt x="947" y="1573"/>
                  </a:lnTo>
                  <a:lnTo>
                    <a:pt x="943" y="1571"/>
                  </a:lnTo>
                  <a:lnTo>
                    <a:pt x="938" y="1569"/>
                  </a:lnTo>
                  <a:lnTo>
                    <a:pt x="933" y="1568"/>
                  </a:lnTo>
                  <a:lnTo>
                    <a:pt x="928" y="1567"/>
                  </a:lnTo>
                  <a:lnTo>
                    <a:pt x="926" y="1567"/>
                  </a:lnTo>
                  <a:lnTo>
                    <a:pt x="925" y="1567"/>
                  </a:lnTo>
                  <a:lnTo>
                    <a:pt x="924" y="1567"/>
                  </a:lnTo>
                  <a:lnTo>
                    <a:pt x="923" y="1567"/>
                  </a:lnTo>
                  <a:lnTo>
                    <a:pt x="918" y="1568"/>
                  </a:lnTo>
                  <a:lnTo>
                    <a:pt x="912" y="1571"/>
                  </a:lnTo>
                  <a:lnTo>
                    <a:pt x="908" y="1573"/>
                  </a:lnTo>
                  <a:lnTo>
                    <a:pt x="903" y="1575"/>
                  </a:lnTo>
                  <a:lnTo>
                    <a:pt x="898" y="1579"/>
                  </a:lnTo>
                  <a:lnTo>
                    <a:pt x="896" y="1582"/>
                  </a:lnTo>
                  <a:lnTo>
                    <a:pt x="894" y="1588"/>
                  </a:lnTo>
                  <a:lnTo>
                    <a:pt x="893" y="1592"/>
                  </a:lnTo>
                  <a:lnTo>
                    <a:pt x="894" y="1595"/>
                  </a:lnTo>
                  <a:lnTo>
                    <a:pt x="895" y="1598"/>
                  </a:lnTo>
                  <a:lnTo>
                    <a:pt x="896" y="1600"/>
                  </a:lnTo>
                  <a:lnTo>
                    <a:pt x="898" y="1602"/>
                  </a:lnTo>
                  <a:lnTo>
                    <a:pt x="904" y="1606"/>
                  </a:lnTo>
                  <a:lnTo>
                    <a:pt x="912" y="1610"/>
                  </a:lnTo>
                  <a:lnTo>
                    <a:pt x="923" y="1614"/>
                  </a:lnTo>
                  <a:lnTo>
                    <a:pt x="934" y="1618"/>
                  </a:lnTo>
                  <a:lnTo>
                    <a:pt x="946" y="1621"/>
                  </a:lnTo>
                  <a:lnTo>
                    <a:pt x="959" y="1625"/>
                  </a:lnTo>
                  <a:lnTo>
                    <a:pt x="970" y="1627"/>
                  </a:lnTo>
                  <a:lnTo>
                    <a:pt x="979" y="1630"/>
                  </a:lnTo>
                  <a:lnTo>
                    <a:pt x="987" y="1634"/>
                  </a:lnTo>
                  <a:lnTo>
                    <a:pt x="993" y="1639"/>
                  </a:lnTo>
                  <a:lnTo>
                    <a:pt x="998" y="1644"/>
                  </a:lnTo>
                  <a:lnTo>
                    <a:pt x="1002" y="1649"/>
                  </a:lnTo>
                  <a:lnTo>
                    <a:pt x="1005" y="1654"/>
                  </a:lnTo>
                  <a:lnTo>
                    <a:pt x="1009" y="1659"/>
                  </a:lnTo>
                  <a:lnTo>
                    <a:pt x="1010" y="1664"/>
                  </a:lnTo>
                  <a:lnTo>
                    <a:pt x="1011" y="1670"/>
                  </a:lnTo>
                  <a:lnTo>
                    <a:pt x="1012" y="1674"/>
                  </a:lnTo>
                  <a:lnTo>
                    <a:pt x="1012" y="1680"/>
                  </a:lnTo>
                  <a:lnTo>
                    <a:pt x="1012" y="1688"/>
                  </a:lnTo>
                  <a:lnTo>
                    <a:pt x="1010" y="1697"/>
                  </a:lnTo>
                  <a:lnTo>
                    <a:pt x="1007" y="1706"/>
                  </a:lnTo>
                  <a:lnTo>
                    <a:pt x="1004" y="1713"/>
                  </a:lnTo>
                  <a:lnTo>
                    <a:pt x="1000" y="1721"/>
                  </a:lnTo>
                  <a:lnTo>
                    <a:pt x="995" y="1728"/>
                  </a:lnTo>
                  <a:lnTo>
                    <a:pt x="988" y="1736"/>
                  </a:lnTo>
                  <a:lnTo>
                    <a:pt x="980" y="1743"/>
                  </a:lnTo>
                  <a:lnTo>
                    <a:pt x="972" y="1750"/>
                  </a:lnTo>
                  <a:lnTo>
                    <a:pt x="962" y="1755"/>
                  </a:lnTo>
                  <a:lnTo>
                    <a:pt x="952" y="1761"/>
                  </a:lnTo>
                  <a:lnTo>
                    <a:pt x="940" y="1765"/>
                  </a:lnTo>
                  <a:lnTo>
                    <a:pt x="929" y="1767"/>
                  </a:lnTo>
                  <a:lnTo>
                    <a:pt x="915" y="1769"/>
                  </a:lnTo>
                  <a:lnTo>
                    <a:pt x="901" y="1771"/>
                  </a:lnTo>
                  <a:lnTo>
                    <a:pt x="885" y="1771"/>
                  </a:lnTo>
                  <a:lnTo>
                    <a:pt x="872" y="1771"/>
                  </a:lnTo>
                  <a:lnTo>
                    <a:pt x="861" y="1770"/>
                  </a:lnTo>
                  <a:lnTo>
                    <a:pt x="850" y="1769"/>
                  </a:lnTo>
                  <a:lnTo>
                    <a:pt x="840" y="1767"/>
                  </a:lnTo>
                  <a:lnTo>
                    <a:pt x="831" y="1764"/>
                  </a:lnTo>
                  <a:lnTo>
                    <a:pt x="825" y="1761"/>
                  </a:lnTo>
                  <a:lnTo>
                    <a:pt x="818" y="1757"/>
                  </a:lnTo>
                  <a:lnTo>
                    <a:pt x="814" y="1752"/>
                  </a:lnTo>
                  <a:lnTo>
                    <a:pt x="807" y="1742"/>
                  </a:lnTo>
                  <a:lnTo>
                    <a:pt x="801" y="1733"/>
                  </a:lnTo>
                  <a:lnTo>
                    <a:pt x="799" y="1726"/>
                  </a:lnTo>
                  <a:lnTo>
                    <a:pt x="798" y="1721"/>
                  </a:lnTo>
                  <a:lnTo>
                    <a:pt x="797" y="1715"/>
                  </a:lnTo>
                  <a:lnTo>
                    <a:pt x="797" y="1709"/>
                  </a:lnTo>
                  <a:lnTo>
                    <a:pt x="797" y="1707"/>
                  </a:lnTo>
                  <a:lnTo>
                    <a:pt x="797" y="1703"/>
                  </a:lnTo>
                  <a:lnTo>
                    <a:pt x="797" y="1701"/>
                  </a:lnTo>
                  <a:lnTo>
                    <a:pt x="797" y="1698"/>
                  </a:lnTo>
                  <a:lnTo>
                    <a:pt x="798" y="1696"/>
                  </a:lnTo>
                  <a:lnTo>
                    <a:pt x="798" y="1693"/>
                  </a:lnTo>
                  <a:lnTo>
                    <a:pt x="798" y="1690"/>
                  </a:lnTo>
                  <a:lnTo>
                    <a:pt x="799" y="1687"/>
                  </a:lnTo>
                  <a:lnTo>
                    <a:pt x="867" y="1687"/>
                  </a:lnTo>
                  <a:lnTo>
                    <a:pt x="867" y="1689"/>
                  </a:lnTo>
                  <a:lnTo>
                    <a:pt x="867" y="1691"/>
                  </a:lnTo>
                  <a:lnTo>
                    <a:pt x="867" y="1694"/>
                  </a:lnTo>
                  <a:lnTo>
                    <a:pt x="867" y="1695"/>
                  </a:lnTo>
                  <a:lnTo>
                    <a:pt x="867" y="1701"/>
                  </a:lnTo>
                  <a:lnTo>
                    <a:pt x="868" y="1707"/>
                  </a:lnTo>
                  <a:lnTo>
                    <a:pt x="870" y="1712"/>
                  </a:lnTo>
                  <a:lnTo>
                    <a:pt x="874" y="1716"/>
                  </a:lnTo>
                  <a:lnTo>
                    <a:pt x="878" y="1720"/>
                  </a:lnTo>
                  <a:lnTo>
                    <a:pt x="883" y="1723"/>
                  </a:lnTo>
                  <a:lnTo>
                    <a:pt x="889" y="1724"/>
                  </a:lnTo>
                  <a:lnTo>
                    <a:pt x="896" y="1724"/>
                  </a:lnTo>
                  <a:lnTo>
                    <a:pt x="899" y="1724"/>
                  </a:lnTo>
                  <a:lnTo>
                    <a:pt x="905" y="1724"/>
                  </a:lnTo>
                  <a:lnTo>
                    <a:pt x="909" y="1723"/>
                  </a:lnTo>
                  <a:lnTo>
                    <a:pt x="915" y="1721"/>
                  </a:lnTo>
                  <a:lnTo>
                    <a:pt x="923" y="1717"/>
                  </a:lnTo>
                  <a:lnTo>
                    <a:pt x="931" y="1712"/>
                  </a:lnTo>
                  <a:lnTo>
                    <a:pt x="934" y="1709"/>
                  </a:lnTo>
                  <a:lnTo>
                    <a:pt x="936" y="1704"/>
                  </a:lnTo>
                  <a:lnTo>
                    <a:pt x="937" y="1700"/>
                  </a:lnTo>
                  <a:lnTo>
                    <a:pt x="938" y="1696"/>
                  </a:lnTo>
                  <a:lnTo>
                    <a:pt x="938" y="1695"/>
                  </a:lnTo>
                  <a:lnTo>
                    <a:pt x="938" y="1695"/>
                  </a:lnTo>
                  <a:lnTo>
                    <a:pt x="938" y="1694"/>
                  </a:lnTo>
                  <a:lnTo>
                    <a:pt x="938" y="1693"/>
                  </a:lnTo>
                  <a:lnTo>
                    <a:pt x="937" y="1689"/>
                  </a:lnTo>
                  <a:lnTo>
                    <a:pt x="935" y="1685"/>
                  </a:lnTo>
                  <a:lnTo>
                    <a:pt x="931" y="1682"/>
                  </a:lnTo>
                  <a:lnTo>
                    <a:pt x="925" y="1679"/>
                  </a:lnTo>
                  <a:lnTo>
                    <a:pt x="912" y="1673"/>
                  </a:lnTo>
                  <a:lnTo>
                    <a:pt x="897" y="1669"/>
                  </a:lnTo>
                  <a:lnTo>
                    <a:pt x="888" y="1667"/>
                  </a:lnTo>
                  <a:lnTo>
                    <a:pt x="879" y="1663"/>
                  </a:lnTo>
                  <a:lnTo>
                    <a:pt x="870" y="1661"/>
                  </a:lnTo>
                  <a:lnTo>
                    <a:pt x="864" y="1659"/>
                  </a:lnTo>
                  <a:lnTo>
                    <a:pt x="863" y="1659"/>
                  </a:lnTo>
                  <a:lnTo>
                    <a:pt x="863" y="1659"/>
                  </a:lnTo>
                  <a:lnTo>
                    <a:pt x="863" y="1659"/>
                  </a:lnTo>
                  <a:lnTo>
                    <a:pt x="862" y="1658"/>
                  </a:lnTo>
                  <a:lnTo>
                    <a:pt x="862" y="1658"/>
                  </a:lnTo>
                  <a:lnTo>
                    <a:pt x="862" y="1658"/>
                  </a:lnTo>
                  <a:lnTo>
                    <a:pt x="862" y="1658"/>
                  </a:lnTo>
                  <a:lnTo>
                    <a:pt x="862" y="1658"/>
                  </a:lnTo>
                  <a:lnTo>
                    <a:pt x="858" y="1657"/>
                  </a:lnTo>
                  <a:lnTo>
                    <a:pt x="854" y="1656"/>
                  </a:lnTo>
                  <a:lnTo>
                    <a:pt x="851" y="1655"/>
                  </a:lnTo>
                  <a:lnTo>
                    <a:pt x="847" y="1653"/>
                  </a:lnTo>
                  <a:lnTo>
                    <a:pt x="842" y="1650"/>
                  </a:lnTo>
                  <a:lnTo>
                    <a:pt x="837" y="1647"/>
                  </a:lnTo>
                  <a:lnTo>
                    <a:pt x="832" y="1643"/>
                  </a:lnTo>
                  <a:lnTo>
                    <a:pt x="828" y="1639"/>
                  </a:lnTo>
                  <a:lnTo>
                    <a:pt x="825" y="1633"/>
                  </a:lnTo>
                  <a:lnTo>
                    <a:pt x="822" y="1626"/>
                  </a:lnTo>
                  <a:lnTo>
                    <a:pt x="821" y="1616"/>
                  </a:lnTo>
                  <a:lnTo>
                    <a:pt x="820" y="1606"/>
                  </a:lnTo>
                  <a:lnTo>
                    <a:pt x="820" y="1605"/>
                  </a:lnTo>
                  <a:close/>
                  <a:moveTo>
                    <a:pt x="1030" y="1766"/>
                  </a:moveTo>
                  <a:lnTo>
                    <a:pt x="1081" y="1524"/>
                  </a:lnTo>
                  <a:lnTo>
                    <a:pt x="1268" y="1524"/>
                  </a:lnTo>
                  <a:lnTo>
                    <a:pt x="1257" y="1571"/>
                  </a:lnTo>
                  <a:lnTo>
                    <a:pt x="1141" y="1571"/>
                  </a:lnTo>
                  <a:lnTo>
                    <a:pt x="1131" y="1618"/>
                  </a:lnTo>
                  <a:lnTo>
                    <a:pt x="1239" y="1618"/>
                  </a:lnTo>
                  <a:lnTo>
                    <a:pt x="1228" y="1669"/>
                  </a:lnTo>
                  <a:lnTo>
                    <a:pt x="1120" y="1669"/>
                  </a:lnTo>
                  <a:lnTo>
                    <a:pt x="1109" y="1716"/>
                  </a:lnTo>
                  <a:lnTo>
                    <a:pt x="1228" y="1716"/>
                  </a:lnTo>
                  <a:lnTo>
                    <a:pt x="1217" y="1766"/>
                  </a:lnTo>
                  <a:lnTo>
                    <a:pt x="1030" y="1766"/>
                  </a:lnTo>
                  <a:close/>
                  <a:moveTo>
                    <a:pt x="1255" y="1766"/>
                  </a:moveTo>
                  <a:lnTo>
                    <a:pt x="1305" y="1524"/>
                  </a:lnTo>
                  <a:lnTo>
                    <a:pt x="1402" y="1524"/>
                  </a:lnTo>
                  <a:lnTo>
                    <a:pt x="1444" y="1698"/>
                  </a:lnTo>
                  <a:lnTo>
                    <a:pt x="1484" y="1524"/>
                  </a:lnTo>
                  <a:lnTo>
                    <a:pt x="1548" y="1524"/>
                  </a:lnTo>
                  <a:lnTo>
                    <a:pt x="1495" y="1766"/>
                  </a:lnTo>
                  <a:lnTo>
                    <a:pt x="1400" y="1766"/>
                  </a:lnTo>
                  <a:lnTo>
                    <a:pt x="1354" y="1581"/>
                  </a:lnTo>
                  <a:lnTo>
                    <a:pt x="1317" y="1766"/>
                  </a:lnTo>
                  <a:lnTo>
                    <a:pt x="1255" y="1766"/>
                  </a:lnTo>
                  <a:close/>
                  <a:moveTo>
                    <a:pt x="1518" y="1766"/>
                  </a:moveTo>
                  <a:lnTo>
                    <a:pt x="1663" y="1524"/>
                  </a:lnTo>
                  <a:lnTo>
                    <a:pt x="1747" y="1524"/>
                  </a:lnTo>
                  <a:lnTo>
                    <a:pt x="1793" y="1766"/>
                  </a:lnTo>
                  <a:lnTo>
                    <a:pt x="1716" y="1766"/>
                  </a:lnTo>
                  <a:lnTo>
                    <a:pt x="1709" y="1718"/>
                  </a:lnTo>
                  <a:lnTo>
                    <a:pt x="1613" y="1718"/>
                  </a:lnTo>
                  <a:lnTo>
                    <a:pt x="1586" y="1766"/>
                  </a:lnTo>
                  <a:lnTo>
                    <a:pt x="1518" y="1766"/>
                  </a:lnTo>
                  <a:close/>
                  <a:moveTo>
                    <a:pt x="1703" y="1669"/>
                  </a:moveTo>
                  <a:lnTo>
                    <a:pt x="1692" y="1566"/>
                  </a:lnTo>
                  <a:lnTo>
                    <a:pt x="1639" y="1669"/>
                  </a:lnTo>
                  <a:lnTo>
                    <a:pt x="1703" y="1669"/>
                  </a:lnTo>
                  <a:close/>
                  <a:moveTo>
                    <a:pt x="1817" y="1766"/>
                  </a:moveTo>
                  <a:lnTo>
                    <a:pt x="1868" y="1524"/>
                  </a:lnTo>
                  <a:lnTo>
                    <a:pt x="1938" y="1524"/>
                  </a:lnTo>
                  <a:lnTo>
                    <a:pt x="1888" y="1766"/>
                  </a:lnTo>
                  <a:lnTo>
                    <a:pt x="1817" y="1766"/>
                  </a:lnTo>
                  <a:close/>
                  <a:moveTo>
                    <a:pt x="1088" y="2138"/>
                  </a:moveTo>
                  <a:lnTo>
                    <a:pt x="1141" y="1895"/>
                  </a:lnTo>
                  <a:lnTo>
                    <a:pt x="1209" y="1895"/>
                  </a:lnTo>
                  <a:lnTo>
                    <a:pt x="1160" y="2138"/>
                  </a:lnTo>
                  <a:lnTo>
                    <a:pt x="1088" y="2138"/>
                  </a:lnTo>
                  <a:close/>
                  <a:moveTo>
                    <a:pt x="1196" y="2138"/>
                  </a:moveTo>
                  <a:lnTo>
                    <a:pt x="1247" y="1895"/>
                  </a:lnTo>
                  <a:lnTo>
                    <a:pt x="1434" y="1895"/>
                  </a:lnTo>
                  <a:lnTo>
                    <a:pt x="1423" y="1942"/>
                  </a:lnTo>
                  <a:lnTo>
                    <a:pt x="1308" y="1942"/>
                  </a:lnTo>
                  <a:lnTo>
                    <a:pt x="1297" y="1990"/>
                  </a:lnTo>
                  <a:lnTo>
                    <a:pt x="1405" y="1990"/>
                  </a:lnTo>
                  <a:lnTo>
                    <a:pt x="1394" y="2039"/>
                  </a:lnTo>
                  <a:lnTo>
                    <a:pt x="1286" y="2039"/>
                  </a:lnTo>
                  <a:lnTo>
                    <a:pt x="1275" y="2087"/>
                  </a:lnTo>
                  <a:lnTo>
                    <a:pt x="1394" y="2087"/>
                  </a:lnTo>
                  <a:lnTo>
                    <a:pt x="1384" y="2138"/>
                  </a:lnTo>
                  <a:lnTo>
                    <a:pt x="1196" y="2138"/>
                  </a:lnTo>
                  <a:close/>
                  <a:moveTo>
                    <a:pt x="1421" y="2138"/>
                  </a:moveTo>
                  <a:lnTo>
                    <a:pt x="1471" y="1895"/>
                  </a:lnTo>
                  <a:lnTo>
                    <a:pt x="1542" y="1895"/>
                  </a:lnTo>
                  <a:lnTo>
                    <a:pt x="1500" y="2085"/>
                  </a:lnTo>
                  <a:lnTo>
                    <a:pt x="1610" y="2085"/>
                  </a:lnTo>
                  <a:lnTo>
                    <a:pt x="1600" y="2138"/>
                  </a:lnTo>
                  <a:lnTo>
                    <a:pt x="1421" y="2138"/>
                  </a:lnTo>
                  <a:close/>
                  <a:moveTo>
                    <a:pt x="3452" y="2175"/>
                  </a:moveTo>
                  <a:lnTo>
                    <a:pt x="2969" y="2175"/>
                  </a:lnTo>
                  <a:lnTo>
                    <a:pt x="2969" y="2230"/>
                  </a:lnTo>
                  <a:lnTo>
                    <a:pt x="3452" y="2230"/>
                  </a:lnTo>
                  <a:lnTo>
                    <a:pt x="3452" y="2175"/>
                  </a:lnTo>
                  <a:close/>
                  <a:moveTo>
                    <a:pt x="3452" y="1804"/>
                  </a:moveTo>
                  <a:lnTo>
                    <a:pt x="2969" y="1804"/>
                  </a:lnTo>
                  <a:lnTo>
                    <a:pt x="2969" y="1859"/>
                  </a:lnTo>
                  <a:lnTo>
                    <a:pt x="3452" y="1859"/>
                  </a:lnTo>
                  <a:lnTo>
                    <a:pt x="3452" y="1804"/>
                  </a:lnTo>
                  <a:close/>
                  <a:moveTo>
                    <a:pt x="3452" y="1432"/>
                  </a:moveTo>
                  <a:lnTo>
                    <a:pt x="2969" y="1432"/>
                  </a:lnTo>
                  <a:lnTo>
                    <a:pt x="2969" y="1487"/>
                  </a:lnTo>
                  <a:lnTo>
                    <a:pt x="3452" y="1487"/>
                  </a:lnTo>
                  <a:lnTo>
                    <a:pt x="3452" y="1432"/>
                  </a:lnTo>
                  <a:close/>
                  <a:moveTo>
                    <a:pt x="3452" y="1062"/>
                  </a:moveTo>
                  <a:lnTo>
                    <a:pt x="2969" y="1062"/>
                  </a:lnTo>
                  <a:lnTo>
                    <a:pt x="2969" y="1117"/>
                  </a:lnTo>
                  <a:lnTo>
                    <a:pt x="3452" y="1117"/>
                  </a:lnTo>
                  <a:lnTo>
                    <a:pt x="3452" y="1062"/>
                  </a:lnTo>
                  <a:close/>
                  <a:moveTo>
                    <a:pt x="3452" y="690"/>
                  </a:moveTo>
                  <a:lnTo>
                    <a:pt x="2969" y="690"/>
                  </a:lnTo>
                  <a:lnTo>
                    <a:pt x="2969" y="745"/>
                  </a:lnTo>
                  <a:lnTo>
                    <a:pt x="3452" y="745"/>
                  </a:lnTo>
                  <a:lnTo>
                    <a:pt x="3452" y="690"/>
                  </a:lnTo>
                  <a:close/>
                  <a:moveTo>
                    <a:pt x="3452" y="319"/>
                  </a:moveTo>
                  <a:lnTo>
                    <a:pt x="2969" y="319"/>
                  </a:lnTo>
                  <a:lnTo>
                    <a:pt x="2969" y="374"/>
                  </a:lnTo>
                  <a:lnTo>
                    <a:pt x="3452" y="374"/>
                  </a:lnTo>
                  <a:lnTo>
                    <a:pt x="3452" y="319"/>
                  </a:lnTo>
                  <a:close/>
                  <a:moveTo>
                    <a:pt x="12372" y="2175"/>
                  </a:moveTo>
                  <a:lnTo>
                    <a:pt x="11890" y="2175"/>
                  </a:lnTo>
                  <a:lnTo>
                    <a:pt x="11890" y="2230"/>
                  </a:lnTo>
                  <a:lnTo>
                    <a:pt x="12372" y="2230"/>
                  </a:lnTo>
                  <a:lnTo>
                    <a:pt x="12372" y="2175"/>
                  </a:lnTo>
                  <a:close/>
                  <a:moveTo>
                    <a:pt x="12372" y="1804"/>
                  </a:moveTo>
                  <a:lnTo>
                    <a:pt x="11890" y="1804"/>
                  </a:lnTo>
                  <a:lnTo>
                    <a:pt x="11890" y="1859"/>
                  </a:lnTo>
                  <a:lnTo>
                    <a:pt x="12372" y="1859"/>
                  </a:lnTo>
                  <a:lnTo>
                    <a:pt x="12372" y="1804"/>
                  </a:lnTo>
                  <a:close/>
                  <a:moveTo>
                    <a:pt x="12372" y="1432"/>
                  </a:moveTo>
                  <a:lnTo>
                    <a:pt x="11890" y="1432"/>
                  </a:lnTo>
                  <a:lnTo>
                    <a:pt x="11890" y="1487"/>
                  </a:lnTo>
                  <a:lnTo>
                    <a:pt x="12372" y="1487"/>
                  </a:lnTo>
                  <a:lnTo>
                    <a:pt x="12372" y="1432"/>
                  </a:lnTo>
                  <a:close/>
                  <a:moveTo>
                    <a:pt x="12372" y="1062"/>
                  </a:moveTo>
                  <a:lnTo>
                    <a:pt x="11890" y="1062"/>
                  </a:lnTo>
                  <a:lnTo>
                    <a:pt x="11890" y="1117"/>
                  </a:lnTo>
                  <a:lnTo>
                    <a:pt x="12372" y="1117"/>
                  </a:lnTo>
                  <a:lnTo>
                    <a:pt x="12372" y="1062"/>
                  </a:lnTo>
                  <a:close/>
                  <a:moveTo>
                    <a:pt x="12372" y="690"/>
                  </a:moveTo>
                  <a:lnTo>
                    <a:pt x="11890" y="690"/>
                  </a:lnTo>
                  <a:lnTo>
                    <a:pt x="11890" y="745"/>
                  </a:lnTo>
                  <a:lnTo>
                    <a:pt x="12372" y="745"/>
                  </a:lnTo>
                  <a:lnTo>
                    <a:pt x="12372" y="690"/>
                  </a:lnTo>
                  <a:close/>
                  <a:moveTo>
                    <a:pt x="12372" y="319"/>
                  </a:moveTo>
                  <a:lnTo>
                    <a:pt x="11890" y="319"/>
                  </a:lnTo>
                  <a:lnTo>
                    <a:pt x="11890" y="374"/>
                  </a:lnTo>
                  <a:lnTo>
                    <a:pt x="12372" y="374"/>
                  </a:lnTo>
                  <a:lnTo>
                    <a:pt x="12372" y="3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30" name="Google Shape;630;p53"/>
            <p:cNvSpPr/>
            <p:nvPr/>
          </p:nvSpPr>
          <p:spPr>
            <a:xfrm>
              <a:off x="6687982" y="5315168"/>
              <a:ext cx="1679888" cy="513145"/>
            </a:xfrm>
            <a:custGeom>
              <a:avLst/>
              <a:gdLst/>
              <a:ahLst/>
              <a:cxnLst/>
              <a:rect l="l" t="t" r="r" b="b"/>
              <a:pathLst>
                <a:path w="6330" h="1930" extrusionOk="0">
                  <a:moveTo>
                    <a:pt x="6330" y="0"/>
                  </a:moveTo>
                  <a:lnTo>
                    <a:pt x="2248" y="0"/>
                  </a:lnTo>
                  <a:lnTo>
                    <a:pt x="2248" y="1930"/>
                  </a:lnTo>
                  <a:lnTo>
                    <a:pt x="6330" y="1930"/>
                  </a:lnTo>
                  <a:lnTo>
                    <a:pt x="6330" y="0"/>
                  </a:lnTo>
                  <a:close/>
                  <a:moveTo>
                    <a:pt x="2613" y="1646"/>
                  </a:moveTo>
                  <a:lnTo>
                    <a:pt x="2248" y="1646"/>
                  </a:lnTo>
                  <a:lnTo>
                    <a:pt x="2248" y="1688"/>
                  </a:lnTo>
                  <a:lnTo>
                    <a:pt x="2613" y="1688"/>
                  </a:lnTo>
                  <a:lnTo>
                    <a:pt x="2613" y="1646"/>
                  </a:lnTo>
                  <a:close/>
                  <a:moveTo>
                    <a:pt x="2613" y="1365"/>
                  </a:moveTo>
                  <a:lnTo>
                    <a:pt x="2248" y="1365"/>
                  </a:lnTo>
                  <a:lnTo>
                    <a:pt x="2248" y="1407"/>
                  </a:lnTo>
                  <a:lnTo>
                    <a:pt x="2613" y="1407"/>
                  </a:lnTo>
                  <a:lnTo>
                    <a:pt x="2613" y="1365"/>
                  </a:lnTo>
                  <a:close/>
                  <a:moveTo>
                    <a:pt x="2613" y="1084"/>
                  </a:moveTo>
                  <a:lnTo>
                    <a:pt x="2248" y="1084"/>
                  </a:lnTo>
                  <a:lnTo>
                    <a:pt x="2248" y="1126"/>
                  </a:lnTo>
                  <a:lnTo>
                    <a:pt x="2613" y="1126"/>
                  </a:lnTo>
                  <a:lnTo>
                    <a:pt x="2613" y="1084"/>
                  </a:lnTo>
                  <a:close/>
                  <a:moveTo>
                    <a:pt x="2613" y="804"/>
                  </a:moveTo>
                  <a:lnTo>
                    <a:pt x="2248" y="804"/>
                  </a:lnTo>
                  <a:lnTo>
                    <a:pt x="2248" y="845"/>
                  </a:lnTo>
                  <a:lnTo>
                    <a:pt x="2613" y="845"/>
                  </a:lnTo>
                  <a:lnTo>
                    <a:pt x="2613" y="804"/>
                  </a:lnTo>
                  <a:close/>
                  <a:moveTo>
                    <a:pt x="2613" y="521"/>
                  </a:moveTo>
                  <a:lnTo>
                    <a:pt x="2248" y="521"/>
                  </a:lnTo>
                  <a:lnTo>
                    <a:pt x="2248" y="563"/>
                  </a:lnTo>
                  <a:lnTo>
                    <a:pt x="2613" y="563"/>
                  </a:lnTo>
                  <a:lnTo>
                    <a:pt x="2613" y="521"/>
                  </a:lnTo>
                  <a:close/>
                  <a:moveTo>
                    <a:pt x="2613" y="240"/>
                  </a:moveTo>
                  <a:lnTo>
                    <a:pt x="2248" y="240"/>
                  </a:lnTo>
                  <a:lnTo>
                    <a:pt x="2248" y="282"/>
                  </a:lnTo>
                  <a:lnTo>
                    <a:pt x="2613" y="282"/>
                  </a:lnTo>
                  <a:lnTo>
                    <a:pt x="2613" y="240"/>
                  </a:lnTo>
                  <a:close/>
                  <a:moveTo>
                    <a:pt x="6330" y="1646"/>
                  </a:moveTo>
                  <a:lnTo>
                    <a:pt x="5964" y="1646"/>
                  </a:lnTo>
                  <a:lnTo>
                    <a:pt x="5964" y="1688"/>
                  </a:lnTo>
                  <a:lnTo>
                    <a:pt x="6330" y="1688"/>
                  </a:lnTo>
                  <a:lnTo>
                    <a:pt x="6330" y="1646"/>
                  </a:lnTo>
                  <a:close/>
                  <a:moveTo>
                    <a:pt x="6330" y="1365"/>
                  </a:moveTo>
                  <a:lnTo>
                    <a:pt x="5964" y="1365"/>
                  </a:lnTo>
                  <a:lnTo>
                    <a:pt x="5964" y="1407"/>
                  </a:lnTo>
                  <a:lnTo>
                    <a:pt x="6330" y="1407"/>
                  </a:lnTo>
                  <a:lnTo>
                    <a:pt x="6330" y="1365"/>
                  </a:lnTo>
                  <a:close/>
                  <a:moveTo>
                    <a:pt x="6330" y="1084"/>
                  </a:moveTo>
                  <a:lnTo>
                    <a:pt x="5964" y="1084"/>
                  </a:lnTo>
                  <a:lnTo>
                    <a:pt x="5964" y="1126"/>
                  </a:lnTo>
                  <a:lnTo>
                    <a:pt x="6330" y="1126"/>
                  </a:lnTo>
                  <a:lnTo>
                    <a:pt x="6330" y="1084"/>
                  </a:lnTo>
                  <a:close/>
                  <a:moveTo>
                    <a:pt x="6330" y="804"/>
                  </a:moveTo>
                  <a:lnTo>
                    <a:pt x="5964" y="804"/>
                  </a:lnTo>
                  <a:lnTo>
                    <a:pt x="5964" y="845"/>
                  </a:lnTo>
                  <a:lnTo>
                    <a:pt x="6330" y="845"/>
                  </a:lnTo>
                  <a:lnTo>
                    <a:pt x="6330" y="804"/>
                  </a:lnTo>
                  <a:close/>
                  <a:moveTo>
                    <a:pt x="6330" y="521"/>
                  </a:moveTo>
                  <a:lnTo>
                    <a:pt x="5964" y="521"/>
                  </a:lnTo>
                  <a:lnTo>
                    <a:pt x="5964" y="563"/>
                  </a:lnTo>
                  <a:lnTo>
                    <a:pt x="6330" y="563"/>
                  </a:lnTo>
                  <a:lnTo>
                    <a:pt x="6330" y="521"/>
                  </a:lnTo>
                  <a:close/>
                  <a:moveTo>
                    <a:pt x="6330" y="240"/>
                  </a:moveTo>
                  <a:lnTo>
                    <a:pt x="5964" y="240"/>
                  </a:lnTo>
                  <a:lnTo>
                    <a:pt x="5964" y="282"/>
                  </a:lnTo>
                  <a:lnTo>
                    <a:pt x="6330" y="282"/>
                  </a:lnTo>
                  <a:lnTo>
                    <a:pt x="6330" y="240"/>
                  </a:lnTo>
                  <a:close/>
                  <a:moveTo>
                    <a:pt x="0" y="0"/>
                  </a:moveTo>
                  <a:lnTo>
                    <a:pt x="2050" y="0"/>
                  </a:lnTo>
                  <a:lnTo>
                    <a:pt x="2050" y="1930"/>
                  </a:lnTo>
                  <a:lnTo>
                    <a:pt x="0" y="1930"/>
                  </a:lnTo>
                  <a:lnTo>
                    <a:pt x="0" y="0"/>
                  </a:lnTo>
                  <a:close/>
                  <a:moveTo>
                    <a:pt x="240" y="1646"/>
                  </a:moveTo>
                  <a:lnTo>
                    <a:pt x="1808" y="1646"/>
                  </a:lnTo>
                  <a:lnTo>
                    <a:pt x="1808" y="1688"/>
                  </a:lnTo>
                  <a:lnTo>
                    <a:pt x="240" y="1688"/>
                  </a:lnTo>
                  <a:lnTo>
                    <a:pt x="240" y="1646"/>
                  </a:lnTo>
                  <a:close/>
                  <a:moveTo>
                    <a:pt x="240" y="1365"/>
                  </a:moveTo>
                  <a:lnTo>
                    <a:pt x="1808" y="1365"/>
                  </a:lnTo>
                  <a:lnTo>
                    <a:pt x="1808" y="1407"/>
                  </a:lnTo>
                  <a:lnTo>
                    <a:pt x="240" y="1407"/>
                  </a:lnTo>
                  <a:lnTo>
                    <a:pt x="240" y="1365"/>
                  </a:lnTo>
                  <a:close/>
                  <a:moveTo>
                    <a:pt x="240" y="1084"/>
                  </a:moveTo>
                  <a:lnTo>
                    <a:pt x="1808" y="1084"/>
                  </a:lnTo>
                  <a:lnTo>
                    <a:pt x="1808" y="1126"/>
                  </a:lnTo>
                  <a:lnTo>
                    <a:pt x="240" y="1126"/>
                  </a:lnTo>
                  <a:lnTo>
                    <a:pt x="240" y="1084"/>
                  </a:lnTo>
                  <a:close/>
                  <a:moveTo>
                    <a:pt x="240" y="804"/>
                  </a:moveTo>
                  <a:lnTo>
                    <a:pt x="1808" y="804"/>
                  </a:lnTo>
                  <a:lnTo>
                    <a:pt x="1808" y="845"/>
                  </a:lnTo>
                  <a:lnTo>
                    <a:pt x="240" y="845"/>
                  </a:lnTo>
                  <a:lnTo>
                    <a:pt x="240" y="804"/>
                  </a:lnTo>
                  <a:close/>
                  <a:moveTo>
                    <a:pt x="240" y="521"/>
                  </a:moveTo>
                  <a:lnTo>
                    <a:pt x="1808" y="521"/>
                  </a:lnTo>
                  <a:lnTo>
                    <a:pt x="1808" y="563"/>
                  </a:lnTo>
                  <a:lnTo>
                    <a:pt x="240" y="563"/>
                  </a:lnTo>
                  <a:lnTo>
                    <a:pt x="240" y="521"/>
                  </a:lnTo>
                  <a:close/>
                  <a:moveTo>
                    <a:pt x="240" y="240"/>
                  </a:moveTo>
                  <a:lnTo>
                    <a:pt x="1808" y="240"/>
                  </a:lnTo>
                  <a:lnTo>
                    <a:pt x="1808" y="282"/>
                  </a:lnTo>
                  <a:lnTo>
                    <a:pt x="240" y="282"/>
                  </a:lnTo>
                  <a:lnTo>
                    <a:pt x="240" y="240"/>
                  </a:lnTo>
                  <a:close/>
                  <a:moveTo>
                    <a:pt x="636" y="494"/>
                  </a:moveTo>
                  <a:lnTo>
                    <a:pt x="674" y="311"/>
                  </a:lnTo>
                  <a:lnTo>
                    <a:pt x="803" y="311"/>
                  </a:lnTo>
                  <a:lnTo>
                    <a:pt x="798" y="345"/>
                  </a:lnTo>
                  <a:lnTo>
                    <a:pt x="717" y="345"/>
                  </a:lnTo>
                  <a:lnTo>
                    <a:pt x="710" y="386"/>
                  </a:lnTo>
                  <a:lnTo>
                    <a:pt x="783" y="386"/>
                  </a:lnTo>
                  <a:lnTo>
                    <a:pt x="776" y="423"/>
                  </a:lnTo>
                  <a:lnTo>
                    <a:pt x="701" y="423"/>
                  </a:lnTo>
                  <a:lnTo>
                    <a:pt x="688" y="494"/>
                  </a:lnTo>
                  <a:lnTo>
                    <a:pt x="636" y="494"/>
                  </a:lnTo>
                  <a:close/>
                  <a:moveTo>
                    <a:pt x="789" y="494"/>
                  </a:moveTo>
                  <a:lnTo>
                    <a:pt x="829" y="311"/>
                  </a:lnTo>
                  <a:lnTo>
                    <a:pt x="881" y="311"/>
                  </a:lnTo>
                  <a:lnTo>
                    <a:pt x="844" y="494"/>
                  </a:lnTo>
                  <a:lnTo>
                    <a:pt x="789" y="494"/>
                  </a:lnTo>
                  <a:close/>
                  <a:moveTo>
                    <a:pt x="871" y="494"/>
                  </a:moveTo>
                  <a:lnTo>
                    <a:pt x="910" y="311"/>
                  </a:lnTo>
                  <a:lnTo>
                    <a:pt x="1051" y="311"/>
                  </a:lnTo>
                  <a:lnTo>
                    <a:pt x="1042" y="345"/>
                  </a:lnTo>
                  <a:lnTo>
                    <a:pt x="954" y="345"/>
                  </a:lnTo>
                  <a:lnTo>
                    <a:pt x="947" y="381"/>
                  </a:lnTo>
                  <a:lnTo>
                    <a:pt x="1029" y="381"/>
                  </a:lnTo>
                  <a:lnTo>
                    <a:pt x="1021" y="420"/>
                  </a:lnTo>
                  <a:lnTo>
                    <a:pt x="939" y="420"/>
                  </a:lnTo>
                  <a:lnTo>
                    <a:pt x="931" y="456"/>
                  </a:lnTo>
                  <a:lnTo>
                    <a:pt x="1021" y="456"/>
                  </a:lnTo>
                  <a:lnTo>
                    <a:pt x="1014" y="494"/>
                  </a:lnTo>
                  <a:lnTo>
                    <a:pt x="871" y="494"/>
                  </a:lnTo>
                  <a:close/>
                  <a:moveTo>
                    <a:pt x="1065" y="373"/>
                  </a:moveTo>
                  <a:lnTo>
                    <a:pt x="1065" y="364"/>
                  </a:lnTo>
                  <a:lnTo>
                    <a:pt x="1068" y="356"/>
                  </a:lnTo>
                  <a:lnTo>
                    <a:pt x="1070" y="350"/>
                  </a:lnTo>
                  <a:lnTo>
                    <a:pt x="1074" y="343"/>
                  </a:lnTo>
                  <a:lnTo>
                    <a:pt x="1077" y="337"/>
                  </a:lnTo>
                  <a:lnTo>
                    <a:pt x="1083" y="331"/>
                  </a:lnTo>
                  <a:lnTo>
                    <a:pt x="1088" y="327"/>
                  </a:lnTo>
                  <a:lnTo>
                    <a:pt x="1094" y="322"/>
                  </a:lnTo>
                  <a:lnTo>
                    <a:pt x="1109" y="315"/>
                  </a:lnTo>
                  <a:lnTo>
                    <a:pt x="1123" y="311"/>
                  </a:lnTo>
                  <a:lnTo>
                    <a:pt x="1139" y="308"/>
                  </a:lnTo>
                  <a:lnTo>
                    <a:pt x="1156" y="307"/>
                  </a:lnTo>
                  <a:lnTo>
                    <a:pt x="1160" y="307"/>
                  </a:lnTo>
                  <a:lnTo>
                    <a:pt x="1163" y="307"/>
                  </a:lnTo>
                  <a:lnTo>
                    <a:pt x="1166" y="307"/>
                  </a:lnTo>
                  <a:lnTo>
                    <a:pt x="1169" y="307"/>
                  </a:lnTo>
                  <a:lnTo>
                    <a:pt x="1179" y="308"/>
                  </a:lnTo>
                  <a:lnTo>
                    <a:pt x="1188" y="311"/>
                  </a:lnTo>
                  <a:lnTo>
                    <a:pt x="1196" y="314"/>
                  </a:lnTo>
                  <a:lnTo>
                    <a:pt x="1205" y="317"/>
                  </a:lnTo>
                  <a:lnTo>
                    <a:pt x="1212" y="322"/>
                  </a:lnTo>
                  <a:lnTo>
                    <a:pt x="1217" y="330"/>
                  </a:lnTo>
                  <a:lnTo>
                    <a:pt x="1219" y="338"/>
                  </a:lnTo>
                  <a:lnTo>
                    <a:pt x="1221" y="348"/>
                  </a:lnTo>
                  <a:lnTo>
                    <a:pt x="1221" y="353"/>
                  </a:lnTo>
                  <a:lnTo>
                    <a:pt x="1221" y="357"/>
                  </a:lnTo>
                  <a:lnTo>
                    <a:pt x="1219" y="361"/>
                  </a:lnTo>
                  <a:lnTo>
                    <a:pt x="1218" y="366"/>
                  </a:lnTo>
                  <a:lnTo>
                    <a:pt x="1166" y="366"/>
                  </a:lnTo>
                  <a:lnTo>
                    <a:pt x="1168" y="364"/>
                  </a:lnTo>
                  <a:lnTo>
                    <a:pt x="1168" y="363"/>
                  </a:lnTo>
                  <a:lnTo>
                    <a:pt x="1168" y="361"/>
                  </a:lnTo>
                  <a:lnTo>
                    <a:pt x="1168" y="360"/>
                  </a:lnTo>
                  <a:lnTo>
                    <a:pt x="1168" y="356"/>
                  </a:lnTo>
                  <a:lnTo>
                    <a:pt x="1166" y="353"/>
                  </a:lnTo>
                  <a:lnTo>
                    <a:pt x="1163" y="350"/>
                  </a:lnTo>
                  <a:lnTo>
                    <a:pt x="1162" y="347"/>
                  </a:lnTo>
                  <a:lnTo>
                    <a:pt x="1155" y="344"/>
                  </a:lnTo>
                  <a:lnTo>
                    <a:pt x="1147" y="344"/>
                  </a:lnTo>
                  <a:lnTo>
                    <a:pt x="1146" y="344"/>
                  </a:lnTo>
                  <a:lnTo>
                    <a:pt x="1145" y="344"/>
                  </a:lnTo>
                  <a:lnTo>
                    <a:pt x="1145" y="344"/>
                  </a:lnTo>
                  <a:lnTo>
                    <a:pt x="1143" y="344"/>
                  </a:lnTo>
                  <a:lnTo>
                    <a:pt x="1136" y="345"/>
                  </a:lnTo>
                  <a:lnTo>
                    <a:pt x="1127" y="350"/>
                  </a:lnTo>
                  <a:lnTo>
                    <a:pt x="1124" y="351"/>
                  </a:lnTo>
                  <a:lnTo>
                    <a:pt x="1123" y="356"/>
                  </a:lnTo>
                  <a:lnTo>
                    <a:pt x="1122" y="358"/>
                  </a:lnTo>
                  <a:lnTo>
                    <a:pt x="1120" y="363"/>
                  </a:lnTo>
                  <a:lnTo>
                    <a:pt x="1122" y="366"/>
                  </a:lnTo>
                  <a:lnTo>
                    <a:pt x="1124" y="370"/>
                  </a:lnTo>
                  <a:lnTo>
                    <a:pt x="1129" y="373"/>
                  </a:lnTo>
                  <a:lnTo>
                    <a:pt x="1136" y="376"/>
                  </a:lnTo>
                  <a:lnTo>
                    <a:pt x="1152" y="381"/>
                  </a:lnTo>
                  <a:lnTo>
                    <a:pt x="1170" y="386"/>
                  </a:lnTo>
                  <a:lnTo>
                    <a:pt x="1179" y="389"/>
                  </a:lnTo>
                  <a:lnTo>
                    <a:pt x="1185" y="392"/>
                  </a:lnTo>
                  <a:lnTo>
                    <a:pt x="1191" y="394"/>
                  </a:lnTo>
                  <a:lnTo>
                    <a:pt x="1196" y="397"/>
                  </a:lnTo>
                  <a:lnTo>
                    <a:pt x="1204" y="405"/>
                  </a:lnTo>
                  <a:lnTo>
                    <a:pt x="1208" y="413"/>
                  </a:lnTo>
                  <a:lnTo>
                    <a:pt x="1209" y="417"/>
                  </a:lnTo>
                  <a:lnTo>
                    <a:pt x="1209" y="420"/>
                  </a:lnTo>
                  <a:lnTo>
                    <a:pt x="1211" y="425"/>
                  </a:lnTo>
                  <a:lnTo>
                    <a:pt x="1211" y="428"/>
                  </a:lnTo>
                  <a:lnTo>
                    <a:pt x="1209" y="435"/>
                  </a:lnTo>
                  <a:lnTo>
                    <a:pt x="1209" y="442"/>
                  </a:lnTo>
                  <a:lnTo>
                    <a:pt x="1206" y="448"/>
                  </a:lnTo>
                  <a:lnTo>
                    <a:pt x="1205" y="453"/>
                  </a:lnTo>
                  <a:lnTo>
                    <a:pt x="1196" y="465"/>
                  </a:lnTo>
                  <a:lnTo>
                    <a:pt x="1186" y="477"/>
                  </a:lnTo>
                  <a:lnTo>
                    <a:pt x="1181" y="481"/>
                  </a:lnTo>
                  <a:lnTo>
                    <a:pt x="1173" y="485"/>
                  </a:lnTo>
                  <a:lnTo>
                    <a:pt x="1165" y="490"/>
                  </a:lnTo>
                  <a:lnTo>
                    <a:pt x="1156" y="492"/>
                  </a:lnTo>
                  <a:lnTo>
                    <a:pt x="1147" y="495"/>
                  </a:lnTo>
                  <a:lnTo>
                    <a:pt x="1137" y="497"/>
                  </a:lnTo>
                  <a:lnTo>
                    <a:pt x="1126" y="498"/>
                  </a:lnTo>
                  <a:lnTo>
                    <a:pt x="1114" y="498"/>
                  </a:lnTo>
                  <a:lnTo>
                    <a:pt x="1096" y="497"/>
                  </a:lnTo>
                  <a:lnTo>
                    <a:pt x="1080" y="494"/>
                  </a:lnTo>
                  <a:lnTo>
                    <a:pt x="1074" y="492"/>
                  </a:lnTo>
                  <a:lnTo>
                    <a:pt x="1068" y="490"/>
                  </a:lnTo>
                  <a:lnTo>
                    <a:pt x="1064" y="487"/>
                  </a:lnTo>
                  <a:lnTo>
                    <a:pt x="1060" y="484"/>
                  </a:lnTo>
                  <a:lnTo>
                    <a:pt x="1055" y="477"/>
                  </a:lnTo>
                  <a:lnTo>
                    <a:pt x="1051" y="468"/>
                  </a:lnTo>
                  <a:lnTo>
                    <a:pt x="1048" y="459"/>
                  </a:lnTo>
                  <a:lnTo>
                    <a:pt x="1048" y="451"/>
                  </a:lnTo>
                  <a:lnTo>
                    <a:pt x="1048" y="449"/>
                  </a:lnTo>
                  <a:lnTo>
                    <a:pt x="1048" y="446"/>
                  </a:lnTo>
                  <a:lnTo>
                    <a:pt x="1048" y="445"/>
                  </a:lnTo>
                  <a:lnTo>
                    <a:pt x="1048" y="442"/>
                  </a:lnTo>
                  <a:lnTo>
                    <a:pt x="1048" y="441"/>
                  </a:lnTo>
                  <a:lnTo>
                    <a:pt x="1048" y="438"/>
                  </a:lnTo>
                  <a:lnTo>
                    <a:pt x="1048" y="436"/>
                  </a:lnTo>
                  <a:lnTo>
                    <a:pt x="1050" y="435"/>
                  </a:lnTo>
                  <a:lnTo>
                    <a:pt x="1100" y="433"/>
                  </a:lnTo>
                  <a:lnTo>
                    <a:pt x="1100" y="436"/>
                  </a:lnTo>
                  <a:lnTo>
                    <a:pt x="1100" y="438"/>
                  </a:lnTo>
                  <a:lnTo>
                    <a:pt x="1100" y="439"/>
                  </a:lnTo>
                  <a:lnTo>
                    <a:pt x="1100" y="441"/>
                  </a:lnTo>
                  <a:lnTo>
                    <a:pt x="1101" y="445"/>
                  </a:lnTo>
                  <a:lnTo>
                    <a:pt x="1101" y="449"/>
                  </a:lnTo>
                  <a:lnTo>
                    <a:pt x="1103" y="452"/>
                  </a:lnTo>
                  <a:lnTo>
                    <a:pt x="1106" y="456"/>
                  </a:lnTo>
                  <a:lnTo>
                    <a:pt x="1109" y="459"/>
                  </a:lnTo>
                  <a:lnTo>
                    <a:pt x="1113" y="461"/>
                  </a:lnTo>
                  <a:lnTo>
                    <a:pt x="1117" y="462"/>
                  </a:lnTo>
                  <a:lnTo>
                    <a:pt x="1123" y="462"/>
                  </a:lnTo>
                  <a:lnTo>
                    <a:pt x="1126" y="462"/>
                  </a:lnTo>
                  <a:lnTo>
                    <a:pt x="1129" y="462"/>
                  </a:lnTo>
                  <a:lnTo>
                    <a:pt x="1133" y="461"/>
                  </a:lnTo>
                  <a:lnTo>
                    <a:pt x="1136" y="459"/>
                  </a:lnTo>
                  <a:lnTo>
                    <a:pt x="1143" y="456"/>
                  </a:lnTo>
                  <a:lnTo>
                    <a:pt x="1149" y="453"/>
                  </a:lnTo>
                  <a:lnTo>
                    <a:pt x="1152" y="451"/>
                  </a:lnTo>
                  <a:lnTo>
                    <a:pt x="1153" y="448"/>
                  </a:lnTo>
                  <a:lnTo>
                    <a:pt x="1155" y="445"/>
                  </a:lnTo>
                  <a:lnTo>
                    <a:pt x="1155" y="441"/>
                  </a:lnTo>
                  <a:lnTo>
                    <a:pt x="1155" y="441"/>
                  </a:lnTo>
                  <a:lnTo>
                    <a:pt x="1155" y="439"/>
                  </a:lnTo>
                  <a:lnTo>
                    <a:pt x="1155" y="439"/>
                  </a:lnTo>
                  <a:lnTo>
                    <a:pt x="1155" y="438"/>
                  </a:lnTo>
                  <a:lnTo>
                    <a:pt x="1155" y="435"/>
                  </a:lnTo>
                  <a:lnTo>
                    <a:pt x="1152" y="432"/>
                  </a:lnTo>
                  <a:lnTo>
                    <a:pt x="1149" y="430"/>
                  </a:lnTo>
                  <a:lnTo>
                    <a:pt x="1145" y="428"/>
                  </a:lnTo>
                  <a:lnTo>
                    <a:pt x="1134" y="423"/>
                  </a:lnTo>
                  <a:lnTo>
                    <a:pt x="1123" y="420"/>
                  </a:lnTo>
                  <a:lnTo>
                    <a:pt x="1116" y="417"/>
                  </a:lnTo>
                  <a:lnTo>
                    <a:pt x="1110" y="416"/>
                  </a:lnTo>
                  <a:lnTo>
                    <a:pt x="1103" y="415"/>
                  </a:lnTo>
                  <a:lnTo>
                    <a:pt x="1098" y="413"/>
                  </a:lnTo>
                  <a:lnTo>
                    <a:pt x="1098" y="413"/>
                  </a:lnTo>
                  <a:lnTo>
                    <a:pt x="1097" y="413"/>
                  </a:lnTo>
                  <a:lnTo>
                    <a:pt x="1097" y="413"/>
                  </a:lnTo>
                  <a:lnTo>
                    <a:pt x="1097" y="412"/>
                  </a:lnTo>
                  <a:lnTo>
                    <a:pt x="1097" y="412"/>
                  </a:lnTo>
                  <a:lnTo>
                    <a:pt x="1097" y="412"/>
                  </a:lnTo>
                  <a:lnTo>
                    <a:pt x="1097" y="412"/>
                  </a:lnTo>
                  <a:lnTo>
                    <a:pt x="1097" y="412"/>
                  </a:lnTo>
                  <a:lnTo>
                    <a:pt x="1094" y="412"/>
                  </a:lnTo>
                  <a:lnTo>
                    <a:pt x="1091" y="410"/>
                  </a:lnTo>
                  <a:lnTo>
                    <a:pt x="1088" y="409"/>
                  </a:lnTo>
                  <a:lnTo>
                    <a:pt x="1086" y="409"/>
                  </a:lnTo>
                  <a:lnTo>
                    <a:pt x="1078" y="403"/>
                  </a:lnTo>
                  <a:lnTo>
                    <a:pt x="1071" y="397"/>
                  </a:lnTo>
                  <a:lnTo>
                    <a:pt x="1068" y="393"/>
                  </a:lnTo>
                  <a:lnTo>
                    <a:pt x="1067" y="387"/>
                  </a:lnTo>
                  <a:lnTo>
                    <a:pt x="1065" y="380"/>
                  </a:lnTo>
                  <a:lnTo>
                    <a:pt x="1065" y="373"/>
                  </a:lnTo>
                  <a:lnTo>
                    <a:pt x="1065" y="373"/>
                  </a:lnTo>
                  <a:close/>
                  <a:moveTo>
                    <a:pt x="1237" y="428"/>
                  </a:moveTo>
                  <a:lnTo>
                    <a:pt x="1237" y="417"/>
                  </a:lnTo>
                  <a:lnTo>
                    <a:pt x="1238" y="406"/>
                  </a:lnTo>
                  <a:lnTo>
                    <a:pt x="1240" y="393"/>
                  </a:lnTo>
                  <a:lnTo>
                    <a:pt x="1242" y="381"/>
                  </a:lnTo>
                  <a:lnTo>
                    <a:pt x="1248" y="367"/>
                  </a:lnTo>
                  <a:lnTo>
                    <a:pt x="1255" y="354"/>
                  </a:lnTo>
                  <a:lnTo>
                    <a:pt x="1266" y="341"/>
                  </a:lnTo>
                  <a:lnTo>
                    <a:pt x="1276" y="330"/>
                  </a:lnTo>
                  <a:lnTo>
                    <a:pt x="1283" y="324"/>
                  </a:lnTo>
                  <a:lnTo>
                    <a:pt x="1290" y="318"/>
                  </a:lnTo>
                  <a:lnTo>
                    <a:pt x="1297" y="315"/>
                  </a:lnTo>
                  <a:lnTo>
                    <a:pt x="1307" y="311"/>
                  </a:lnTo>
                  <a:lnTo>
                    <a:pt x="1316" y="308"/>
                  </a:lnTo>
                  <a:lnTo>
                    <a:pt x="1327" y="307"/>
                  </a:lnTo>
                  <a:lnTo>
                    <a:pt x="1338" y="305"/>
                  </a:lnTo>
                  <a:lnTo>
                    <a:pt x="1350" y="305"/>
                  </a:lnTo>
                  <a:lnTo>
                    <a:pt x="1356" y="305"/>
                  </a:lnTo>
                  <a:lnTo>
                    <a:pt x="1362" y="305"/>
                  </a:lnTo>
                  <a:lnTo>
                    <a:pt x="1369" y="305"/>
                  </a:lnTo>
                  <a:lnTo>
                    <a:pt x="1376" y="307"/>
                  </a:lnTo>
                  <a:lnTo>
                    <a:pt x="1385" y="308"/>
                  </a:lnTo>
                  <a:lnTo>
                    <a:pt x="1395" y="311"/>
                  </a:lnTo>
                  <a:lnTo>
                    <a:pt x="1404" y="314"/>
                  </a:lnTo>
                  <a:lnTo>
                    <a:pt x="1411" y="318"/>
                  </a:lnTo>
                  <a:lnTo>
                    <a:pt x="1418" y="324"/>
                  </a:lnTo>
                  <a:lnTo>
                    <a:pt x="1424" y="331"/>
                  </a:lnTo>
                  <a:lnTo>
                    <a:pt x="1427" y="340"/>
                  </a:lnTo>
                  <a:lnTo>
                    <a:pt x="1428" y="350"/>
                  </a:lnTo>
                  <a:lnTo>
                    <a:pt x="1428" y="354"/>
                  </a:lnTo>
                  <a:lnTo>
                    <a:pt x="1427" y="357"/>
                  </a:lnTo>
                  <a:lnTo>
                    <a:pt x="1427" y="360"/>
                  </a:lnTo>
                  <a:lnTo>
                    <a:pt x="1425" y="364"/>
                  </a:lnTo>
                  <a:lnTo>
                    <a:pt x="1371" y="364"/>
                  </a:lnTo>
                  <a:lnTo>
                    <a:pt x="1371" y="363"/>
                  </a:lnTo>
                  <a:lnTo>
                    <a:pt x="1371" y="361"/>
                  </a:lnTo>
                  <a:lnTo>
                    <a:pt x="1371" y="360"/>
                  </a:lnTo>
                  <a:lnTo>
                    <a:pt x="1371" y="358"/>
                  </a:lnTo>
                  <a:lnTo>
                    <a:pt x="1371" y="354"/>
                  </a:lnTo>
                  <a:lnTo>
                    <a:pt x="1369" y="351"/>
                  </a:lnTo>
                  <a:lnTo>
                    <a:pt x="1368" y="348"/>
                  </a:lnTo>
                  <a:lnTo>
                    <a:pt x="1365" y="345"/>
                  </a:lnTo>
                  <a:lnTo>
                    <a:pt x="1361" y="343"/>
                  </a:lnTo>
                  <a:lnTo>
                    <a:pt x="1355" y="340"/>
                  </a:lnTo>
                  <a:lnTo>
                    <a:pt x="1350" y="340"/>
                  </a:lnTo>
                  <a:lnTo>
                    <a:pt x="1348" y="338"/>
                  </a:lnTo>
                  <a:lnTo>
                    <a:pt x="1345" y="338"/>
                  </a:lnTo>
                  <a:lnTo>
                    <a:pt x="1342" y="338"/>
                  </a:lnTo>
                  <a:lnTo>
                    <a:pt x="1340" y="338"/>
                  </a:lnTo>
                  <a:lnTo>
                    <a:pt x="1338" y="338"/>
                  </a:lnTo>
                  <a:lnTo>
                    <a:pt x="1336" y="340"/>
                  </a:lnTo>
                  <a:lnTo>
                    <a:pt x="1333" y="340"/>
                  </a:lnTo>
                  <a:lnTo>
                    <a:pt x="1327" y="343"/>
                  </a:lnTo>
                  <a:lnTo>
                    <a:pt x="1322" y="345"/>
                  </a:lnTo>
                  <a:lnTo>
                    <a:pt x="1316" y="351"/>
                  </a:lnTo>
                  <a:lnTo>
                    <a:pt x="1312" y="357"/>
                  </a:lnTo>
                  <a:lnTo>
                    <a:pt x="1306" y="364"/>
                  </a:lnTo>
                  <a:lnTo>
                    <a:pt x="1302" y="374"/>
                  </a:lnTo>
                  <a:lnTo>
                    <a:pt x="1297" y="386"/>
                  </a:lnTo>
                  <a:lnTo>
                    <a:pt x="1294" y="399"/>
                  </a:lnTo>
                  <a:lnTo>
                    <a:pt x="1294" y="400"/>
                  </a:lnTo>
                  <a:lnTo>
                    <a:pt x="1293" y="403"/>
                  </a:lnTo>
                  <a:lnTo>
                    <a:pt x="1293" y="405"/>
                  </a:lnTo>
                  <a:lnTo>
                    <a:pt x="1293" y="407"/>
                  </a:lnTo>
                  <a:lnTo>
                    <a:pt x="1291" y="412"/>
                  </a:lnTo>
                  <a:lnTo>
                    <a:pt x="1291" y="417"/>
                  </a:lnTo>
                  <a:lnTo>
                    <a:pt x="1291" y="422"/>
                  </a:lnTo>
                  <a:lnTo>
                    <a:pt x="1291" y="426"/>
                  </a:lnTo>
                  <a:lnTo>
                    <a:pt x="1291" y="433"/>
                  </a:lnTo>
                  <a:lnTo>
                    <a:pt x="1293" y="439"/>
                  </a:lnTo>
                  <a:lnTo>
                    <a:pt x="1294" y="445"/>
                  </a:lnTo>
                  <a:lnTo>
                    <a:pt x="1297" y="451"/>
                  </a:lnTo>
                  <a:lnTo>
                    <a:pt x="1300" y="455"/>
                  </a:lnTo>
                  <a:lnTo>
                    <a:pt x="1306" y="458"/>
                  </a:lnTo>
                  <a:lnTo>
                    <a:pt x="1312" y="459"/>
                  </a:lnTo>
                  <a:lnTo>
                    <a:pt x="1319" y="461"/>
                  </a:lnTo>
                  <a:lnTo>
                    <a:pt x="1320" y="461"/>
                  </a:lnTo>
                  <a:lnTo>
                    <a:pt x="1322" y="461"/>
                  </a:lnTo>
                  <a:lnTo>
                    <a:pt x="1323" y="461"/>
                  </a:lnTo>
                  <a:lnTo>
                    <a:pt x="1325" y="461"/>
                  </a:lnTo>
                  <a:lnTo>
                    <a:pt x="1327" y="461"/>
                  </a:lnTo>
                  <a:lnTo>
                    <a:pt x="1329" y="459"/>
                  </a:lnTo>
                  <a:lnTo>
                    <a:pt x="1332" y="459"/>
                  </a:lnTo>
                  <a:lnTo>
                    <a:pt x="1335" y="458"/>
                  </a:lnTo>
                  <a:lnTo>
                    <a:pt x="1342" y="453"/>
                  </a:lnTo>
                  <a:lnTo>
                    <a:pt x="1349" y="448"/>
                  </a:lnTo>
                  <a:lnTo>
                    <a:pt x="1353" y="441"/>
                  </a:lnTo>
                  <a:lnTo>
                    <a:pt x="1356" y="432"/>
                  </a:lnTo>
                  <a:lnTo>
                    <a:pt x="1410" y="432"/>
                  </a:lnTo>
                  <a:lnTo>
                    <a:pt x="1410" y="433"/>
                  </a:lnTo>
                  <a:lnTo>
                    <a:pt x="1411" y="433"/>
                  </a:lnTo>
                  <a:lnTo>
                    <a:pt x="1411" y="435"/>
                  </a:lnTo>
                  <a:lnTo>
                    <a:pt x="1411" y="435"/>
                  </a:lnTo>
                  <a:lnTo>
                    <a:pt x="1410" y="441"/>
                  </a:lnTo>
                  <a:lnTo>
                    <a:pt x="1407" y="448"/>
                  </a:lnTo>
                  <a:lnTo>
                    <a:pt x="1402" y="456"/>
                  </a:lnTo>
                  <a:lnTo>
                    <a:pt x="1397" y="465"/>
                  </a:lnTo>
                  <a:lnTo>
                    <a:pt x="1391" y="471"/>
                  </a:lnTo>
                  <a:lnTo>
                    <a:pt x="1384" y="477"/>
                  </a:lnTo>
                  <a:lnTo>
                    <a:pt x="1375" y="482"/>
                  </a:lnTo>
                  <a:lnTo>
                    <a:pt x="1366" y="488"/>
                  </a:lnTo>
                  <a:lnTo>
                    <a:pt x="1355" y="492"/>
                  </a:lnTo>
                  <a:lnTo>
                    <a:pt x="1343" y="495"/>
                  </a:lnTo>
                  <a:lnTo>
                    <a:pt x="1329" y="497"/>
                  </a:lnTo>
                  <a:lnTo>
                    <a:pt x="1314" y="498"/>
                  </a:lnTo>
                  <a:lnTo>
                    <a:pt x="1313" y="498"/>
                  </a:lnTo>
                  <a:lnTo>
                    <a:pt x="1313" y="498"/>
                  </a:lnTo>
                  <a:lnTo>
                    <a:pt x="1312" y="498"/>
                  </a:lnTo>
                  <a:lnTo>
                    <a:pt x="1310" y="498"/>
                  </a:lnTo>
                  <a:lnTo>
                    <a:pt x="1290" y="497"/>
                  </a:lnTo>
                  <a:lnTo>
                    <a:pt x="1274" y="494"/>
                  </a:lnTo>
                  <a:lnTo>
                    <a:pt x="1268" y="491"/>
                  </a:lnTo>
                  <a:lnTo>
                    <a:pt x="1263" y="488"/>
                  </a:lnTo>
                  <a:lnTo>
                    <a:pt x="1257" y="485"/>
                  </a:lnTo>
                  <a:lnTo>
                    <a:pt x="1253" y="481"/>
                  </a:lnTo>
                  <a:lnTo>
                    <a:pt x="1247" y="471"/>
                  </a:lnTo>
                  <a:lnTo>
                    <a:pt x="1242" y="462"/>
                  </a:lnTo>
                  <a:lnTo>
                    <a:pt x="1238" y="452"/>
                  </a:lnTo>
                  <a:lnTo>
                    <a:pt x="1237" y="442"/>
                  </a:lnTo>
                  <a:lnTo>
                    <a:pt x="1237" y="438"/>
                  </a:lnTo>
                  <a:lnTo>
                    <a:pt x="1237" y="435"/>
                  </a:lnTo>
                  <a:lnTo>
                    <a:pt x="1237" y="432"/>
                  </a:lnTo>
                  <a:lnTo>
                    <a:pt x="1237" y="428"/>
                  </a:lnTo>
                  <a:lnTo>
                    <a:pt x="1237" y="428"/>
                  </a:lnTo>
                  <a:close/>
                  <a:moveTo>
                    <a:pt x="622" y="708"/>
                  </a:moveTo>
                  <a:lnTo>
                    <a:pt x="623" y="698"/>
                  </a:lnTo>
                  <a:lnTo>
                    <a:pt x="623" y="687"/>
                  </a:lnTo>
                  <a:lnTo>
                    <a:pt x="626" y="674"/>
                  </a:lnTo>
                  <a:lnTo>
                    <a:pt x="629" y="662"/>
                  </a:lnTo>
                  <a:lnTo>
                    <a:pt x="635" y="648"/>
                  </a:lnTo>
                  <a:lnTo>
                    <a:pt x="642" y="635"/>
                  </a:lnTo>
                  <a:lnTo>
                    <a:pt x="651" y="622"/>
                  </a:lnTo>
                  <a:lnTo>
                    <a:pt x="662" y="611"/>
                  </a:lnTo>
                  <a:lnTo>
                    <a:pt x="669" y="605"/>
                  </a:lnTo>
                  <a:lnTo>
                    <a:pt x="677" y="600"/>
                  </a:lnTo>
                  <a:lnTo>
                    <a:pt x="684" y="596"/>
                  </a:lnTo>
                  <a:lnTo>
                    <a:pt x="692" y="592"/>
                  </a:lnTo>
                  <a:lnTo>
                    <a:pt x="702" y="589"/>
                  </a:lnTo>
                  <a:lnTo>
                    <a:pt x="713" y="587"/>
                  </a:lnTo>
                  <a:lnTo>
                    <a:pt x="724" y="586"/>
                  </a:lnTo>
                  <a:lnTo>
                    <a:pt x="736" y="586"/>
                  </a:lnTo>
                  <a:lnTo>
                    <a:pt x="743" y="586"/>
                  </a:lnTo>
                  <a:lnTo>
                    <a:pt x="749" y="586"/>
                  </a:lnTo>
                  <a:lnTo>
                    <a:pt x="756" y="586"/>
                  </a:lnTo>
                  <a:lnTo>
                    <a:pt x="762" y="587"/>
                  </a:lnTo>
                  <a:lnTo>
                    <a:pt x="772" y="589"/>
                  </a:lnTo>
                  <a:lnTo>
                    <a:pt x="780" y="592"/>
                  </a:lnTo>
                  <a:lnTo>
                    <a:pt x="789" y="595"/>
                  </a:lnTo>
                  <a:lnTo>
                    <a:pt x="798" y="599"/>
                  </a:lnTo>
                  <a:lnTo>
                    <a:pt x="805" y="605"/>
                  </a:lnTo>
                  <a:lnTo>
                    <a:pt x="810" y="612"/>
                  </a:lnTo>
                  <a:lnTo>
                    <a:pt x="813" y="621"/>
                  </a:lnTo>
                  <a:lnTo>
                    <a:pt x="813" y="631"/>
                  </a:lnTo>
                  <a:lnTo>
                    <a:pt x="813" y="635"/>
                  </a:lnTo>
                  <a:lnTo>
                    <a:pt x="813" y="638"/>
                  </a:lnTo>
                  <a:lnTo>
                    <a:pt x="813" y="642"/>
                  </a:lnTo>
                  <a:lnTo>
                    <a:pt x="812" y="645"/>
                  </a:lnTo>
                  <a:lnTo>
                    <a:pt x="756" y="645"/>
                  </a:lnTo>
                  <a:lnTo>
                    <a:pt x="757" y="644"/>
                  </a:lnTo>
                  <a:lnTo>
                    <a:pt x="757" y="642"/>
                  </a:lnTo>
                  <a:lnTo>
                    <a:pt x="757" y="641"/>
                  </a:lnTo>
                  <a:lnTo>
                    <a:pt x="757" y="639"/>
                  </a:lnTo>
                  <a:lnTo>
                    <a:pt x="756" y="636"/>
                  </a:lnTo>
                  <a:lnTo>
                    <a:pt x="756" y="632"/>
                  </a:lnTo>
                  <a:lnTo>
                    <a:pt x="754" y="629"/>
                  </a:lnTo>
                  <a:lnTo>
                    <a:pt x="751" y="626"/>
                  </a:lnTo>
                  <a:lnTo>
                    <a:pt x="746" y="623"/>
                  </a:lnTo>
                  <a:lnTo>
                    <a:pt x="740" y="621"/>
                  </a:lnTo>
                  <a:lnTo>
                    <a:pt x="737" y="621"/>
                  </a:lnTo>
                  <a:lnTo>
                    <a:pt x="734" y="619"/>
                  </a:lnTo>
                  <a:lnTo>
                    <a:pt x="731" y="619"/>
                  </a:lnTo>
                  <a:lnTo>
                    <a:pt x="728" y="619"/>
                  </a:lnTo>
                  <a:lnTo>
                    <a:pt x="726" y="619"/>
                  </a:lnTo>
                  <a:lnTo>
                    <a:pt x="724" y="619"/>
                  </a:lnTo>
                  <a:lnTo>
                    <a:pt x="721" y="621"/>
                  </a:lnTo>
                  <a:lnTo>
                    <a:pt x="720" y="621"/>
                  </a:lnTo>
                  <a:lnTo>
                    <a:pt x="714" y="623"/>
                  </a:lnTo>
                  <a:lnTo>
                    <a:pt x="708" y="626"/>
                  </a:lnTo>
                  <a:lnTo>
                    <a:pt x="702" y="632"/>
                  </a:lnTo>
                  <a:lnTo>
                    <a:pt x="697" y="638"/>
                  </a:lnTo>
                  <a:lnTo>
                    <a:pt x="692" y="647"/>
                  </a:lnTo>
                  <a:lnTo>
                    <a:pt x="688" y="655"/>
                  </a:lnTo>
                  <a:lnTo>
                    <a:pt x="684" y="667"/>
                  </a:lnTo>
                  <a:lnTo>
                    <a:pt x="681" y="680"/>
                  </a:lnTo>
                  <a:lnTo>
                    <a:pt x="679" y="681"/>
                  </a:lnTo>
                  <a:lnTo>
                    <a:pt x="679" y="684"/>
                  </a:lnTo>
                  <a:lnTo>
                    <a:pt x="679" y="687"/>
                  </a:lnTo>
                  <a:lnTo>
                    <a:pt x="679" y="688"/>
                  </a:lnTo>
                  <a:lnTo>
                    <a:pt x="678" y="693"/>
                  </a:lnTo>
                  <a:lnTo>
                    <a:pt x="678" y="698"/>
                  </a:lnTo>
                  <a:lnTo>
                    <a:pt x="678" y="703"/>
                  </a:lnTo>
                  <a:lnTo>
                    <a:pt x="678" y="707"/>
                  </a:lnTo>
                  <a:lnTo>
                    <a:pt x="678" y="714"/>
                  </a:lnTo>
                  <a:lnTo>
                    <a:pt x="679" y="720"/>
                  </a:lnTo>
                  <a:lnTo>
                    <a:pt x="681" y="726"/>
                  </a:lnTo>
                  <a:lnTo>
                    <a:pt x="684" y="732"/>
                  </a:lnTo>
                  <a:lnTo>
                    <a:pt x="687" y="736"/>
                  </a:lnTo>
                  <a:lnTo>
                    <a:pt x="691" y="739"/>
                  </a:lnTo>
                  <a:lnTo>
                    <a:pt x="697" y="740"/>
                  </a:lnTo>
                  <a:lnTo>
                    <a:pt x="704" y="742"/>
                  </a:lnTo>
                  <a:lnTo>
                    <a:pt x="705" y="742"/>
                  </a:lnTo>
                  <a:lnTo>
                    <a:pt x="707" y="742"/>
                  </a:lnTo>
                  <a:lnTo>
                    <a:pt x="708" y="742"/>
                  </a:lnTo>
                  <a:lnTo>
                    <a:pt x="710" y="742"/>
                  </a:lnTo>
                  <a:lnTo>
                    <a:pt x="713" y="742"/>
                  </a:lnTo>
                  <a:lnTo>
                    <a:pt x="715" y="740"/>
                  </a:lnTo>
                  <a:lnTo>
                    <a:pt x="718" y="740"/>
                  </a:lnTo>
                  <a:lnTo>
                    <a:pt x="721" y="739"/>
                  </a:lnTo>
                  <a:lnTo>
                    <a:pt x="728" y="734"/>
                  </a:lnTo>
                  <a:lnTo>
                    <a:pt x="736" y="729"/>
                  </a:lnTo>
                  <a:lnTo>
                    <a:pt x="740" y="721"/>
                  </a:lnTo>
                  <a:lnTo>
                    <a:pt x="743" y="713"/>
                  </a:lnTo>
                  <a:lnTo>
                    <a:pt x="796" y="713"/>
                  </a:lnTo>
                  <a:lnTo>
                    <a:pt x="796" y="714"/>
                  </a:lnTo>
                  <a:lnTo>
                    <a:pt x="796" y="714"/>
                  </a:lnTo>
                  <a:lnTo>
                    <a:pt x="796" y="716"/>
                  </a:lnTo>
                  <a:lnTo>
                    <a:pt x="796" y="716"/>
                  </a:lnTo>
                  <a:lnTo>
                    <a:pt x="796" y="721"/>
                  </a:lnTo>
                  <a:lnTo>
                    <a:pt x="793" y="729"/>
                  </a:lnTo>
                  <a:lnTo>
                    <a:pt x="789" y="737"/>
                  </a:lnTo>
                  <a:lnTo>
                    <a:pt x="783" y="746"/>
                  </a:lnTo>
                  <a:lnTo>
                    <a:pt x="777" y="752"/>
                  </a:lnTo>
                  <a:lnTo>
                    <a:pt x="770" y="757"/>
                  </a:lnTo>
                  <a:lnTo>
                    <a:pt x="762" y="763"/>
                  </a:lnTo>
                  <a:lnTo>
                    <a:pt x="751" y="769"/>
                  </a:lnTo>
                  <a:lnTo>
                    <a:pt x="741" y="773"/>
                  </a:lnTo>
                  <a:lnTo>
                    <a:pt x="730" y="776"/>
                  </a:lnTo>
                  <a:lnTo>
                    <a:pt x="715" y="778"/>
                  </a:lnTo>
                  <a:lnTo>
                    <a:pt x="701" y="779"/>
                  </a:lnTo>
                  <a:lnTo>
                    <a:pt x="700" y="779"/>
                  </a:lnTo>
                  <a:lnTo>
                    <a:pt x="698" y="779"/>
                  </a:lnTo>
                  <a:lnTo>
                    <a:pt x="698" y="779"/>
                  </a:lnTo>
                  <a:lnTo>
                    <a:pt x="697" y="779"/>
                  </a:lnTo>
                  <a:lnTo>
                    <a:pt x="677" y="778"/>
                  </a:lnTo>
                  <a:lnTo>
                    <a:pt x="661" y="775"/>
                  </a:lnTo>
                  <a:lnTo>
                    <a:pt x="654" y="772"/>
                  </a:lnTo>
                  <a:lnTo>
                    <a:pt x="648" y="769"/>
                  </a:lnTo>
                  <a:lnTo>
                    <a:pt x="643" y="766"/>
                  </a:lnTo>
                  <a:lnTo>
                    <a:pt x="639" y="762"/>
                  </a:lnTo>
                  <a:lnTo>
                    <a:pt x="633" y="753"/>
                  </a:lnTo>
                  <a:lnTo>
                    <a:pt x="628" y="743"/>
                  </a:lnTo>
                  <a:lnTo>
                    <a:pt x="625" y="733"/>
                  </a:lnTo>
                  <a:lnTo>
                    <a:pt x="623" y="723"/>
                  </a:lnTo>
                  <a:lnTo>
                    <a:pt x="623" y="720"/>
                  </a:lnTo>
                  <a:lnTo>
                    <a:pt x="622" y="716"/>
                  </a:lnTo>
                  <a:lnTo>
                    <a:pt x="622" y="713"/>
                  </a:lnTo>
                  <a:lnTo>
                    <a:pt x="622" y="710"/>
                  </a:lnTo>
                  <a:lnTo>
                    <a:pt x="622" y="708"/>
                  </a:lnTo>
                  <a:close/>
                  <a:moveTo>
                    <a:pt x="810" y="775"/>
                  </a:moveTo>
                  <a:lnTo>
                    <a:pt x="851" y="592"/>
                  </a:lnTo>
                  <a:lnTo>
                    <a:pt x="903" y="592"/>
                  </a:lnTo>
                  <a:lnTo>
                    <a:pt x="864" y="775"/>
                  </a:lnTo>
                  <a:lnTo>
                    <a:pt x="810" y="775"/>
                  </a:lnTo>
                  <a:close/>
                  <a:moveTo>
                    <a:pt x="893" y="775"/>
                  </a:moveTo>
                  <a:lnTo>
                    <a:pt x="930" y="592"/>
                  </a:lnTo>
                  <a:lnTo>
                    <a:pt x="1073" y="592"/>
                  </a:lnTo>
                  <a:lnTo>
                    <a:pt x="1064" y="626"/>
                  </a:lnTo>
                  <a:lnTo>
                    <a:pt x="976" y="626"/>
                  </a:lnTo>
                  <a:lnTo>
                    <a:pt x="967" y="662"/>
                  </a:lnTo>
                  <a:lnTo>
                    <a:pt x="1050" y="662"/>
                  </a:lnTo>
                  <a:lnTo>
                    <a:pt x="1042" y="701"/>
                  </a:lnTo>
                  <a:lnTo>
                    <a:pt x="960" y="701"/>
                  </a:lnTo>
                  <a:lnTo>
                    <a:pt x="952" y="737"/>
                  </a:lnTo>
                  <a:lnTo>
                    <a:pt x="1042" y="737"/>
                  </a:lnTo>
                  <a:lnTo>
                    <a:pt x="1034" y="775"/>
                  </a:lnTo>
                  <a:lnTo>
                    <a:pt x="893" y="775"/>
                  </a:lnTo>
                  <a:close/>
                  <a:moveTo>
                    <a:pt x="1086" y="654"/>
                  </a:moveTo>
                  <a:lnTo>
                    <a:pt x="1087" y="645"/>
                  </a:lnTo>
                  <a:lnTo>
                    <a:pt x="1088" y="638"/>
                  </a:lnTo>
                  <a:lnTo>
                    <a:pt x="1091" y="631"/>
                  </a:lnTo>
                  <a:lnTo>
                    <a:pt x="1094" y="623"/>
                  </a:lnTo>
                  <a:lnTo>
                    <a:pt x="1098" y="618"/>
                  </a:lnTo>
                  <a:lnTo>
                    <a:pt x="1103" y="612"/>
                  </a:lnTo>
                  <a:lnTo>
                    <a:pt x="1109" y="608"/>
                  </a:lnTo>
                  <a:lnTo>
                    <a:pt x="1116" y="603"/>
                  </a:lnTo>
                  <a:lnTo>
                    <a:pt x="1129" y="596"/>
                  </a:lnTo>
                  <a:lnTo>
                    <a:pt x="1145" y="592"/>
                  </a:lnTo>
                  <a:lnTo>
                    <a:pt x="1160" y="589"/>
                  </a:lnTo>
                  <a:lnTo>
                    <a:pt x="1178" y="587"/>
                  </a:lnTo>
                  <a:lnTo>
                    <a:pt x="1181" y="587"/>
                  </a:lnTo>
                  <a:lnTo>
                    <a:pt x="1183" y="587"/>
                  </a:lnTo>
                  <a:lnTo>
                    <a:pt x="1186" y="587"/>
                  </a:lnTo>
                  <a:lnTo>
                    <a:pt x="1191" y="587"/>
                  </a:lnTo>
                  <a:lnTo>
                    <a:pt x="1199" y="589"/>
                  </a:lnTo>
                  <a:lnTo>
                    <a:pt x="1209" y="592"/>
                  </a:lnTo>
                  <a:lnTo>
                    <a:pt x="1218" y="595"/>
                  </a:lnTo>
                  <a:lnTo>
                    <a:pt x="1225" y="599"/>
                  </a:lnTo>
                  <a:lnTo>
                    <a:pt x="1232" y="603"/>
                  </a:lnTo>
                  <a:lnTo>
                    <a:pt x="1238" y="611"/>
                  </a:lnTo>
                  <a:lnTo>
                    <a:pt x="1241" y="619"/>
                  </a:lnTo>
                  <a:lnTo>
                    <a:pt x="1242" y="629"/>
                  </a:lnTo>
                  <a:lnTo>
                    <a:pt x="1242" y="634"/>
                  </a:lnTo>
                  <a:lnTo>
                    <a:pt x="1241" y="638"/>
                  </a:lnTo>
                  <a:lnTo>
                    <a:pt x="1241" y="642"/>
                  </a:lnTo>
                  <a:lnTo>
                    <a:pt x="1240" y="648"/>
                  </a:lnTo>
                  <a:lnTo>
                    <a:pt x="1188" y="647"/>
                  </a:lnTo>
                  <a:lnTo>
                    <a:pt x="1188" y="645"/>
                  </a:lnTo>
                  <a:lnTo>
                    <a:pt x="1188" y="644"/>
                  </a:lnTo>
                  <a:lnTo>
                    <a:pt x="1188" y="642"/>
                  </a:lnTo>
                  <a:lnTo>
                    <a:pt x="1188" y="641"/>
                  </a:lnTo>
                  <a:lnTo>
                    <a:pt x="1188" y="636"/>
                  </a:lnTo>
                  <a:lnTo>
                    <a:pt x="1186" y="634"/>
                  </a:lnTo>
                  <a:lnTo>
                    <a:pt x="1185" y="631"/>
                  </a:lnTo>
                  <a:lnTo>
                    <a:pt x="1182" y="628"/>
                  </a:lnTo>
                  <a:lnTo>
                    <a:pt x="1175" y="625"/>
                  </a:lnTo>
                  <a:lnTo>
                    <a:pt x="1168" y="625"/>
                  </a:lnTo>
                  <a:lnTo>
                    <a:pt x="1168" y="625"/>
                  </a:lnTo>
                  <a:lnTo>
                    <a:pt x="1166" y="625"/>
                  </a:lnTo>
                  <a:lnTo>
                    <a:pt x="1165" y="625"/>
                  </a:lnTo>
                  <a:lnTo>
                    <a:pt x="1165" y="625"/>
                  </a:lnTo>
                  <a:lnTo>
                    <a:pt x="1156" y="626"/>
                  </a:lnTo>
                  <a:lnTo>
                    <a:pt x="1149" y="631"/>
                  </a:lnTo>
                  <a:lnTo>
                    <a:pt x="1146" y="634"/>
                  </a:lnTo>
                  <a:lnTo>
                    <a:pt x="1143" y="636"/>
                  </a:lnTo>
                  <a:lnTo>
                    <a:pt x="1142" y="639"/>
                  </a:lnTo>
                  <a:lnTo>
                    <a:pt x="1142" y="644"/>
                  </a:lnTo>
                  <a:lnTo>
                    <a:pt x="1143" y="647"/>
                  </a:lnTo>
                  <a:lnTo>
                    <a:pt x="1146" y="651"/>
                  </a:lnTo>
                  <a:lnTo>
                    <a:pt x="1150" y="654"/>
                  </a:lnTo>
                  <a:lnTo>
                    <a:pt x="1156" y="657"/>
                  </a:lnTo>
                  <a:lnTo>
                    <a:pt x="1172" y="662"/>
                  </a:lnTo>
                  <a:lnTo>
                    <a:pt x="1192" y="667"/>
                  </a:lnTo>
                  <a:lnTo>
                    <a:pt x="1199" y="670"/>
                  </a:lnTo>
                  <a:lnTo>
                    <a:pt x="1206" y="672"/>
                  </a:lnTo>
                  <a:lnTo>
                    <a:pt x="1212" y="675"/>
                  </a:lnTo>
                  <a:lnTo>
                    <a:pt x="1217" y="678"/>
                  </a:lnTo>
                  <a:lnTo>
                    <a:pt x="1224" y="685"/>
                  </a:lnTo>
                  <a:lnTo>
                    <a:pt x="1228" y="694"/>
                  </a:lnTo>
                  <a:lnTo>
                    <a:pt x="1230" y="698"/>
                  </a:lnTo>
                  <a:lnTo>
                    <a:pt x="1231" y="701"/>
                  </a:lnTo>
                  <a:lnTo>
                    <a:pt x="1231" y="706"/>
                  </a:lnTo>
                  <a:lnTo>
                    <a:pt x="1231" y="710"/>
                  </a:lnTo>
                  <a:lnTo>
                    <a:pt x="1231" y="716"/>
                  </a:lnTo>
                  <a:lnTo>
                    <a:pt x="1230" y="723"/>
                  </a:lnTo>
                  <a:lnTo>
                    <a:pt x="1228" y="729"/>
                  </a:lnTo>
                  <a:lnTo>
                    <a:pt x="1225" y="734"/>
                  </a:lnTo>
                  <a:lnTo>
                    <a:pt x="1218" y="746"/>
                  </a:lnTo>
                  <a:lnTo>
                    <a:pt x="1208" y="757"/>
                  </a:lnTo>
                  <a:lnTo>
                    <a:pt x="1201" y="763"/>
                  </a:lnTo>
                  <a:lnTo>
                    <a:pt x="1194" y="768"/>
                  </a:lnTo>
                  <a:lnTo>
                    <a:pt x="1186" y="770"/>
                  </a:lnTo>
                  <a:lnTo>
                    <a:pt x="1178" y="773"/>
                  </a:lnTo>
                  <a:lnTo>
                    <a:pt x="1168" y="776"/>
                  </a:lnTo>
                  <a:lnTo>
                    <a:pt x="1158" y="778"/>
                  </a:lnTo>
                  <a:lnTo>
                    <a:pt x="1147" y="779"/>
                  </a:lnTo>
                  <a:lnTo>
                    <a:pt x="1136" y="779"/>
                  </a:lnTo>
                  <a:lnTo>
                    <a:pt x="1117" y="778"/>
                  </a:lnTo>
                  <a:lnTo>
                    <a:pt x="1101" y="775"/>
                  </a:lnTo>
                  <a:lnTo>
                    <a:pt x="1094" y="773"/>
                  </a:lnTo>
                  <a:lnTo>
                    <a:pt x="1090" y="770"/>
                  </a:lnTo>
                  <a:lnTo>
                    <a:pt x="1086" y="768"/>
                  </a:lnTo>
                  <a:lnTo>
                    <a:pt x="1081" y="765"/>
                  </a:lnTo>
                  <a:lnTo>
                    <a:pt x="1075" y="757"/>
                  </a:lnTo>
                  <a:lnTo>
                    <a:pt x="1071" y="749"/>
                  </a:lnTo>
                  <a:lnTo>
                    <a:pt x="1070" y="740"/>
                  </a:lnTo>
                  <a:lnTo>
                    <a:pt x="1068" y="732"/>
                  </a:lnTo>
                  <a:lnTo>
                    <a:pt x="1068" y="730"/>
                  </a:lnTo>
                  <a:lnTo>
                    <a:pt x="1068" y="727"/>
                  </a:lnTo>
                  <a:lnTo>
                    <a:pt x="1068" y="726"/>
                  </a:lnTo>
                  <a:lnTo>
                    <a:pt x="1068" y="723"/>
                  </a:lnTo>
                  <a:lnTo>
                    <a:pt x="1070" y="721"/>
                  </a:lnTo>
                  <a:lnTo>
                    <a:pt x="1070" y="720"/>
                  </a:lnTo>
                  <a:lnTo>
                    <a:pt x="1070" y="717"/>
                  </a:lnTo>
                  <a:lnTo>
                    <a:pt x="1070" y="716"/>
                  </a:lnTo>
                  <a:lnTo>
                    <a:pt x="1122" y="716"/>
                  </a:lnTo>
                  <a:lnTo>
                    <a:pt x="1122" y="717"/>
                  </a:lnTo>
                  <a:lnTo>
                    <a:pt x="1122" y="719"/>
                  </a:lnTo>
                  <a:lnTo>
                    <a:pt x="1122" y="720"/>
                  </a:lnTo>
                  <a:lnTo>
                    <a:pt x="1122" y="721"/>
                  </a:lnTo>
                  <a:lnTo>
                    <a:pt x="1122" y="726"/>
                  </a:lnTo>
                  <a:lnTo>
                    <a:pt x="1123" y="730"/>
                  </a:lnTo>
                  <a:lnTo>
                    <a:pt x="1124" y="733"/>
                  </a:lnTo>
                  <a:lnTo>
                    <a:pt x="1127" y="737"/>
                  </a:lnTo>
                  <a:lnTo>
                    <a:pt x="1130" y="740"/>
                  </a:lnTo>
                  <a:lnTo>
                    <a:pt x="1133" y="742"/>
                  </a:lnTo>
                  <a:lnTo>
                    <a:pt x="1139" y="743"/>
                  </a:lnTo>
                  <a:lnTo>
                    <a:pt x="1143" y="743"/>
                  </a:lnTo>
                  <a:lnTo>
                    <a:pt x="1146" y="743"/>
                  </a:lnTo>
                  <a:lnTo>
                    <a:pt x="1150" y="743"/>
                  </a:lnTo>
                  <a:lnTo>
                    <a:pt x="1153" y="742"/>
                  </a:lnTo>
                  <a:lnTo>
                    <a:pt x="1158" y="740"/>
                  </a:lnTo>
                  <a:lnTo>
                    <a:pt x="1165" y="737"/>
                  </a:lnTo>
                  <a:lnTo>
                    <a:pt x="1170" y="734"/>
                  </a:lnTo>
                  <a:lnTo>
                    <a:pt x="1172" y="732"/>
                  </a:lnTo>
                  <a:lnTo>
                    <a:pt x="1175" y="729"/>
                  </a:lnTo>
                  <a:lnTo>
                    <a:pt x="1175" y="726"/>
                  </a:lnTo>
                  <a:lnTo>
                    <a:pt x="1176" y="721"/>
                  </a:lnTo>
                  <a:lnTo>
                    <a:pt x="1176" y="721"/>
                  </a:lnTo>
                  <a:lnTo>
                    <a:pt x="1176" y="720"/>
                  </a:lnTo>
                  <a:lnTo>
                    <a:pt x="1176" y="720"/>
                  </a:lnTo>
                  <a:lnTo>
                    <a:pt x="1176" y="720"/>
                  </a:lnTo>
                  <a:lnTo>
                    <a:pt x="1175" y="716"/>
                  </a:lnTo>
                  <a:lnTo>
                    <a:pt x="1173" y="714"/>
                  </a:lnTo>
                  <a:lnTo>
                    <a:pt x="1170" y="711"/>
                  </a:lnTo>
                  <a:lnTo>
                    <a:pt x="1166" y="708"/>
                  </a:lnTo>
                  <a:lnTo>
                    <a:pt x="1156" y="704"/>
                  </a:lnTo>
                  <a:lnTo>
                    <a:pt x="1145" y="701"/>
                  </a:lnTo>
                  <a:lnTo>
                    <a:pt x="1137" y="700"/>
                  </a:lnTo>
                  <a:lnTo>
                    <a:pt x="1130" y="697"/>
                  </a:lnTo>
                  <a:lnTo>
                    <a:pt x="1124" y="696"/>
                  </a:lnTo>
                  <a:lnTo>
                    <a:pt x="1119" y="694"/>
                  </a:lnTo>
                  <a:lnTo>
                    <a:pt x="1119" y="694"/>
                  </a:lnTo>
                  <a:lnTo>
                    <a:pt x="1119" y="694"/>
                  </a:lnTo>
                  <a:lnTo>
                    <a:pt x="1119" y="694"/>
                  </a:lnTo>
                  <a:lnTo>
                    <a:pt x="1117" y="693"/>
                  </a:lnTo>
                  <a:lnTo>
                    <a:pt x="1117" y="693"/>
                  </a:lnTo>
                  <a:lnTo>
                    <a:pt x="1117" y="693"/>
                  </a:lnTo>
                  <a:lnTo>
                    <a:pt x="1117" y="693"/>
                  </a:lnTo>
                  <a:lnTo>
                    <a:pt x="1117" y="693"/>
                  </a:lnTo>
                  <a:lnTo>
                    <a:pt x="1114" y="693"/>
                  </a:lnTo>
                  <a:lnTo>
                    <a:pt x="1113" y="691"/>
                  </a:lnTo>
                  <a:lnTo>
                    <a:pt x="1110" y="690"/>
                  </a:lnTo>
                  <a:lnTo>
                    <a:pt x="1107" y="690"/>
                  </a:lnTo>
                  <a:lnTo>
                    <a:pt x="1098" y="685"/>
                  </a:lnTo>
                  <a:lnTo>
                    <a:pt x="1093" y="678"/>
                  </a:lnTo>
                  <a:lnTo>
                    <a:pt x="1090" y="674"/>
                  </a:lnTo>
                  <a:lnTo>
                    <a:pt x="1087" y="668"/>
                  </a:lnTo>
                  <a:lnTo>
                    <a:pt x="1087" y="661"/>
                  </a:lnTo>
                  <a:lnTo>
                    <a:pt x="1086" y="654"/>
                  </a:lnTo>
                  <a:lnTo>
                    <a:pt x="1086" y="654"/>
                  </a:lnTo>
                  <a:close/>
                  <a:moveTo>
                    <a:pt x="1257" y="708"/>
                  </a:moveTo>
                  <a:lnTo>
                    <a:pt x="1258" y="698"/>
                  </a:lnTo>
                  <a:lnTo>
                    <a:pt x="1258" y="687"/>
                  </a:lnTo>
                  <a:lnTo>
                    <a:pt x="1261" y="674"/>
                  </a:lnTo>
                  <a:lnTo>
                    <a:pt x="1264" y="662"/>
                  </a:lnTo>
                  <a:lnTo>
                    <a:pt x="1270" y="648"/>
                  </a:lnTo>
                  <a:lnTo>
                    <a:pt x="1277" y="635"/>
                  </a:lnTo>
                  <a:lnTo>
                    <a:pt x="1286" y="622"/>
                  </a:lnTo>
                  <a:lnTo>
                    <a:pt x="1297" y="611"/>
                  </a:lnTo>
                  <a:lnTo>
                    <a:pt x="1303" y="605"/>
                  </a:lnTo>
                  <a:lnTo>
                    <a:pt x="1312" y="600"/>
                  </a:lnTo>
                  <a:lnTo>
                    <a:pt x="1319" y="596"/>
                  </a:lnTo>
                  <a:lnTo>
                    <a:pt x="1327" y="592"/>
                  </a:lnTo>
                  <a:lnTo>
                    <a:pt x="1338" y="589"/>
                  </a:lnTo>
                  <a:lnTo>
                    <a:pt x="1348" y="587"/>
                  </a:lnTo>
                  <a:lnTo>
                    <a:pt x="1359" y="586"/>
                  </a:lnTo>
                  <a:lnTo>
                    <a:pt x="1371" y="586"/>
                  </a:lnTo>
                  <a:lnTo>
                    <a:pt x="1378" y="586"/>
                  </a:lnTo>
                  <a:lnTo>
                    <a:pt x="1384" y="586"/>
                  </a:lnTo>
                  <a:lnTo>
                    <a:pt x="1391" y="586"/>
                  </a:lnTo>
                  <a:lnTo>
                    <a:pt x="1397" y="587"/>
                  </a:lnTo>
                  <a:lnTo>
                    <a:pt x="1407" y="589"/>
                  </a:lnTo>
                  <a:lnTo>
                    <a:pt x="1415" y="592"/>
                  </a:lnTo>
                  <a:lnTo>
                    <a:pt x="1424" y="595"/>
                  </a:lnTo>
                  <a:lnTo>
                    <a:pt x="1433" y="599"/>
                  </a:lnTo>
                  <a:lnTo>
                    <a:pt x="1440" y="605"/>
                  </a:lnTo>
                  <a:lnTo>
                    <a:pt x="1444" y="612"/>
                  </a:lnTo>
                  <a:lnTo>
                    <a:pt x="1447" y="621"/>
                  </a:lnTo>
                  <a:lnTo>
                    <a:pt x="1448" y="631"/>
                  </a:lnTo>
                  <a:lnTo>
                    <a:pt x="1448" y="635"/>
                  </a:lnTo>
                  <a:lnTo>
                    <a:pt x="1448" y="638"/>
                  </a:lnTo>
                  <a:lnTo>
                    <a:pt x="1448" y="642"/>
                  </a:lnTo>
                  <a:lnTo>
                    <a:pt x="1447" y="645"/>
                  </a:lnTo>
                  <a:lnTo>
                    <a:pt x="1391" y="645"/>
                  </a:lnTo>
                  <a:lnTo>
                    <a:pt x="1391" y="644"/>
                  </a:lnTo>
                  <a:lnTo>
                    <a:pt x="1391" y="642"/>
                  </a:lnTo>
                  <a:lnTo>
                    <a:pt x="1392" y="641"/>
                  </a:lnTo>
                  <a:lnTo>
                    <a:pt x="1392" y="639"/>
                  </a:lnTo>
                  <a:lnTo>
                    <a:pt x="1391" y="636"/>
                  </a:lnTo>
                  <a:lnTo>
                    <a:pt x="1391" y="632"/>
                  </a:lnTo>
                  <a:lnTo>
                    <a:pt x="1389" y="629"/>
                  </a:lnTo>
                  <a:lnTo>
                    <a:pt x="1386" y="626"/>
                  </a:lnTo>
                  <a:lnTo>
                    <a:pt x="1381" y="623"/>
                  </a:lnTo>
                  <a:lnTo>
                    <a:pt x="1375" y="621"/>
                  </a:lnTo>
                  <a:lnTo>
                    <a:pt x="1372" y="621"/>
                  </a:lnTo>
                  <a:lnTo>
                    <a:pt x="1369" y="619"/>
                  </a:lnTo>
                  <a:lnTo>
                    <a:pt x="1366" y="619"/>
                  </a:lnTo>
                  <a:lnTo>
                    <a:pt x="1363" y="619"/>
                  </a:lnTo>
                  <a:lnTo>
                    <a:pt x="1361" y="619"/>
                  </a:lnTo>
                  <a:lnTo>
                    <a:pt x="1359" y="619"/>
                  </a:lnTo>
                  <a:lnTo>
                    <a:pt x="1356" y="621"/>
                  </a:lnTo>
                  <a:lnTo>
                    <a:pt x="1355" y="621"/>
                  </a:lnTo>
                  <a:lnTo>
                    <a:pt x="1349" y="623"/>
                  </a:lnTo>
                  <a:lnTo>
                    <a:pt x="1343" y="626"/>
                  </a:lnTo>
                  <a:lnTo>
                    <a:pt x="1338" y="632"/>
                  </a:lnTo>
                  <a:lnTo>
                    <a:pt x="1332" y="638"/>
                  </a:lnTo>
                  <a:lnTo>
                    <a:pt x="1327" y="647"/>
                  </a:lnTo>
                  <a:lnTo>
                    <a:pt x="1323" y="655"/>
                  </a:lnTo>
                  <a:lnTo>
                    <a:pt x="1319" y="667"/>
                  </a:lnTo>
                  <a:lnTo>
                    <a:pt x="1316" y="680"/>
                  </a:lnTo>
                  <a:lnTo>
                    <a:pt x="1314" y="681"/>
                  </a:lnTo>
                  <a:lnTo>
                    <a:pt x="1314" y="684"/>
                  </a:lnTo>
                  <a:lnTo>
                    <a:pt x="1314" y="687"/>
                  </a:lnTo>
                  <a:lnTo>
                    <a:pt x="1314" y="688"/>
                  </a:lnTo>
                  <a:lnTo>
                    <a:pt x="1313" y="693"/>
                  </a:lnTo>
                  <a:lnTo>
                    <a:pt x="1313" y="698"/>
                  </a:lnTo>
                  <a:lnTo>
                    <a:pt x="1313" y="703"/>
                  </a:lnTo>
                  <a:lnTo>
                    <a:pt x="1312" y="707"/>
                  </a:lnTo>
                  <a:lnTo>
                    <a:pt x="1313" y="714"/>
                  </a:lnTo>
                  <a:lnTo>
                    <a:pt x="1313" y="720"/>
                  </a:lnTo>
                  <a:lnTo>
                    <a:pt x="1316" y="726"/>
                  </a:lnTo>
                  <a:lnTo>
                    <a:pt x="1317" y="732"/>
                  </a:lnTo>
                  <a:lnTo>
                    <a:pt x="1322" y="736"/>
                  </a:lnTo>
                  <a:lnTo>
                    <a:pt x="1326" y="739"/>
                  </a:lnTo>
                  <a:lnTo>
                    <a:pt x="1332" y="740"/>
                  </a:lnTo>
                  <a:lnTo>
                    <a:pt x="1339" y="742"/>
                  </a:lnTo>
                  <a:lnTo>
                    <a:pt x="1340" y="742"/>
                  </a:lnTo>
                  <a:lnTo>
                    <a:pt x="1342" y="742"/>
                  </a:lnTo>
                  <a:lnTo>
                    <a:pt x="1343" y="742"/>
                  </a:lnTo>
                  <a:lnTo>
                    <a:pt x="1345" y="742"/>
                  </a:lnTo>
                  <a:lnTo>
                    <a:pt x="1348" y="742"/>
                  </a:lnTo>
                  <a:lnTo>
                    <a:pt x="1350" y="740"/>
                  </a:lnTo>
                  <a:lnTo>
                    <a:pt x="1353" y="740"/>
                  </a:lnTo>
                  <a:lnTo>
                    <a:pt x="1356" y="739"/>
                  </a:lnTo>
                  <a:lnTo>
                    <a:pt x="1363" y="734"/>
                  </a:lnTo>
                  <a:lnTo>
                    <a:pt x="1369" y="729"/>
                  </a:lnTo>
                  <a:lnTo>
                    <a:pt x="1375" y="721"/>
                  </a:lnTo>
                  <a:lnTo>
                    <a:pt x="1378" y="713"/>
                  </a:lnTo>
                  <a:lnTo>
                    <a:pt x="1431" y="713"/>
                  </a:lnTo>
                  <a:lnTo>
                    <a:pt x="1431" y="714"/>
                  </a:lnTo>
                  <a:lnTo>
                    <a:pt x="1431" y="714"/>
                  </a:lnTo>
                  <a:lnTo>
                    <a:pt x="1431" y="716"/>
                  </a:lnTo>
                  <a:lnTo>
                    <a:pt x="1431" y="716"/>
                  </a:lnTo>
                  <a:lnTo>
                    <a:pt x="1431" y="721"/>
                  </a:lnTo>
                  <a:lnTo>
                    <a:pt x="1428" y="729"/>
                  </a:lnTo>
                  <a:lnTo>
                    <a:pt x="1424" y="737"/>
                  </a:lnTo>
                  <a:lnTo>
                    <a:pt x="1418" y="746"/>
                  </a:lnTo>
                  <a:lnTo>
                    <a:pt x="1411" y="752"/>
                  </a:lnTo>
                  <a:lnTo>
                    <a:pt x="1405" y="757"/>
                  </a:lnTo>
                  <a:lnTo>
                    <a:pt x="1397" y="763"/>
                  </a:lnTo>
                  <a:lnTo>
                    <a:pt x="1386" y="769"/>
                  </a:lnTo>
                  <a:lnTo>
                    <a:pt x="1376" y="773"/>
                  </a:lnTo>
                  <a:lnTo>
                    <a:pt x="1363" y="776"/>
                  </a:lnTo>
                  <a:lnTo>
                    <a:pt x="1350" y="778"/>
                  </a:lnTo>
                  <a:lnTo>
                    <a:pt x="1336" y="779"/>
                  </a:lnTo>
                  <a:lnTo>
                    <a:pt x="1335" y="779"/>
                  </a:lnTo>
                  <a:lnTo>
                    <a:pt x="1333" y="779"/>
                  </a:lnTo>
                  <a:lnTo>
                    <a:pt x="1333" y="779"/>
                  </a:lnTo>
                  <a:lnTo>
                    <a:pt x="1332" y="779"/>
                  </a:lnTo>
                  <a:lnTo>
                    <a:pt x="1312" y="778"/>
                  </a:lnTo>
                  <a:lnTo>
                    <a:pt x="1296" y="775"/>
                  </a:lnTo>
                  <a:lnTo>
                    <a:pt x="1289" y="772"/>
                  </a:lnTo>
                  <a:lnTo>
                    <a:pt x="1283" y="769"/>
                  </a:lnTo>
                  <a:lnTo>
                    <a:pt x="1278" y="766"/>
                  </a:lnTo>
                  <a:lnTo>
                    <a:pt x="1274" y="762"/>
                  </a:lnTo>
                  <a:lnTo>
                    <a:pt x="1268" y="753"/>
                  </a:lnTo>
                  <a:lnTo>
                    <a:pt x="1263" y="743"/>
                  </a:lnTo>
                  <a:lnTo>
                    <a:pt x="1260" y="733"/>
                  </a:lnTo>
                  <a:lnTo>
                    <a:pt x="1258" y="723"/>
                  </a:lnTo>
                  <a:lnTo>
                    <a:pt x="1257" y="720"/>
                  </a:lnTo>
                  <a:lnTo>
                    <a:pt x="1257" y="716"/>
                  </a:lnTo>
                  <a:lnTo>
                    <a:pt x="1257" y="713"/>
                  </a:lnTo>
                  <a:lnTo>
                    <a:pt x="1257" y="710"/>
                  </a:lnTo>
                  <a:lnTo>
                    <a:pt x="1257" y="708"/>
                  </a:lnTo>
                  <a:close/>
                  <a:moveTo>
                    <a:pt x="740" y="935"/>
                  </a:moveTo>
                  <a:lnTo>
                    <a:pt x="741" y="926"/>
                  </a:lnTo>
                  <a:lnTo>
                    <a:pt x="743" y="919"/>
                  </a:lnTo>
                  <a:lnTo>
                    <a:pt x="746" y="912"/>
                  </a:lnTo>
                  <a:lnTo>
                    <a:pt x="750" y="904"/>
                  </a:lnTo>
                  <a:lnTo>
                    <a:pt x="753" y="899"/>
                  </a:lnTo>
                  <a:lnTo>
                    <a:pt x="759" y="893"/>
                  </a:lnTo>
                  <a:lnTo>
                    <a:pt x="763" y="889"/>
                  </a:lnTo>
                  <a:lnTo>
                    <a:pt x="770" y="884"/>
                  </a:lnTo>
                  <a:lnTo>
                    <a:pt x="783" y="877"/>
                  </a:lnTo>
                  <a:lnTo>
                    <a:pt x="799" y="873"/>
                  </a:lnTo>
                  <a:lnTo>
                    <a:pt x="815" y="870"/>
                  </a:lnTo>
                  <a:lnTo>
                    <a:pt x="832" y="868"/>
                  </a:lnTo>
                  <a:lnTo>
                    <a:pt x="835" y="868"/>
                  </a:lnTo>
                  <a:lnTo>
                    <a:pt x="839" y="868"/>
                  </a:lnTo>
                  <a:lnTo>
                    <a:pt x="842" y="868"/>
                  </a:lnTo>
                  <a:lnTo>
                    <a:pt x="845" y="868"/>
                  </a:lnTo>
                  <a:lnTo>
                    <a:pt x="854" y="870"/>
                  </a:lnTo>
                  <a:lnTo>
                    <a:pt x="864" y="873"/>
                  </a:lnTo>
                  <a:lnTo>
                    <a:pt x="872" y="876"/>
                  </a:lnTo>
                  <a:lnTo>
                    <a:pt x="881" y="880"/>
                  </a:lnTo>
                  <a:lnTo>
                    <a:pt x="888" y="884"/>
                  </a:lnTo>
                  <a:lnTo>
                    <a:pt x="893" y="891"/>
                  </a:lnTo>
                  <a:lnTo>
                    <a:pt x="895" y="900"/>
                  </a:lnTo>
                  <a:lnTo>
                    <a:pt x="897" y="910"/>
                  </a:lnTo>
                  <a:lnTo>
                    <a:pt x="897" y="914"/>
                  </a:lnTo>
                  <a:lnTo>
                    <a:pt x="897" y="919"/>
                  </a:lnTo>
                  <a:lnTo>
                    <a:pt x="895" y="923"/>
                  </a:lnTo>
                  <a:lnTo>
                    <a:pt x="894" y="929"/>
                  </a:lnTo>
                  <a:lnTo>
                    <a:pt x="842" y="927"/>
                  </a:lnTo>
                  <a:lnTo>
                    <a:pt x="842" y="926"/>
                  </a:lnTo>
                  <a:lnTo>
                    <a:pt x="842" y="925"/>
                  </a:lnTo>
                  <a:lnTo>
                    <a:pt x="844" y="923"/>
                  </a:lnTo>
                  <a:lnTo>
                    <a:pt x="844" y="922"/>
                  </a:lnTo>
                  <a:lnTo>
                    <a:pt x="842" y="919"/>
                  </a:lnTo>
                  <a:lnTo>
                    <a:pt x="842" y="914"/>
                  </a:lnTo>
                  <a:lnTo>
                    <a:pt x="839" y="912"/>
                  </a:lnTo>
                  <a:lnTo>
                    <a:pt x="836" y="910"/>
                  </a:lnTo>
                  <a:lnTo>
                    <a:pt x="831" y="906"/>
                  </a:lnTo>
                  <a:lnTo>
                    <a:pt x="822" y="906"/>
                  </a:lnTo>
                  <a:lnTo>
                    <a:pt x="822" y="906"/>
                  </a:lnTo>
                  <a:lnTo>
                    <a:pt x="821" y="906"/>
                  </a:lnTo>
                  <a:lnTo>
                    <a:pt x="821" y="906"/>
                  </a:lnTo>
                  <a:lnTo>
                    <a:pt x="819" y="906"/>
                  </a:lnTo>
                  <a:lnTo>
                    <a:pt x="810" y="907"/>
                  </a:lnTo>
                  <a:lnTo>
                    <a:pt x="803" y="912"/>
                  </a:lnTo>
                  <a:lnTo>
                    <a:pt x="800" y="914"/>
                  </a:lnTo>
                  <a:lnTo>
                    <a:pt x="798" y="917"/>
                  </a:lnTo>
                  <a:lnTo>
                    <a:pt x="796" y="920"/>
                  </a:lnTo>
                  <a:lnTo>
                    <a:pt x="796" y="925"/>
                  </a:lnTo>
                  <a:lnTo>
                    <a:pt x="798" y="927"/>
                  </a:lnTo>
                  <a:lnTo>
                    <a:pt x="800" y="932"/>
                  </a:lnTo>
                  <a:lnTo>
                    <a:pt x="805" y="935"/>
                  </a:lnTo>
                  <a:lnTo>
                    <a:pt x="810" y="938"/>
                  </a:lnTo>
                  <a:lnTo>
                    <a:pt x="828" y="943"/>
                  </a:lnTo>
                  <a:lnTo>
                    <a:pt x="846" y="949"/>
                  </a:lnTo>
                  <a:lnTo>
                    <a:pt x="854" y="950"/>
                  </a:lnTo>
                  <a:lnTo>
                    <a:pt x="861" y="953"/>
                  </a:lnTo>
                  <a:lnTo>
                    <a:pt x="867" y="956"/>
                  </a:lnTo>
                  <a:lnTo>
                    <a:pt x="872" y="959"/>
                  </a:lnTo>
                  <a:lnTo>
                    <a:pt x="880" y="968"/>
                  </a:lnTo>
                  <a:lnTo>
                    <a:pt x="884" y="975"/>
                  </a:lnTo>
                  <a:lnTo>
                    <a:pt x="884" y="979"/>
                  </a:lnTo>
                  <a:lnTo>
                    <a:pt x="885" y="982"/>
                  </a:lnTo>
                  <a:lnTo>
                    <a:pt x="885" y="986"/>
                  </a:lnTo>
                  <a:lnTo>
                    <a:pt x="887" y="991"/>
                  </a:lnTo>
                  <a:lnTo>
                    <a:pt x="885" y="997"/>
                  </a:lnTo>
                  <a:lnTo>
                    <a:pt x="884" y="1004"/>
                  </a:lnTo>
                  <a:lnTo>
                    <a:pt x="882" y="1010"/>
                  </a:lnTo>
                  <a:lnTo>
                    <a:pt x="880" y="1015"/>
                  </a:lnTo>
                  <a:lnTo>
                    <a:pt x="872" y="1027"/>
                  </a:lnTo>
                  <a:lnTo>
                    <a:pt x="862" y="1038"/>
                  </a:lnTo>
                  <a:lnTo>
                    <a:pt x="855" y="1044"/>
                  </a:lnTo>
                  <a:lnTo>
                    <a:pt x="849" y="1048"/>
                  </a:lnTo>
                  <a:lnTo>
                    <a:pt x="841" y="1051"/>
                  </a:lnTo>
                  <a:lnTo>
                    <a:pt x="832" y="1054"/>
                  </a:lnTo>
                  <a:lnTo>
                    <a:pt x="823" y="1057"/>
                  </a:lnTo>
                  <a:lnTo>
                    <a:pt x="813" y="1059"/>
                  </a:lnTo>
                  <a:lnTo>
                    <a:pt x="802" y="1060"/>
                  </a:lnTo>
                  <a:lnTo>
                    <a:pt x="790" y="1060"/>
                  </a:lnTo>
                  <a:lnTo>
                    <a:pt x="772" y="1059"/>
                  </a:lnTo>
                  <a:lnTo>
                    <a:pt x="756" y="1057"/>
                  </a:lnTo>
                  <a:lnTo>
                    <a:pt x="750" y="1054"/>
                  </a:lnTo>
                  <a:lnTo>
                    <a:pt x="744" y="1051"/>
                  </a:lnTo>
                  <a:lnTo>
                    <a:pt x="740" y="1048"/>
                  </a:lnTo>
                  <a:lnTo>
                    <a:pt x="736" y="1046"/>
                  </a:lnTo>
                  <a:lnTo>
                    <a:pt x="730" y="1038"/>
                  </a:lnTo>
                  <a:lnTo>
                    <a:pt x="727" y="1030"/>
                  </a:lnTo>
                  <a:lnTo>
                    <a:pt x="724" y="1021"/>
                  </a:lnTo>
                  <a:lnTo>
                    <a:pt x="723" y="1012"/>
                  </a:lnTo>
                  <a:lnTo>
                    <a:pt x="724" y="1011"/>
                  </a:lnTo>
                  <a:lnTo>
                    <a:pt x="724" y="1008"/>
                  </a:lnTo>
                  <a:lnTo>
                    <a:pt x="724" y="1007"/>
                  </a:lnTo>
                  <a:lnTo>
                    <a:pt x="724" y="1004"/>
                  </a:lnTo>
                  <a:lnTo>
                    <a:pt x="724" y="1002"/>
                  </a:lnTo>
                  <a:lnTo>
                    <a:pt x="724" y="1001"/>
                  </a:lnTo>
                  <a:lnTo>
                    <a:pt x="724" y="998"/>
                  </a:lnTo>
                  <a:lnTo>
                    <a:pt x="724" y="997"/>
                  </a:lnTo>
                  <a:lnTo>
                    <a:pt x="776" y="997"/>
                  </a:lnTo>
                  <a:lnTo>
                    <a:pt x="776" y="998"/>
                  </a:lnTo>
                  <a:lnTo>
                    <a:pt x="776" y="999"/>
                  </a:lnTo>
                  <a:lnTo>
                    <a:pt x="776" y="1001"/>
                  </a:lnTo>
                  <a:lnTo>
                    <a:pt x="776" y="1002"/>
                  </a:lnTo>
                  <a:lnTo>
                    <a:pt x="776" y="1007"/>
                  </a:lnTo>
                  <a:lnTo>
                    <a:pt x="777" y="1011"/>
                  </a:lnTo>
                  <a:lnTo>
                    <a:pt x="779" y="1015"/>
                  </a:lnTo>
                  <a:lnTo>
                    <a:pt x="782" y="1018"/>
                  </a:lnTo>
                  <a:lnTo>
                    <a:pt x="785" y="1021"/>
                  </a:lnTo>
                  <a:lnTo>
                    <a:pt x="789" y="1022"/>
                  </a:lnTo>
                  <a:lnTo>
                    <a:pt x="793" y="1024"/>
                  </a:lnTo>
                  <a:lnTo>
                    <a:pt x="799" y="1024"/>
                  </a:lnTo>
                  <a:lnTo>
                    <a:pt x="802" y="1024"/>
                  </a:lnTo>
                  <a:lnTo>
                    <a:pt x="805" y="1024"/>
                  </a:lnTo>
                  <a:lnTo>
                    <a:pt x="809" y="1022"/>
                  </a:lnTo>
                  <a:lnTo>
                    <a:pt x="812" y="1021"/>
                  </a:lnTo>
                  <a:lnTo>
                    <a:pt x="819" y="1018"/>
                  </a:lnTo>
                  <a:lnTo>
                    <a:pt x="825" y="1015"/>
                  </a:lnTo>
                  <a:lnTo>
                    <a:pt x="828" y="1012"/>
                  </a:lnTo>
                  <a:lnTo>
                    <a:pt x="829" y="1010"/>
                  </a:lnTo>
                  <a:lnTo>
                    <a:pt x="831" y="1007"/>
                  </a:lnTo>
                  <a:lnTo>
                    <a:pt x="831" y="1002"/>
                  </a:lnTo>
                  <a:lnTo>
                    <a:pt x="831" y="1002"/>
                  </a:lnTo>
                  <a:lnTo>
                    <a:pt x="831" y="1001"/>
                  </a:lnTo>
                  <a:lnTo>
                    <a:pt x="831" y="1001"/>
                  </a:lnTo>
                  <a:lnTo>
                    <a:pt x="831" y="1001"/>
                  </a:lnTo>
                  <a:lnTo>
                    <a:pt x="829" y="998"/>
                  </a:lnTo>
                  <a:lnTo>
                    <a:pt x="828" y="995"/>
                  </a:lnTo>
                  <a:lnTo>
                    <a:pt x="825" y="992"/>
                  </a:lnTo>
                  <a:lnTo>
                    <a:pt x="821" y="989"/>
                  </a:lnTo>
                  <a:lnTo>
                    <a:pt x="810" y="985"/>
                  </a:lnTo>
                  <a:lnTo>
                    <a:pt x="799" y="982"/>
                  </a:lnTo>
                  <a:lnTo>
                    <a:pt x="792" y="981"/>
                  </a:lnTo>
                  <a:lnTo>
                    <a:pt x="785" y="978"/>
                  </a:lnTo>
                  <a:lnTo>
                    <a:pt x="779" y="976"/>
                  </a:lnTo>
                  <a:lnTo>
                    <a:pt x="774" y="975"/>
                  </a:lnTo>
                  <a:lnTo>
                    <a:pt x="773" y="975"/>
                  </a:lnTo>
                  <a:lnTo>
                    <a:pt x="773" y="975"/>
                  </a:lnTo>
                  <a:lnTo>
                    <a:pt x="773" y="975"/>
                  </a:lnTo>
                  <a:lnTo>
                    <a:pt x="773" y="975"/>
                  </a:lnTo>
                  <a:lnTo>
                    <a:pt x="773" y="975"/>
                  </a:lnTo>
                  <a:lnTo>
                    <a:pt x="773" y="975"/>
                  </a:lnTo>
                  <a:lnTo>
                    <a:pt x="772" y="975"/>
                  </a:lnTo>
                  <a:lnTo>
                    <a:pt x="772" y="975"/>
                  </a:lnTo>
                  <a:lnTo>
                    <a:pt x="770" y="974"/>
                  </a:lnTo>
                  <a:lnTo>
                    <a:pt x="767" y="972"/>
                  </a:lnTo>
                  <a:lnTo>
                    <a:pt x="764" y="972"/>
                  </a:lnTo>
                  <a:lnTo>
                    <a:pt x="762" y="971"/>
                  </a:lnTo>
                  <a:lnTo>
                    <a:pt x="754" y="966"/>
                  </a:lnTo>
                  <a:lnTo>
                    <a:pt x="747" y="959"/>
                  </a:lnTo>
                  <a:lnTo>
                    <a:pt x="744" y="955"/>
                  </a:lnTo>
                  <a:lnTo>
                    <a:pt x="743" y="949"/>
                  </a:lnTo>
                  <a:lnTo>
                    <a:pt x="741" y="942"/>
                  </a:lnTo>
                  <a:lnTo>
                    <a:pt x="740" y="935"/>
                  </a:lnTo>
                  <a:lnTo>
                    <a:pt x="740" y="935"/>
                  </a:lnTo>
                  <a:close/>
                  <a:moveTo>
                    <a:pt x="900" y="1056"/>
                  </a:moveTo>
                  <a:lnTo>
                    <a:pt x="939" y="873"/>
                  </a:lnTo>
                  <a:lnTo>
                    <a:pt x="1080" y="873"/>
                  </a:lnTo>
                  <a:lnTo>
                    <a:pt x="1071" y="909"/>
                  </a:lnTo>
                  <a:lnTo>
                    <a:pt x="983" y="909"/>
                  </a:lnTo>
                  <a:lnTo>
                    <a:pt x="976" y="945"/>
                  </a:lnTo>
                  <a:lnTo>
                    <a:pt x="1058" y="945"/>
                  </a:lnTo>
                  <a:lnTo>
                    <a:pt x="1050" y="982"/>
                  </a:lnTo>
                  <a:lnTo>
                    <a:pt x="967" y="982"/>
                  </a:lnTo>
                  <a:lnTo>
                    <a:pt x="960" y="1018"/>
                  </a:lnTo>
                  <a:lnTo>
                    <a:pt x="1050" y="1018"/>
                  </a:lnTo>
                  <a:lnTo>
                    <a:pt x="1042" y="1056"/>
                  </a:lnTo>
                  <a:lnTo>
                    <a:pt x="900" y="1056"/>
                  </a:lnTo>
                  <a:close/>
                  <a:moveTo>
                    <a:pt x="1094" y="935"/>
                  </a:moveTo>
                  <a:lnTo>
                    <a:pt x="1094" y="926"/>
                  </a:lnTo>
                  <a:lnTo>
                    <a:pt x="1097" y="919"/>
                  </a:lnTo>
                  <a:lnTo>
                    <a:pt x="1098" y="912"/>
                  </a:lnTo>
                  <a:lnTo>
                    <a:pt x="1103" y="904"/>
                  </a:lnTo>
                  <a:lnTo>
                    <a:pt x="1107" y="899"/>
                  </a:lnTo>
                  <a:lnTo>
                    <a:pt x="1111" y="893"/>
                  </a:lnTo>
                  <a:lnTo>
                    <a:pt x="1117" y="889"/>
                  </a:lnTo>
                  <a:lnTo>
                    <a:pt x="1123" y="884"/>
                  </a:lnTo>
                  <a:lnTo>
                    <a:pt x="1137" y="877"/>
                  </a:lnTo>
                  <a:lnTo>
                    <a:pt x="1152" y="873"/>
                  </a:lnTo>
                  <a:lnTo>
                    <a:pt x="1168" y="870"/>
                  </a:lnTo>
                  <a:lnTo>
                    <a:pt x="1185" y="868"/>
                  </a:lnTo>
                  <a:lnTo>
                    <a:pt x="1189" y="868"/>
                  </a:lnTo>
                  <a:lnTo>
                    <a:pt x="1192" y="868"/>
                  </a:lnTo>
                  <a:lnTo>
                    <a:pt x="1195" y="868"/>
                  </a:lnTo>
                  <a:lnTo>
                    <a:pt x="1198" y="868"/>
                  </a:lnTo>
                  <a:lnTo>
                    <a:pt x="1208" y="870"/>
                  </a:lnTo>
                  <a:lnTo>
                    <a:pt x="1217" y="873"/>
                  </a:lnTo>
                  <a:lnTo>
                    <a:pt x="1225" y="876"/>
                  </a:lnTo>
                  <a:lnTo>
                    <a:pt x="1234" y="880"/>
                  </a:lnTo>
                  <a:lnTo>
                    <a:pt x="1241" y="884"/>
                  </a:lnTo>
                  <a:lnTo>
                    <a:pt x="1245" y="891"/>
                  </a:lnTo>
                  <a:lnTo>
                    <a:pt x="1250" y="900"/>
                  </a:lnTo>
                  <a:lnTo>
                    <a:pt x="1250" y="910"/>
                  </a:lnTo>
                  <a:lnTo>
                    <a:pt x="1250" y="914"/>
                  </a:lnTo>
                  <a:lnTo>
                    <a:pt x="1250" y="919"/>
                  </a:lnTo>
                  <a:lnTo>
                    <a:pt x="1248" y="923"/>
                  </a:lnTo>
                  <a:lnTo>
                    <a:pt x="1247" y="929"/>
                  </a:lnTo>
                  <a:lnTo>
                    <a:pt x="1195" y="927"/>
                  </a:lnTo>
                  <a:lnTo>
                    <a:pt x="1196" y="926"/>
                  </a:lnTo>
                  <a:lnTo>
                    <a:pt x="1196" y="925"/>
                  </a:lnTo>
                  <a:lnTo>
                    <a:pt x="1196" y="923"/>
                  </a:lnTo>
                  <a:lnTo>
                    <a:pt x="1196" y="922"/>
                  </a:lnTo>
                  <a:lnTo>
                    <a:pt x="1196" y="919"/>
                  </a:lnTo>
                  <a:lnTo>
                    <a:pt x="1195" y="914"/>
                  </a:lnTo>
                  <a:lnTo>
                    <a:pt x="1194" y="912"/>
                  </a:lnTo>
                  <a:lnTo>
                    <a:pt x="1191" y="910"/>
                  </a:lnTo>
                  <a:lnTo>
                    <a:pt x="1183" y="906"/>
                  </a:lnTo>
                  <a:lnTo>
                    <a:pt x="1176" y="906"/>
                  </a:lnTo>
                  <a:lnTo>
                    <a:pt x="1175" y="906"/>
                  </a:lnTo>
                  <a:lnTo>
                    <a:pt x="1175" y="906"/>
                  </a:lnTo>
                  <a:lnTo>
                    <a:pt x="1173" y="906"/>
                  </a:lnTo>
                  <a:lnTo>
                    <a:pt x="1172" y="906"/>
                  </a:lnTo>
                  <a:lnTo>
                    <a:pt x="1165" y="907"/>
                  </a:lnTo>
                  <a:lnTo>
                    <a:pt x="1156" y="912"/>
                  </a:lnTo>
                  <a:lnTo>
                    <a:pt x="1153" y="914"/>
                  </a:lnTo>
                  <a:lnTo>
                    <a:pt x="1152" y="917"/>
                  </a:lnTo>
                  <a:lnTo>
                    <a:pt x="1150" y="920"/>
                  </a:lnTo>
                  <a:lnTo>
                    <a:pt x="1149" y="925"/>
                  </a:lnTo>
                  <a:lnTo>
                    <a:pt x="1150" y="927"/>
                  </a:lnTo>
                  <a:lnTo>
                    <a:pt x="1153" y="932"/>
                  </a:lnTo>
                  <a:lnTo>
                    <a:pt x="1158" y="935"/>
                  </a:lnTo>
                  <a:lnTo>
                    <a:pt x="1165" y="938"/>
                  </a:lnTo>
                  <a:lnTo>
                    <a:pt x="1181" y="943"/>
                  </a:lnTo>
                  <a:lnTo>
                    <a:pt x="1199" y="949"/>
                  </a:lnTo>
                  <a:lnTo>
                    <a:pt x="1208" y="950"/>
                  </a:lnTo>
                  <a:lnTo>
                    <a:pt x="1214" y="953"/>
                  </a:lnTo>
                  <a:lnTo>
                    <a:pt x="1221" y="956"/>
                  </a:lnTo>
                  <a:lnTo>
                    <a:pt x="1225" y="959"/>
                  </a:lnTo>
                  <a:lnTo>
                    <a:pt x="1232" y="968"/>
                  </a:lnTo>
                  <a:lnTo>
                    <a:pt x="1237" y="975"/>
                  </a:lnTo>
                  <a:lnTo>
                    <a:pt x="1238" y="979"/>
                  </a:lnTo>
                  <a:lnTo>
                    <a:pt x="1238" y="982"/>
                  </a:lnTo>
                  <a:lnTo>
                    <a:pt x="1240" y="986"/>
                  </a:lnTo>
                  <a:lnTo>
                    <a:pt x="1240" y="991"/>
                  </a:lnTo>
                  <a:lnTo>
                    <a:pt x="1240" y="997"/>
                  </a:lnTo>
                  <a:lnTo>
                    <a:pt x="1238" y="1004"/>
                  </a:lnTo>
                  <a:lnTo>
                    <a:pt x="1235" y="1010"/>
                  </a:lnTo>
                  <a:lnTo>
                    <a:pt x="1234" y="1015"/>
                  </a:lnTo>
                  <a:lnTo>
                    <a:pt x="1225" y="1027"/>
                  </a:lnTo>
                  <a:lnTo>
                    <a:pt x="1215" y="1038"/>
                  </a:lnTo>
                  <a:lnTo>
                    <a:pt x="1209" y="1044"/>
                  </a:lnTo>
                  <a:lnTo>
                    <a:pt x="1202" y="1048"/>
                  </a:lnTo>
                  <a:lnTo>
                    <a:pt x="1194" y="1051"/>
                  </a:lnTo>
                  <a:lnTo>
                    <a:pt x="1185" y="1054"/>
                  </a:lnTo>
                  <a:lnTo>
                    <a:pt x="1176" y="1057"/>
                  </a:lnTo>
                  <a:lnTo>
                    <a:pt x="1166" y="1059"/>
                  </a:lnTo>
                  <a:lnTo>
                    <a:pt x="1155" y="1060"/>
                  </a:lnTo>
                  <a:lnTo>
                    <a:pt x="1143" y="1060"/>
                  </a:lnTo>
                  <a:lnTo>
                    <a:pt x="1124" y="1059"/>
                  </a:lnTo>
                  <a:lnTo>
                    <a:pt x="1109" y="1057"/>
                  </a:lnTo>
                  <a:lnTo>
                    <a:pt x="1103" y="1054"/>
                  </a:lnTo>
                  <a:lnTo>
                    <a:pt x="1097" y="1051"/>
                  </a:lnTo>
                  <a:lnTo>
                    <a:pt x="1093" y="1048"/>
                  </a:lnTo>
                  <a:lnTo>
                    <a:pt x="1090" y="1046"/>
                  </a:lnTo>
                  <a:lnTo>
                    <a:pt x="1084" y="1038"/>
                  </a:lnTo>
                  <a:lnTo>
                    <a:pt x="1080" y="1030"/>
                  </a:lnTo>
                  <a:lnTo>
                    <a:pt x="1077" y="1021"/>
                  </a:lnTo>
                  <a:lnTo>
                    <a:pt x="1077" y="1012"/>
                  </a:lnTo>
                  <a:lnTo>
                    <a:pt x="1077" y="1011"/>
                  </a:lnTo>
                  <a:lnTo>
                    <a:pt x="1077" y="1008"/>
                  </a:lnTo>
                  <a:lnTo>
                    <a:pt x="1077" y="1007"/>
                  </a:lnTo>
                  <a:lnTo>
                    <a:pt x="1077" y="1004"/>
                  </a:lnTo>
                  <a:lnTo>
                    <a:pt x="1077" y="1002"/>
                  </a:lnTo>
                  <a:lnTo>
                    <a:pt x="1077" y="1001"/>
                  </a:lnTo>
                  <a:lnTo>
                    <a:pt x="1077" y="998"/>
                  </a:lnTo>
                  <a:lnTo>
                    <a:pt x="1078" y="997"/>
                  </a:lnTo>
                  <a:lnTo>
                    <a:pt x="1130" y="997"/>
                  </a:lnTo>
                  <a:lnTo>
                    <a:pt x="1129" y="998"/>
                  </a:lnTo>
                  <a:lnTo>
                    <a:pt x="1129" y="999"/>
                  </a:lnTo>
                  <a:lnTo>
                    <a:pt x="1129" y="1001"/>
                  </a:lnTo>
                  <a:lnTo>
                    <a:pt x="1129" y="1002"/>
                  </a:lnTo>
                  <a:lnTo>
                    <a:pt x="1130" y="1007"/>
                  </a:lnTo>
                  <a:lnTo>
                    <a:pt x="1130" y="1011"/>
                  </a:lnTo>
                  <a:lnTo>
                    <a:pt x="1132" y="1015"/>
                  </a:lnTo>
                  <a:lnTo>
                    <a:pt x="1134" y="1018"/>
                  </a:lnTo>
                  <a:lnTo>
                    <a:pt x="1137" y="1021"/>
                  </a:lnTo>
                  <a:lnTo>
                    <a:pt x="1142" y="1022"/>
                  </a:lnTo>
                  <a:lnTo>
                    <a:pt x="1146" y="1024"/>
                  </a:lnTo>
                  <a:lnTo>
                    <a:pt x="1152" y="1024"/>
                  </a:lnTo>
                  <a:lnTo>
                    <a:pt x="1155" y="1024"/>
                  </a:lnTo>
                  <a:lnTo>
                    <a:pt x="1158" y="1024"/>
                  </a:lnTo>
                  <a:lnTo>
                    <a:pt x="1162" y="1022"/>
                  </a:lnTo>
                  <a:lnTo>
                    <a:pt x="1166" y="1021"/>
                  </a:lnTo>
                  <a:lnTo>
                    <a:pt x="1172" y="1018"/>
                  </a:lnTo>
                  <a:lnTo>
                    <a:pt x="1178" y="1015"/>
                  </a:lnTo>
                  <a:lnTo>
                    <a:pt x="1181" y="1012"/>
                  </a:lnTo>
                  <a:lnTo>
                    <a:pt x="1182" y="1010"/>
                  </a:lnTo>
                  <a:lnTo>
                    <a:pt x="1183" y="1007"/>
                  </a:lnTo>
                  <a:lnTo>
                    <a:pt x="1183" y="1002"/>
                  </a:lnTo>
                  <a:lnTo>
                    <a:pt x="1183" y="1002"/>
                  </a:lnTo>
                  <a:lnTo>
                    <a:pt x="1183" y="1001"/>
                  </a:lnTo>
                  <a:lnTo>
                    <a:pt x="1183" y="1001"/>
                  </a:lnTo>
                  <a:lnTo>
                    <a:pt x="1183" y="1001"/>
                  </a:lnTo>
                  <a:lnTo>
                    <a:pt x="1183" y="998"/>
                  </a:lnTo>
                  <a:lnTo>
                    <a:pt x="1181" y="995"/>
                  </a:lnTo>
                  <a:lnTo>
                    <a:pt x="1178" y="992"/>
                  </a:lnTo>
                  <a:lnTo>
                    <a:pt x="1173" y="989"/>
                  </a:lnTo>
                  <a:lnTo>
                    <a:pt x="1163" y="985"/>
                  </a:lnTo>
                  <a:lnTo>
                    <a:pt x="1153" y="982"/>
                  </a:lnTo>
                  <a:lnTo>
                    <a:pt x="1146" y="981"/>
                  </a:lnTo>
                  <a:lnTo>
                    <a:pt x="1139" y="978"/>
                  </a:lnTo>
                  <a:lnTo>
                    <a:pt x="1132" y="976"/>
                  </a:lnTo>
                  <a:lnTo>
                    <a:pt x="1127" y="975"/>
                  </a:lnTo>
                  <a:lnTo>
                    <a:pt x="1127" y="975"/>
                  </a:lnTo>
                  <a:lnTo>
                    <a:pt x="1126" y="975"/>
                  </a:lnTo>
                  <a:lnTo>
                    <a:pt x="1126" y="975"/>
                  </a:lnTo>
                  <a:lnTo>
                    <a:pt x="1126" y="975"/>
                  </a:lnTo>
                  <a:lnTo>
                    <a:pt x="1126" y="975"/>
                  </a:lnTo>
                  <a:lnTo>
                    <a:pt x="1126" y="975"/>
                  </a:lnTo>
                  <a:lnTo>
                    <a:pt x="1126" y="975"/>
                  </a:lnTo>
                  <a:lnTo>
                    <a:pt x="1126" y="975"/>
                  </a:lnTo>
                  <a:lnTo>
                    <a:pt x="1123" y="974"/>
                  </a:lnTo>
                  <a:lnTo>
                    <a:pt x="1120" y="972"/>
                  </a:lnTo>
                  <a:lnTo>
                    <a:pt x="1117" y="972"/>
                  </a:lnTo>
                  <a:lnTo>
                    <a:pt x="1114" y="971"/>
                  </a:lnTo>
                  <a:lnTo>
                    <a:pt x="1107" y="966"/>
                  </a:lnTo>
                  <a:lnTo>
                    <a:pt x="1100" y="959"/>
                  </a:lnTo>
                  <a:lnTo>
                    <a:pt x="1097" y="955"/>
                  </a:lnTo>
                  <a:lnTo>
                    <a:pt x="1096" y="949"/>
                  </a:lnTo>
                  <a:lnTo>
                    <a:pt x="1094" y="942"/>
                  </a:lnTo>
                  <a:lnTo>
                    <a:pt x="1094" y="935"/>
                  </a:lnTo>
                  <a:lnTo>
                    <a:pt x="1094" y="935"/>
                  </a:lnTo>
                  <a:close/>
                  <a:moveTo>
                    <a:pt x="1255" y="1056"/>
                  </a:moveTo>
                  <a:lnTo>
                    <a:pt x="1296" y="873"/>
                  </a:lnTo>
                  <a:lnTo>
                    <a:pt x="1348" y="873"/>
                  </a:lnTo>
                  <a:lnTo>
                    <a:pt x="1309" y="1056"/>
                  </a:lnTo>
                  <a:lnTo>
                    <a:pt x="1255" y="1056"/>
                  </a:lnTo>
                  <a:close/>
                  <a:moveTo>
                    <a:pt x="620" y="1216"/>
                  </a:moveTo>
                  <a:lnTo>
                    <a:pt x="622" y="1207"/>
                  </a:lnTo>
                  <a:lnTo>
                    <a:pt x="623" y="1200"/>
                  </a:lnTo>
                  <a:lnTo>
                    <a:pt x="626" y="1192"/>
                  </a:lnTo>
                  <a:lnTo>
                    <a:pt x="629" y="1185"/>
                  </a:lnTo>
                  <a:lnTo>
                    <a:pt x="633" y="1180"/>
                  </a:lnTo>
                  <a:lnTo>
                    <a:pt x="638" y="1174"/>
                  </a:lnTo>
                  <a:lnTo>
                    <a:pt x="643" y="1169"/>
                  </a:lnTo>
                  <a:lnTo>
                    <a:pt x="651" y="1165"/>
                  </a:lnTo>
                  <a:lnTo>
                    <a:pt x="664" y="1158"/>
                  </a:lnTo>
                  <a:lnTo>
                    <a:pt x="679" y="1154"/>
                  </a:lnTo>
                  <a:lnTo>
                    <a:pt x="695" y="1151"/>
                  </a:lnTo>
                  <a:lnTo>
                    <a:pt x="713" y="1149"/>
                  </a:lnTo>
                  <a:lnTo>
                    <a:pt x="715" y="1149"/>
                  </a:lnTo>
                  <a:lnTo>
                    <a:pt x="718" y="1149"/>
                  </a:lnTo>
                  <a:lnTo>
                    <a:pt x="721" y="1149"/>
                  </a:lnTo>
                  <a:lnTo>
                    <a:pt x="726" y="1151"/>
                  </a:lnTo>
                  <a:lnTo>
                    <a:pt x="734" y="1151"/>
                  </a:lnTo>
                  <a:lnTo>
                    <a:pt x="744" y="1154"/>
                  </a:lnTo>
                  <a:lnTo>
                    <a:pt x="753" y="1156"/>
                  </a:lnTo>
                  <a:lnTo>
                    <a:pt x="760" y="1161"/>
                  </a:lnTo>
                  <a:lnTo>
                    <a:pt x="767" y="1165"/>
                  </a:lnTo>
                  <a:lnTo>
                    <a:pt x="773" y="1172"/>
                  </a:lnTo>
                  <a:lnTo>
                    <a:pt x="776" y="1181"/>
                  </a:lnTo>
                  <a:lnTo>
                    <a:pt x="777" y="1191"/>
                  </a:lnTo>
                  <a:lnTo>
                    <a:pt x="777" y="1195"/>
                  </a:lnTo>
                  <a:lnTo>
                    <a:pt x="776" y="1200"/>
                  </a:lnTo>
                  <a:lnTo>
                    <a:pt x="776" y="1204"/>
                  </a:lnTo>
                  <a:lnTo>
                    <a:pt x="774" y="1210"/>
                  </a:lnTo>
                  <a:lnTo>
                    <a:pt x="723" y="1210"/>
                  </a:lnTo>
                  <a:lnTo>
                    <a:pt x="723" y="1207"/>
                  </a:lnTo>
                  <a:lnTo>
                    <a:pt x="723" y="1205"/>
                  </a:lnTo>
                  <a:lnTo>
                    <a:pt x="723" y="1204"/>
                  </a:lnTo>
                  <a:lnTo>
                    <a:pt x="723" y="1203"/>
                  </a:lnTo>
                  <a:lnTo>
                    <a:pt x="723" y="1200"/>
                  </a:lnTo>
                  <a:lnTo>
                    <a:pt x="721" y="1195"/>
                  </a:lnTo>
                  <a:lnTo>
                    <a:pt x="720" y="1192"/>
                  </a:lnTo>
                  <a:lnTo>
                    <a:pt x="717" y="1191"/>
                  </a:lnTo>
                  <a:lnTo>
                    <a:pt x="710" y="1188"/>
                  </a:lnTo>
                  <a:lnTo>
                    <a:pt x="702" y="1187"/>
                  </a:lnTo>
                  <a:lnTo>
                    <a:pt x="702" y="1187"/>
                  </a:lnTo>
                  <a:lnTo>
                    <a:pt x="701" y="1187"/>
                  </a:lnTo>
                  <a:lnTo>
                    <a:pt x="700" y="1187"/>
                  </a:lnTo>
                  <a:lnTo>
                    <a:pt x="700" y="1187"/>
                  </a:lnTo>
                  <a:lnTo>
                    <a:pt x="691" y="1188"/>
                  </a:lnTo>
                  <a:lnTo>
                    <a:pt x="684" y="1192"/>
                  </a:lnTo>
                  <a:lnTo>
                    <a:pt x="681" y="1195"/>
                  </a:lnTo>
                  <a:lnTo>
                    <a:pt x="678" y="1198"/>
                  </a:lnTo>
                  <a:lnTo>
                    <a:pt x="677" y="1201"/>
                  </a:lnTo>
                  <a:lnTo>
                    <a:pt x="677" y="1205"/>
                  </a:lnTo>
                  <a:lnTo>
                    <a:pt x="678" y="1208"/>
                  </a:lnTo>
                  <a:lnTo>
                    <a:pt x="679" y="1213"/>
                  </a:lnTo>
                  <a:lnTo>
                    <a:pt x="685" y="1216"/>
                  </a:lnTo>
                  <a:lnTo>
                    <a:pt x="691" y="1218"/>
                  </a:lnTo>
                  <a:lnTo>
                    <a:pt x="707" y="1224"/>
                  </a:lnTo>
                  <a:lnTo>
                    <a:pt x="727" y="1230"/>
                  </a:lnTo>
                  <a:lnTo>
                    <a:pt x="734" y="1231"/>
                  </a:lnTo>
                  <a:lnTo>
                    <a:pt x="741" y="1234"/>
                  </a:lnTo>
                  <a:lnTo>
                    <a:pt x="747" y="1237"/>
                  </a:lnTo>
                  <a:lnTo>
                    <a:pt x="751" y="1240"/>
                  </a:lnTo>
                  <a:lnTo>
                    <a:pt x="759" y="1249"/>
                  </a:lnTo>
                  <a:lnTo>
                    <a:pt x="763" y="1256"/>
                  </a:lnTo>
                  <a:lnTo>
                    <a:pt x="764" y="1260"/>
                  </a:lnTo>
                  <a:lnTo>
                    <a:pt x="766" y="1263"/>
                  </a:lnTo>
                  <a:lnTo>
                    <a:pt x="766" y="1267"/>
                  </a:lnTo>
                  <a:lnTo>
                    <a:pt x="766" y="1272"/>
                  </a:lnTo>
                  <a:lnTo>
                    <a:pt x="766" y="1277"/>
                  </a:lnTo>
                  <a:lnTo>
                    <a:pt x="764" y="1285"/>
                  </a:lnTo>
                  <a:lnTo>
                    <a:pt x="763" y="1290"/>
                  </a:lnTo>
                  <a:lnTo>
                    <a:pt x="760" y="1296"/>
                  </a:lnTo>
                  <a:lnTo>
                    <a:pt x="753" y="1309"/>
                  </a:lnTo>
                  <a:lnTo>
                    <a:pt x="743" y="1319"/>
                  </a:lnTo>
                  <a:lnTo>
                    <a:pt x="736" y="1325"/>
                  </a:lnTo>
                  <a:lnTo>
                    <a:pt x="728" y="1329"/>
                  </a:lnTo>
                  <a:lnTo>
                    <a:pt x="721" y="1332"/>
                  </a:lnTo>
                  <a:lnTo>
                    <a:pt x="713" y="1335"/>
                  </a:lnTo>
                  <a:lnTo>
                    <a:pt x="702" y="1338"/>
                  </a:lnTo>
                  <a:lnTo>
                    <a:pt x="692" y="1339"/>
                  </a:lnTo>
                  <a:lnTo>
                    <a:pt x="682" y="1341"/>
                  </a:lnTo>
                  <a:lnTo>
                    <a:pt x="671" y="1341"/>
                  </a:lnTo>
                  <a:lnTo>
                    <a:pt x="651" y="1339"/>
                  </a:lnTo>
                  <a:lnTo>
                    <a:pt x="636" y="1338"/>
                  </a:lnTo>
                  <a:lnTo>
                    <a:pt x="629" y="1335"/>
                  </a:lnTo>
                  <a:lnTo>
                    <a:pt x="625" y="1332"/>
                  </a:lnTo>
                  <a:lnTo>
                    <a:pt x="620" y="1329"/>
                  </a:lnTo>
                  <a:lnTo>
                    <a:pt x="616" y="1326"/>
                  </a:lnTo>
                  <a:lnTo>
                    <a:pt x="610" y="1319"/>
                  </a:lnTo>
                  <a:lnTo>
                    <a:pt x="606" y="1311"/>
                  </a:lnTo>
                  <a:lnTo>
                    <a:pt x="605" y="1302"/>
                  </a:lnTo>
                  <a:lnTo>
                    <a:pt x="603" y="1293"/>
                  </a:lnTo>
                  <a:lnTo>
                    <a:pt x="603" y="1292"/>
                  </a:lnTo>
                  <a:lnTo>
                    <a:pt x="603" y="1289"/>
                  </a:lnTo>
                  <a:lnTo>
                    <a:pt x="603" y="1288"/>
                  </a:lnTo>
                  <a:lnTo>
                    <a:pt x="603" y="1286"/>
                  </a:lnTo>
                  <a:lnTo>
                    <a:pt x="605" y="1283"/>
                  </a:lnTo>
                  <a:lnTo>
                    <a:pt x="605" y="1282"/>
                  </a:lnTo>
                  <a:lnTo>
                    <a:pt x="605" y="1279"/>
                  </a:lnTo>
                  <a:lnTo>
                    <a:pt x="605" y="1277"/>
                  </a:lnTo>
                  <a:lnTo>
                    <a:pt x="656" y="1277"/>
                  </a:lnTo>
                  <a:lnTo>
                    <a:pt x="656" y="1279"/>
                  </a:lnTo>
                  <a:lnTo>
                    <a:pt x="656" y="1280"/>
                  </a:lnTo>
                  <a:lnTo>
                    <a:pt x="656" y="1282"/>
                  </a:lnTo>
                  <a:lnTo>
                    <a:pt x="656" y="1283"/>
                  </a:lnTo>
                  <a:lnTo>
                    <a:pt x="656" y="1288"/>
                  </a:lnTo>
                  <a:lnTo>
                    <a:pt x="658" y="1292"/>
                  </a:lnTo>
                  <a:lnTo>
                    <a:pt x="659" y="1296"/>
                  </a:lnTo>
                  <a:lnTo>
                    <a:pt x="662" y="1299"/>
                  </a:lnTo>
                  <a:lnTo>
                    <a:pt x="665" y="1302"/>
                  </a:lnTo>
                  <a:lnTo>
                    <a:pt x="668" y="1303"/>
                  </a:lnTo>
                  <a:lnTo>
                    <a:pt x="674" y="1305"/>
                  </a:lnTo>
                  <a:lnTo>
                    <a:pt x="678" y="1305"/>
                  </a:lnTo>
                  <a:lnTo>
                    <a:pt x="681" y="1305"/>
                  </a:lnTo>
                  <a:lnTo>
                    <a:pt x="685" y="1305"/>
                  </a:lnTo>
                  <a:lnTo>
                    <a:pt x="688" y="1303"/>
                  </a:lnTo>
                  <a:lnTo>
                    <a:pt x="692" y="1303"/>
                  </a:lnTo>
                  <a:lnTo>
                    <a:pt x="700" y="1301"/>
                  </a:lnTo>
                  <a:lnTo>
                    <a:pt x="705" y="1296"/>
                  </a:lnTo>
                  <a:lnTo>
                    <a:pt x="707" y="1293"/>
                  </a:lnTo>
                  <a:lnTo>
                    <a:pt x="710" y="1290"/>
                  </a:lnTo>
                  <a:lnTo>
                    <a:pt x="710" y="1288"/>
                  </a:lnTo>
                  <a:lnTo>
                    <a:pt x="710" y="1283"/>
                  </a:lnTo>
                  <a:lnTo>
                    <a:pt x="710" y="1283"/>
                  </a:lnTo>
                  <a:lnTo>
                    <a:pt x="710" y="1283"/>
                  </a:lnTo>
                  <a:lnTo>
                    <a:pt x="710" y="1282"/>
                  </a:lnTo>
                  <a:lnTo>
                    <a:pt x="710" y="1282"/>
                  </a:lnTo>
                  <a:lnTo>
                    <a:pt x="710" y="1279"/>
                  </a:lnTo>
                  <a:lnTo>
                    <a:pt x="708" y="1276"/>
                  </a:lnTo>
                  <a:lnTo>
                    <a:pt x="705" y="1273"/>
                  </a:lnTo>
                  <a:lnTo>
                    <a:pt x="701" y="1270"/>
                  </a:lnTo>
                  <a:lnTo>
                    <a:pt x="691" y="1267"/>
                  </a:lnTo>
                  <a:lnTo>
                    <a:pt x="679" y="1263"/>
                  </a:lnTo>
                  <a:lnTo>
                    <a:pt x="672" y="1262"/>
                  </a:lnTo>
                  <a:lnTo>
                    <a:pt x="665" y="1259"/>
                  </a:lnTo>
                  <a:lnTo>
                    <a:pt x="659" y="1257"/>
                  </a:lnTo>
                  <a:lnTo>
                    <a:pt x="654" y="1256"/>
                  </a:lnTo>
                  <a:lnTo>
                    <a:pt x="654" y="1256"/>
                  </a:lnTo>
                  <a:lnTo>
                    <a:pt x="654" y="1256"/>
                  </a:lnTo>
                  <a:lnTo>
                    <a:pt x="654" y="1256"/>
                  </a:lnTo>
                  <a:lnTo>
                    <a:pt x="652" y="1256"/>
                  </a:lnTo>
                  <a:lnTo>
                    <a:pt x="652" y="1256"/>
                  </a:lnTo>
                  <a:lnTo>
                    <a:pt x="652" y="1256"/>
                  </a:lnTo>
                  <a:lnTo>
                    <a:pt x="652" y="1256"/>
                  </a:lnTo>
                  <a:lnTo>
                    <a:pt x="652" y="1256"/>
                  </a:lnTo>
                  <a:lnTo>
                    <a:pt x="649" y="1254"/>
                  </a:lnTo>
                  <a:lnTo>
                    <a:pt x="646" y="1253"/>
                  </a:lnTo>
                  <a:lnTo>
                    <a:pt x="643" y="1253"/>
                  </a:lnTo>
                  <a:lnTo>
                    <a:pt x="641" y="1252"/>
                  </a:lnTo>
                  <a:lnTo>
                    <a:pt x="633" y="1247"/>
                  </a:lnTo>
                  <a:lnTo>
                    <a:pt x="628" y="1240"/>
                  </a:lnTo>
                  <a:lnTo>
                    <a:pt x="625" y="1236"/>
                  </a:lnTo>
                  <a:lnTo>
                    <a:pt x="622" y="1230"/>
                  </a:lnTo>
                  <a:lnTo>
                    <a:pt x="620" y="1224"/>
                  </a:lnTo>
                  <a:lnTo>
                    <a:pt x="620" y="1216"/>
                  </a:lnTo>
                  <a:lnTo>
                    <a:pt x="620" y="1216"/>
                  </a:lnTo>
                  <a:close/>
                  <a:moveTo>
                    <a:pt x="780" y="1337"/>
                  </a:moveTo>
                  <a:lnTo>
                    <a:pt x="818" y="1154"/>
                  </a:lnTo>
                  <a:lnTo>
                    <a:pt x="960" y="1154"/>
                  </a:lnTo>
                  <a:lnTo>
                    <a:pt x="952" y="1190"/>
                  </a:lnTo>
                  <a:lnTo>
                    <a:pt x="864" y="1190"/>
                  </a:lnTo>
                  <a:lnTo>
                    <a:pt x="857" y="1226"/>
                  </a:lnTo>
                  <a:lnTo>
                    <a:pt x="937" y="1226"/>
                  </a:lnTo>
                  <a:lnTo>
                    <a:pt x="930" y="1263"/>
                  </a:lnTo>
                  <a:lnTo>
                    <a:pt x="848" y="1263"/>
                  </a:lnTo>
                  <a:lnTo>
                    <a:pt x="839" y="1299"/>
                  </a:lnTo>
                  <a:lnTo>
                    <a:pt x="930" y="1299"/>
                  </a:lnTo>
                  <a:lnTo>
                    <a:pt x="921" y="1337"/>
                  </a:lnTo>
                  <a:lnTo>
                    <a:pt x="780" y="1337"/>
                  </a:lnTo>
                  <a:close/>
                  <a:moveTo>
                    <a:pt x="950" y="1337"/>
                  </a:moveTo>
                  <a:lnTo>
                    <a:pt x="988" y="1154"/>
                  </a:lnTo>
                  <a:lnTo>
                    <a:pt x="1061" y="1154"/>
                  </a:lnTo>
                  <a:lnTo>
                    <a:pt x="1094" y="1285"/>
                  </a:lnTo>
                  <a:lnTo>
                    <a:pt x="1123" y="1154"/>
                  </a:lnTo>
                  <a:lnTo>
                    <a:pt x="1172" y="1154"/>
                  </a:lnTo>
                  <a:lnTo>
                    <a:pt x="1132" y="1337"/>
                  </a:lnTo>
                  <a:lnTo>
                    <a:pt x="1060" y="1337"/>
                  </a:lnTo>
                  <a:lnTo>
                    <a:pt x="1025" y="1197"/>
                  </a:lnTo>
                  <a:lnTo>
                    <a:pt x="998" y="1337"/>
                  </a:lnTo>
                  <a:lnTo>
                    <a:pt x="950" y="1337"/>
                  </a:lnTo>
                  <a:close/>
                  <a:moveTo>
                    <a:pt x="1149" y="1337"/>
                  </a:moveTo>
                  <a:lnTo>
                    <a:pt x="1260" y="1154"/>
                  </a:lnTo>
                  <a:lnTo>
                    <a:pt x="1323" y="1154"/>
                  </a:lnTo>
                  <a:lnTo>
                    <a:pt x="1358" y="1337"/>
                  </a:lnTo>
                  <a:lnTo>
                    <a:pt x="1299" y="1337"/>
                  </a:lnTo>
                  <a:lnTo>
                    <a:pt x="1293" y="1301"/>
                  </a:lnTo>
                  <a:lnTo>
                    <a:pt x="1221" y="1301"/>
                  </a:lnTo>
                  <a:lnTo>
                    <a:pt x="1202" y="1337"/>
                  </a:lnTo>
                  <a:lnTo>
                    <a:pt x="1149" y="1337"/>
                  </a:lnTo>
                  <a:close/>
                  <a:moveTo>
                    <a:pt x="1289" y="1263"/>
                  </a:moveTo>
                  <a:lnTo>
                    <a:pt x="1281" y="1185"/>
                  </a:lnTo>
                  <a:lnTo>
                    <a:pt x="1241" y="1263"/>
                  </a:lnTo>
                  <a:lnTo>
                    <a:pt x="1289" y="1263"/>
                  </a:lnTo>
                  <a:close/>
                  <a:moveTo>
                    <a:pt x="1375" y="1337"/>
                  </a:moveTo>
                  <a:lnTo>
                    <a:pt x="1415" y="1154"/>
                  </a:lnTo>
                  <a:lnTo>
                    <a:pt x="1467" y="1154"/>
                  </a:lnTo>
                  <a:lnTo>
                    <a:pt x="1430" y="1337"/>
                  </a:lnTo>
                  <a:lnTo>
                    <a:pt x="1375" y="1337"/>
                  </a:lnTo>
                  <a:close/>
                  <a:moveTo>
                    <a:pt x="825" y="1617"/>
                  </a:moveTo>
                  <a:lnTo>
                    <a:pt x="864" y="1434"/>
                  </a:lnTo>
                  <a:lnTo>
                    <a:pt x="916" y="1434"/>
                  </a:lnTo>
                  <a:lnTo>
                    <a:pt x="878" y="1617"/>
                  </a:lnTo>
                  <a:lnTo>
                    <a:pt x="825" y="1617"/>
                  </a:lnTo>
                  <a:close/>
                  <a:moveTo>
                    <a:pt x="906" y="1617"/>
                  </a:moveTo>
                  <a:lnTo>
                    <a:pt x="944" y="1434"/>
                  </a:lnTo>
                  <a:lnTo>
                    <a:pt x="1086" y="1434"/>
                  </a:lnTo>
                  <a:lnTo>
                    <a:pt x="1078" y="1470"/>
                  </a:lnTo>
                  <a:lnTo>
                    <a:pt x="990" y="1470"/>
                  </a:lnTo>
                  <a:lnTo>
                    <a:pt x="982" y="1506"/>
                  </a:lnTo>
                  <a:lnTo>
                    <a:pt x="1064" y="1506"/>
                  </a:lnTo>
                  <a:lnTo>
                    <a:pt x="1055" y="1544"/>
                  </a:lnTo>
                  <a:lnTo>
                    <a:pt x="975" y="1544"/>
                  </a:lnTo>
                  <a:lnTo>
                    <a:pt x="966" y="1580"/>
                  </a:lnTo>
                  <a:lnTo>
                    <a:pt x="1055" y="1580"/>
                  </a:lnTo>
                  <a:lnTo>
                    <a:pt x="1048" y="1617"/>
                  </a:lnTo>
                  <a:lnTo>
                    <a:pt x="906" y="1617"/>
                  </a:lnTo>
                  <a:close/>
                  <a:moveTo>
                    <a:pt x="1075" y="1617"/>
                  </a:moveTo>
                  <a:lnTo>
                    <a:pt x="1114" y="1434"/>
                  </a:lnTo>
                  <a:lnTo>
                    <a:pt x="1168" y="1434"/>
                  </a:lnTo>
                  <a:lnTo>
                    <a:pt x="1136" y="1579"/>
                  </a:lnTo>
                  <a:lnTo>
                    <a:pt x="1219" y="1579"/>
                  </a:lnTo>
                  <a:lnTo>
                    <a:pt x="1212" y="1617"/>
                  </a:lnTo>
                  <a:lnTo>
                    <a:pt x="1075" y="1617"/>
                  </a:lnTo>
                  <a:close/>
                  <a:moveTo>
                    <a:pt x="3138" y="1656"/>
                  </a:moveTo>
                  <a:lnTo>
                    <a:pt x="3444" y="213"/>
                  </a:lnTo>
                  <a:lnTo>
                    <a:pt x="3044" y="213"/>
                  </a:lnTo>
                  <a:lnTo>
                    <a:pt x="2737" y="1656"/>
                  </a:lnTo>
                  <a:lnTo>
                    <a:pt x="3138" y="1656"/>
                  </a:lnTo>
                  <a:close/>
                  <a:moveTo>
                    <a:pt x="4506" y="1656"/>
                  </a:moveTo>
                  <a:lnTo>
                    <a:pt x="4565" y="1377"/>
                  </a:lnTo>
                  <a:lnTo>
                    <a:pt x="3866" y="1377"/>
                  </a:lnTo>
                  <a:lnTo>
                    <a:pt x="3931" y="1070"/>
                  </a:lnTo>
                  <a:lnTo>
                    <a:pt x="4575" y="1070"/>
                  </a:lnTo>
                  <a:lnTo>
                    <a:pt x="4634" y="791"/>
                  </a:lnTo>
                  <a:lnTo>
                    <a:pt x="3990" y="791"/>
                  </a:lnTo>
                  <a:lnTo>
                    <a:pt x="4053" y="492"/>
                  </a:lnTo>
                  <a:lnTo>
                    <a:pt x="4753" y="492"/>
                  </a:lnTo>
                  <a:lnTo>
                    <a:pt x="4812" y="213"/>
                  </a:lnTo>
                  <a:lnTo>
                    <a:pt x="3714" y="213"/>
                  </a:lnTo>
                  <a:lnTo>
                    <a:pt x="3407" y="1656"/>
                  </a:lnTo>
                  <a:lnTo>
                    <a:pt x="4506" y="1656"/>
                  </a:lnTo>
                  <a:close/>
                  <a:moveTo>
                    <a:pt x="5789" y="1656"/>
                  </a:moveTo>
                  <a:lnTo>
                    <a:pt x="5848" y="1377"/>
                  </a:lnTo>
                  <a:lnTo>
                    <a:pt x="5195" y="1377"/>
                  </a:lnTo>
                  <a:lnTo>
                    <a:pt x="5442" y="213"/>
                  </a:lnTo>
                  <a:lnTo>
                    <a:pt x="5043" y="213"/>
                  </a:lnTo>
                  <a:lnTo>
                    <a:pt x="4736" y="1656"/>
                  </a:lnTo>
                  <a:lnTo>
                    <a:pt x="5789" y="165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22523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ítulo e conteúdo FIESC">
  <p:cSld name="2_Título e conteúdo FIESC">
    <p:spTree>
      <p:nvGrpSpPr>
        <p:cNvPr id="1" name="Shape 631"/>
        <p:cNvGrpSpPr/>
        <p:nvPr/>
      </p:nvGrpSpPr>
      <p:grpSpPr>
        <a:xfrm>
          <a:off x="0" y="0"/>
          <a:ext cx="0" cy="0"/>
          <a:chOff x="0" y="0"/>
          <a:chExt cx="0" cy="0"/>
        </a:xfrm>
      </p:grpSpPr>
      <p:sp>
        <p:nvSpPr>
          <p:cNvPr id="632" name="Google Shape;632;p73"/>
          <p:cNvSpPr txBox="1">
            <a:spLocks noGrp="1"/>
          </p:cNvSpPr>
          <p:nvPr>
            <p:ph type="title"/>
          </p:nvPr>
        </p:nvSpPr>
        <p:spPr>
          <a:xfrm>
            <a:off x="838200" y="365125"/>
            <a:ext cx="10515600" cy="1325563"/>
          </a:xfrm>
          <a:prstGeom prst="rect">
            <a:avLst/>
          </a:prstGeom>
          <a:noFill/>
          <a:ln>
            <a:noFill/>
          </a:ln>
        </p:spPr>
        <p:txBody>
          <a:bodyPr spcFirstLastPara="1" wrap="square" lIns="0" tIns="192000" rIns="0" bIns="0" anchor="t" anchorCtr="0">
            <a:noAutofit/>
          </a:bodyPr>
          <a:lstStyle>
            <a:lvl1pPr lvl="0" algn="l">
              <a:lnSpc>
                <a:spcPct val="90000"/>
              </a:lnSpc>
              <a:spcBef>
                <a:spcPts val="0"/>
              </a:spcBef>
              <a:spcAft>
                <a:spcPts val="0"/>
              </a:spcAft>
              <a:buClr>
                <a:srgbClr val="0070C0"/>
              </a:buClr>
              <a:buSzPts val="4800"/>
              <a:buFont typeface="Century Gothic"/>
              <a:buNone/>
              <a:defRPr sz="4800">
                <a:solidFill>
                  <a:srgbClr val="0070C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3" name="Google Shape;633;p73"/>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37464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ítulo e conteúdo FIESC">
  <p:cSld name="3_Título e conteúdo FIESC">
    <p:spTree>
      <p:nvGrpSpPr>
        <p:cNvPr id="1" name="Shape 634"/>
        <p:cNvGrpSpPr/>
        <p:nvPr/>
      </p:nvGrpSpPr>
      <p:grpSpPr>
        <a:xfrm>
          <a:off x="0" y="0"/>
          <a:ext cx="0" cy="0"/>
          <a:chOff x="0" y="0"/>
          <a:chExt cx="0" cy="0"/>
        </a:xfrm>
      </p:grpSpPr>
      <p:sp>
        <p:nvSpPr>
          <p:cNvPr id="635" name="Google Shape;635;p74"/>
          <p:cNvSpPr txBox="1">
            <a:spLocks noGrp="1"/>
          </p:cNvSpPr>
          <p:nvPr>
            <p:ph type="title"/>
          </p:nvPr>
        </p:nvSpPr>
        <p:spPr>
          <a:xfrm>
            <a:off x="838200" y="365125"/>
            <a:ext cx="10515600" cy="1325563"/>
          </a:xfrm>
          <a:prstGeom prst="rect">
            <a:avLst/>
          </a:prstGeom>
          <a:noFill/>
          <a:ln>
            <a:noFill/>
          </a:ln>
        </p:spPr>
        <p:txBody>
          <a:bodyPr spcFirstLastPara="1" wrap="square" lIns="0" tIns="192000" rIns="0" bIns="0" anchor="t" anchorCtr="0">
            <a:noAutofit/>
          </a:bodyPr>
          <a:lstStyle>
            <a:lvl1pPr lvl="0" algn="l">
              <a:lnSpc>
                <a:spcPct val="90000"/>
              </a:lnSpc>
              <a:spcBef>
                <a:spcPts val="0"/>
              </a:spcBef>
              <a:spcAft>
                <a:spcPts val="0"/>
              </a:spcAft>
              <a:buClr>
                <a:srgbClr val="0070C0"/>
              </a:buClr>
              <a:buSzPts val="4800"/>
              <a:buFont typeface="Century Gothic"/>
              <a:buNone/>
              <a:defRPr sz="4800">
                <a:solidFill>
                  <a:srgbClr val="0070C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6" name="Google Shape;636;p74"/>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7" name="Google Shape;637;p74"/>
          <p:cNvSpPr/>
          <p:nvPr/>
        </p:nvSpPr>
        <p:spPr>
          <a:xfrm>
            <a:off x="0" y="0"/>
            <a:ext cx="12194741" cy="68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38" name="Google Shape;638;p74"/>
          <p:cNvSpPr txBox="1">
            <a:spLocks noGrp="1"/>
          </p:cNvSpPr>
          <p:nvPr>
            <p:ph type="sldNum" idx="12"/>
          </p:nvPr>
        </p:nvSpPr>
        <p:spPr>
          <a:xfrm>
            <a:off x="11734800" y="122462"/>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a:solidFill>
                  <a:srgbClr val="004DF0"/>
                </a:solidFill>
                <a:latin typeface="Century Gothic"/>
                <a:ea typeface="Century Gothic"/>
                <a:cs typeface="Century Gothic"/>
                <a:sym typeface="Century Gothic"/>
              </a:defRPr>
            </a:lvl1pPr>
            <a:lvl2pPr marL="0" marR="0" lvl="1" indent="0" algn="l" rtl="0">
              <a:spcBef>
                <a:spcPts val="0"/>
              </a:spcBef>
              <a:buNone/>
              <a:defRPr sz="803" b="1">
                <a:solidFill>
                  <a:srgbClr val="004DF0"/>
                </a:solidFill>
                <a:latin typeface="Century Gothic"/>
                <a:ea typeface="Century Gothic"/>
                <a:cs typeface="Century Gothic"/>
                <a:sym typeface="Century Gothic"/>
              </a:defRPr>
            </a:lvl2pPr>
            <a:lvl3pPr marL="0" marR="0" lvl="2" indent="0" algn="l" rtl="0">
              <a:spcBef>
                <a:spcPts val="0"/>
              </a:spcBef>
              <a:buNone/>
              <a:defRPr sz="803" b="1">
                <a:solidFill>
                  <a:srgbClr val="004DF0"/>
                </a:solidFill>
                <a:latin typeface="Century Gothic"/>
                <a:ea typeface="Century Gothic"/>
                <a:cs typeface="Century Gothic"/>
                <a:sym typeface="Century Gothic"/>
              </a:defRPr>
            </a:lvl3pPr>
            <a:lvl4pPr marL="0" marR="0" lvl="3" indent="0" algn="l" rtl="0">
              <a:spcBef>
                <a:spcPts val="0"/>
              </a:spcBef>
              <a:buNone/>
              <a:defRPr sz="803" b="1">
                <a:solidFill>
                  <a:srgbClr val="004DF0"/>
                </a:solidFill>
                <a:latin typeface="Century Gothic"/>
                <a:ea typeface="Century Gothic"/>
                <a:cs typeface="Century Gothic"/>
                <a:sym typeface="Century Gothic"/>
              </a:defRPr>
            </a:lvl4pPr>
            <a:lvl5pPr marL="0" marR="0" lvl="4" indent="0" algn="l" rtl="0">
              <a:spcBef>
                <a:spcPts val="0"/>
              </a:spcBef>
              <a:buNone/>
              <a:defRPr sz="803" b="1">
                <a:solidFill>
                  <a:srgbClr val="004DF0"/>
                </a:solidFill>
                <a:latin typeface="Century Gothic"/>
                <a:ea typeface="Century Gothic"/>
                <a:cs typeface="Century Gothic"/>
                <a:sym typeface="Century Gothic"/>
              </a:defRPr>
            </a:lvl5pPr>
            <a:lvl6pPr marL="0" marR="0" lvl="5" indent="0" algn="l" rtl="0">
              <a:spcBef>
                <a:spcPts val="0"/>
              </a:spcBef>
              <a:buNone/>
              <a:defRPr sz="803" b="1">
                <a:solidFill>
                  <a:srgbClr val="004DF0"/>
                </a:solidFill>
                <a:latin typeface="Century Gothic"/>
                <a:ea typeface="Century Gothic"/>
                <a:cs typeface="Century Gothic"/>
                <a:sym typeface="Century Gothic"/>
              </a:defRPr>
            </a:lvl6pPr>
            <a:lvl7pPr marL="0" marR="0" lvl="6" indent="0" algn="l" rtl="0">
              <a:spcBef>
                <a:spcPts val="0"/>
              </a:spcBef>
              <a:buNone/>
              <a:defRPr sz="803" b="1">
                <a:solidFill>
                  <a:srgbClr val="004DF0"/>
                </a:solidFill>
                <a:latin typeface="Century Gothic"/>
                <a:ea typeface="Century Gothic"/>
                <a:cs typeface="Century Gothic"/>
                <a:sym typeface="Century Gothic"/>
              </a:defRPr>
            </a:lvl7pPr>
            <a:lvl8pPr marL="0" marR="0" lvl="7" indent="0" algn="l" rtl="0">
              <a:spcBef>
                <a:spcPts val="0"/>
              </a:spcBef>
              <a:buNone/>
              <a:defRPr sz="803" b="1">
                <a:solidFill>
                  <a:srgbClr val="004DF0"/>
                </a:solidFill>
                <a:latin typeface="Century Gothic"/>
                <a:ea typeface="Century Gothic"/>
                <a:cs typeface="Century Gothic"/>
                <a:sym typeface="Century Gothic"/>
              </a:defRPr>
            </a:lvl8pPr>
            <a:lvl9pPr marL="0" marR="0" lvl="8" indent="0" algn="l" rtl="0">
              <a:spcBef>
                <a:spcPts val="0"/>
              </a:spcBef>
              <a:buNone/>
              <a:defRPr sz="803" b="1">
                <a:solidFill>
                  <a:srgbClr val="004DF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4285925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ítulo e conteúdo FIESC">
  <p:cSld name="1_Título e conteúdo FIESC">
    <p:spTree>
      <p:nvGrpSpPr>
        <p:cNvPr id="1" name="Shape 639"/>
        <p:cNvGrpSpPr/>
        <p:nvPr/>
      </p:nvGrpSpPr>
      <p:grpSpPr>
        <a:xfrm>
          <a:off x="0" y="0"/>
          <a:ext cx="0" cy="0"/>
          <a:chOff x="0" y="0"/>
          <a:chExt cx="0" cy="0"/>
        </a:xfrm>
      </p:grpSpPr>
    </p:spTree>
    <p:extLst>
      <p:ext uri="{BB962C8B-B14F-4D97-AF65-F5344CB8AC3E}">
        <p14:creationId xmlns:p14="http://schemas.microsoft.com/office/powerpoint/2010/main" val="712098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66"/>
        <p:cNvGrpSpPr/>
        <p:nvPr/>
      </p:nvGrpSpPr>
      <p:grpSpPr>
        <a:xfrm>
          <a:off x="0" y="0"/>
          <a:ext cx="0" cy="0"/>
          <a:chOff x="0" y="0"/>
          <a:chExt cx="0" cy="0"/>
        </a:xfrm>
      </p:grpSpPr>
      <p:sp>
        <p:nvSpPr>
          <p:cNvPr id="67" name="Google Shape;67;p56"/>
          <p:cNvSpPr txBox="1">
            <a:spLocks noGrp="1"/>
          </p:cNvSpPr>
          <p:nvPr>
            <p:ph type="title"/>
          </p:nvPr>
        </p:nvSpPr>
        <p:spPr>
          <a:xfrm>
            <a:off x="838200" y="365125"/>
            <a:ext cx="10515600" cy="1325563"/>
          </a:xfrm>
          <a:prstGeom prst="rect">
            <a:avLst/>
          </a:prstGeom>
          <a:noFill/>
          <a:ln>
            <a:noFill/>
          </a:ln>
        </p:spPr>
        <p:txBody>
          <a:bodyPr spcFirstLastPara="1" wrap="square" lIns="0" tIns="192000" rIns="0" bIns="0" anchor="t" anchorCtr="0">
            <a:no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6"/>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56"/>
          <p:cNvSpPr txBox="1">
            <a:spLocks noGrp="1"/>
          </p:cNvSpPr>
          <p:nvPr>
            <p:ph type="sldNum" idx="12"/>
          </p:nvPr>
        </p:nvSpPr>
        <p:spPr>
          <a:xfrm>
            <a:off x="11734800" y="6512110"/>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a:solidFill>
                  <a:schemeClr val="dk1"/>
                </a:solidFill>
                <a:latin typeface="Century Gothic"/>
                <a:ea typeface="Century Gothic"/>
                <a:cs typeface="Century Gothic"/>
                <a:sym typeface="Century Gothic"/>
              </a:defRPr>
            </a:lvl1pPr>
            <a:lvl2pPr marL="0" marR="0" lvl="1" indent="0" algn="l" rtl="0">
              <a:spcBef>
                <a:spcPts val="0"/>
              </a:spcBef>
              <a:buNone/>
              <a:defRPr sz="803" b="1">
                <a:solidFill>
                  <a:schemeClr val="dk1"/>
                </a:solidFill>
                <a:latin typeface="Century Gothic"/>
                <a:ea typeface="Century Gothic"/>
                <a:cs typeface="Century Gothic"/>
                <a:sym typeface="Century Gothic"/>
              </a:defRPr>
            </a:lvl2pPr>
            <a:lvl3pPr marL="0" marR="0" lvl="2" indent="0" algn="l" rtl="0">
              <a:spcBef>
                <a:spcPts val="0"/>
              </a:spcBef>
              <a:buNone/>
              <a:defRPr sz="803" b="1">
                <a:solidFill>
                  <a:schemeClr val="dk1"/>
                </a:solidFill>
                <a:latin typeface="Century Gothic"/>
                <a:ea typeface="Century Gothic"/>
                <a:cs typeface="Century Gothic"/>
                <a:sym typeface="Century Gothic"/>
              </a:defRPr>
            </a:lvl3pPr>
            <a:lvl4pPr marL="0" marR="0" lvl="3" indent="0" algn="l" rtl="0">
              <a:spcBef>
                <a:spcPts val="0"/>
              </a:spcBef>
              <a:buNone/>
              <a:defRPr sz="803" b="1">
                <a:solidFill>
                  <a:schemeClr val="dk1"/>
                </a:solidFill>
                <a:latin typeface="Century Gothic"/>
                <a:ea typeface="Century Gothic"/>
                <a:cs typeface="Century Gothic"/>
                <a:sym typeface="Century Gothic"/>
              </a:defRPr>
            </a:lvl4pPr>
            <a:lvl5pPr marL="0" marR="0" lvl="4" indent="0" algn="l" rtl="0">
              <a:spcBef>
                <a:spcPts val="0"/>
              </a:spcBef>
              <a:buNone/>
              <a:defRPr sz="803" b="1">
                <a:solidFill>
                  <a:schemeClr val="dk1"/>
                </a:solidFill>
                <a:latin typeface="Century Gothic"/>
                <a:ea typeface="Century Gothic"/>
                <a:cs typeface="Century Gothic"/>
                <a:sym typeface="Century Gothic"/>
              </a:defRPr>
            </a:lvl5pPr>
            <a:lvl6pPr marL="0" marR="0" lvl="5" indent="0" algn="l" rtl="0">
              <a:spcBef>
                <a:spcPts val="0"/>
              </a:spcBef>
              <a:buNone/>
              <a:defRPr sz="803" b="1">
                <a:solidFill>
                  <a:schemeClr val="dk1"/>
                </a:solidFill>
                <a:latin typeface="Century Gothic"/>
                <a:ea typeface="Century Gothic"/>
                <a:cs typeface="Century Gothic"/>
                <a:sym typeface="Century Gothic"/>
              </a:defRPr>
            </a:lvl6pPr>
            <a:lvl7pPr marL="0" marR="0" lvl="6" indent="0" algn="l" rtl="0">
              <a:spcBef>
                <a:spcPts val="0"/>
              </a:spcBef>
              <a:buNone/>
              <a:defRPr sz="803" b="1">
                <a:solidFill>
                  <a:schemeClr val="dk1"/>
                </a:solidFill>
                <a:latin typeface="Century Gothic"/>
                <a:ea typeface="Century Gothic"/>
                <a:cs typeface="Century Gothic"/>
                <a:sym typeface="Century Gothic"/>
              </a:defRPr>
            </a:lvl7pPr>
            <a:lvl8pPr marL="0" marR="0" lvl="7" indent="0" algn="l" rtl="0">
              <a:spcBef>
                <a:spcPts val="0"/>
              </a:spcBef>
              <a:buNone/>
              <a:defRPr sz="803" b="1">
                <a:solidFill>
                  <a:schemeClr val="dk1"/>
                </a:solidFill>
                <a:latin typeface="Century Gothic"/>
                <a:ea typeface="Century Gothic"/>
                <a:cs typeface="Century Gothic"/>
                <a:sym typeface="Century Gothic"/>
              </a:defRPr>
            </a:lvl8pPr>
            <a:lvl9pPr marL="0" marR="0" lvl="8" indent="0" algn="l" rtl="0">
              <a:spcBef>
                <a:spcPts val="0"/>
              </a:spcBef>
              <a:buNone/>
              <a:defRPr sz="803" b="1">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pic>
        <p:nvPicPr>
          <p:cNvPr id="3" name="Imagem 2" descr="Logotipo&#10;&#10;Descrição gerada automaticamente">
            <a:extLst>
              <a:ext uri="{FF2B5EF4-FFF2-40B4-BE49-F238E27FC236}">
                <a16:creationId xmlns:a16="http://schemas.microsoft.com/office/drawing/2014/main" id="{EE853201-D102-5427-02F0-432559FF1741}"/>
              </a:ext>
            </a:extLst>
          </p:cNvPr>
          <p:cNvPicPr>
            <a:picLocks noChangeAspect="1"/>
          </p:cNvPicPr>
          <p:nvPr userDrawn="1"/>
        </p:nvPicPr>
        <p:blipFill>
          <a:blip r:embed="rId2"/>
          <a:stretch>
            <a:fillRect/>
          </a:stretch>
        </p:blipFill>
        <p:spPr>
          <a:xfrm>
            <a:off x="10897663" y="6531681"/>
            <a:ext cx="590544" cy="166068"/>
          </a:xfrm>
          <a:prstGeom prst="rect">
            <a:avLst/>
          </a:prstGeom>
        </p:spPr>
      </p:pic>
    </p:spTree>
    <p:extLst>
      <p:ext uri="{BB962C8B-B14F-4D97-AF65-F5344CB8AC3E}">
        <p14:creationId xmlns:p14="http://schemas.microsoft.com/office/powerpoint/2010/main" val="124462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asic Light">
  <p:cSld name="3_Basic Light">
    <p:spTree>
      <p:nvGrpSpPr>
        <p:cNvPr id="1" name="Shape 641"/>
        <p:cNvGrpSpPr/>
        <p:nvPr/>
      </p:nvGrpSpPr>
      <p:grpSpPr>
        <a:xfrm>
          <a:off x="0" y="0"/>
          <a:ext cx="0" cy="0"/>
          <a:chOff x="0" y="0"/>
          <a:chExt cx="0" cy="0"/>
        </a:xfrm>
      </p:grpSpPr>
      <p:sp>
        <p:nvSpPr>
          <p:cNvPr id="642" name="Google Shape;642;p77"/>
          <p:cNvSpPr txBox="1">
            <a:spLocks noGrp="1"/>
          </p:cNvSpPr>
          <p:nvPr>
            <p:ph type="sldNum" idx="12"/>
          </p:nvPr>
        </p:nvSpPr>
        <p:spPr>
          <a:xfrm>
            <a:off x="10326688" y="458638"/>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a:solidFill>
                  <a:schemeClr val="dk1"/>
                </a:solidFill>
                <a:latin typeface="Century Gothic"/>
                <a:ea typeface="Century Gothic"/>
                <a:cs typeface="Century Gothic"/>
                <a:sym typeface="Century Gothic"/>
              </a:defRPr>
            </a:lvl1pPr>
            <a:lvl2pPr marL="0" marR="0" lvl="1" indent="0" algn="l" rtl="0">
              <a:spcBef>
                <a:spcPts val="0"/>
              </a:spcBef>
              <a:buNone/>
              <a:defRPr sz="803" b="1">
                <a:solidFill>
                  <a:schemeClr val="dk1"/>
                </a:solidFill>
                <a:latin typeface="Century Gothic"/>
                <a:ea typeface="Century Gothic"/>
                <a:cs typeface="Century Gothic"/>
                <a:sym typeface="Century Gothic"/>
              </a:defRPr>
            </a:lvl2pPr>
            <a:lvl3pPr marL="0" marR="0" lvl="2" indent="0" algn="l" rtl="0">
              <a:spcBef>
                <a:spcPts val="0"/>
              </a:spcBef>
              <a:buNone/>
              <a:defRPr sz="803" b="1">
                <a:solidFill>
                  <a:schemeClr val="dk1"/>
                </a:solidFill>
                <a:latin typeface="Century Gothic"/>
                <a:ea typeface="Century Gothic"/>
                <a:cs typeface="Century Gothic"/>
                <a:sym typeface="Century Gothic"/>
              </a:defRPr>
            </a:lvl3pPr>
            <a:lvl4pPr marL="0" marR="0" lvl="3" indent="0" algn="l" rtl="0">
              <a:spcBef>
                <a:spcPts val="0"/>
              </a:spcBef>
              <a:buNone/>
              <a:defRPr sz="803" b="1">
                <a:solidFill>
                  <a:schemeClr val="dk1"/>
                </a:solidFill>
                <a:latin typeface="Century Gothic"/>
                <a:ea typeface="Century Gothic"/>
                <a:cs typeface="Century Gothic"/>
                <a:sym typeface="Century Gothic"/>
              </a:defRPr>
            </a:lvl4pPr>
            <a:lvl5pPr marL="0" marR="0" lvl="4" indent="0" algn="l" rtl="0">
              <a:spcBef>
                <a:spcPts val="0"/>
              </a:spcBef>
              <a:buNone/>
              <a:defRPr sz="803" b="1">
                <a:solidFill>
                  <a:schemeClr val="dk1"/>
                </a:solidFill>
                <a:latin typeface="Century Gothic"/>
                <a:ea typeface="Century Gothic"/>
                <a:cs typeface="Century Gothic"/>
                <a:sym typeface="Century Gothic"/>
              </a:defRPr>
            </a:lvl5pPr>
            <a:lvl6pPr marL="0" marR="0" lvl="5" indent="0" algn="l" rtl="0">
              <a:spcBef>
                <a:spcPts val="0"/>
              </a:spcBef>
              <a:buNone/>
              <a:defRPr sz="803" b="1">
                <a:solidFill>
                  <a:schemeClr val="dk1"/>
                </a:solidFill>
                <a:latin typeface="Century Gothic"/>
                <a:ea typeface="Century Gothic"/>
                <a:cs typeface="Century Gothic"/>
                <a:sym typeface="Century Gothic"/>
              </a:defRPr>
            </a:lvl6pPr>
            <a:lvl7pPr marL="0" marR="0" lvl="6" indent="0" algn="l" rtl="0">
              <a:spcBef>
                <a:spcPts val="0"/>
              </a:spcBef>
              <a:buNone/>
              <a:defRPr sz="803" b="1">
                <a:solidFill>
                  <a:schemeClr val="dk1"/>
                </a:solidFill>
                <a:latin typeface="Century Gothic"/>
                <a:ea typeface="Century Gothic"/>
                <a:cs typeface="Century Gothic"/>
                <a:sym typeface="Century Gothic"/>
              </a:defRPr>
            </a:lvl7pPr>
            <a:lvl8pPr marL="0" marR="0" lvl="7" indent="0" algn="l" rtl="0">
              <a:spcBef>
                <a:spcPts val="0"/>
              </a:spcBef>
              <a:buNone/>
              <a:defRPr sz="803" b="1">
                <a:solidFill>
                  <a:schemeClr val="dk1"/>
                </a:solidFill>
                <a:latin typeface="Century Gothic"/>
                <a:ea typeface="Century Gothic"/>
                <a:cs typeface="Century Gothic"/>
                <a:sym typeface="Century Gothic"/>
              </a:defRPr>
            </a:lvl8pPr>
            <a:lvl9pPr marL="0" marR="0" lvl="8" indent="0" algn="l" rtl="0">
              <a:spcBef>
                <a:spcPts val="0"/>
              </a:spcBef>
              <a:buNone/>
              <a:defRPr sz="803" b="1">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031306254"/>
      </p:ext>
    </p:extLst>
  </p:cSld>
  <p:clrMapOvr>
    <a:masterClrMapping/>
  </p:clrMapOvr>
  <p:transition spd="slow">
    <p:push/>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m branco FIESC">
    <p:spTree>
      <p:nvGrpSpPr>
        <p:cNvPr id="1" name=""/>
        <p:cNvGrpSpPr/>
        <p:nvPr/>
      </p:nvGrpSpPr>
      <p:grpSpPr>
        <a:xfrm>
          <a:off x="0" y="0"/>
          <a:ext cx="0" cy="0"/>
          <a:chOff x="0" y="0"/>
          <a:chExt cx="0" cy="0"/>
        </a:xfrm>
      </p:grpSpPr>
      <p:sp>
        <p:nvSpPr>
          <p:cNvPr id="2" name="Retângulo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Google Shape;70;p56">
            <a:extLst>
              <a:ext uri="{FF2B5EF4-FFF2-40B4-BE49-F238E27FC236}">
                <a16:creationId xmlns:a16="http://schemas.microsoft.com/office/drawing/2014/main" id="{4DE762F4-DEE5-4682-9BD0-CD87BCEF8335}"/>
              </a:ext>
            </a:extLst>
          </p:cNvPr>
          <p:cNvGrpSpPr/>
          <p:nvPr userDrawn="1"/>
        </p:nvGrpSpPr>
        <p:grpSpPr>
          <a:xfrm>
            <a:off x="300038" y="6551592"/>
            <a:ext cx="1357655" cy="218851"/>
            <a:chOff x="0" y="1541"/>
            <a:chExt cx="7680" cy="1238"/>
          </a:xfrm>
        </p:grpSpPr>
        <p:sp>
          <p:nvSpPr>
            <p:cNvPr id="4" name="Google Shape;71;p56">
              <a:extLst>
                <a:ext uri="{FF2B5EF4-FFF2-40B4-BE49-F238E27FC236}">
                  <a16:creationId xmlns:a16="http://schemas.microsoft.com/office/drawing/2014/main" id="{A6237999-9100-481A-B694-DD9C83475EEC}"/>
                </a:ext>
              </a:extLst>
            </p:cNvPr>
            <p:cNvSpPr/>
            <p:nvPr/>
          </p:nvSpPr>
          <p:spPr>
            <a:xfrm>
              <a:off x="0" y="1891"/>
              <a:ext cx="92" cy="92"/>
            </a:xfrm>
            <a:custGeom>
              <a:avLst/>
              <a:gdLst/>
              <a:ahLst/>
              <a:cxnLst/>
              <a:rect l="l" t="t" r="r" b="b"/>
              <a:pathLst>
                <a:path w="183" h="183" extrusionOk="0">
                  <a:moveTo>
                    <a:pt x="183" y="92"/>
                  </a:moveTo>
                  <a:lnTo>
                    <a:pt x="183" y="92"/>
                  </a:lnTo>
                  <a:lnTo>
                    <a:pt x="183" y="102"/>
                  </a:lnTo>
                  <a:lnTo>
                    <a:pt x="182" y="111"/>
                  </a:lnTo>
                  <a:lnTo>
                    <a:pt x="176" y="128"/>
                  </a:lnTo>
                  <a:lnTo>
                    <a:pt x="168" y="143"/>
                  </a:lnTo>
                  <a:lnTo>
                    <a:pt x="157" y="157"/>
                  </a:lnTo>
                  <a:lnTo>
                    <a:pt x="143" y="168"/>
                  </a:lnTo>
                  <a:lnTo>
                    <a:pt x="128" y="176"/>
                  </a:lnTo>
                  <a:lnTo>
                    <a:pt x="111" y="182"/>
                  </a:lnTo>
                  <a:lnTo>
                    <a:pt x="102" y="183"/>
                  </a:lnTo>
                  <a:lnTo>
                    <a:pt x="93" y="183"/>
                  </a:lnTo>
                  <a:lnTo>
                    <a:pt x="93" y="183"/>
                  </a:lnTo>
                  <a:lnTo>
                    <a:pt x="83" y="183"/>
                  </a:lnTo>
                  <a:lnTo>
                    <a:pt x="74" y="182"/>
                  </a:lnTo>
                  <a:lnTo>
                    <a:pt x="57" y="176"/>
                  </a:lnTo>
                  <a:lnTo>
                    <a:pt x="42" y="168"/>
                  </a:lnTo>
                  <a:lnTo>
                    <a:pt x="28" y="157"/>
                  </a:lnTo>
                  <a:lnTo>
                    <a:pt x="17" y="143"/>
                  </a:lnTo>
                  <a:lnTo>
                    <a:pt x="8" y="128"/>
                  </a:lnTo>
                  <a:lnTo>
                    <a:pt x="3" y="111"/>
                  </a:lnTo>
                  <a:lnTo>
                    <a:pt x="2" y="102"/>
                  </a:lnTo>
                  <a:lnTo>
                    <a:pt x="0" y="92"/>
                  </a:lnTo>
                  <a:lnTo>
                    <a:pt x="0" y="92"/>
                  </a:lnTo>
                  <a:lnTo>
                    <a:pt x="2" y="83"/>
                  </a:lnTo>
                  <a:lnTo>
                    <a:pt x="3" y="74"/>
                  </a:lnTo>
                  <a:lnTo>
                    <a:pt x="8" y="57"/>
                  </a:lnTo>
                  <a:lnTo>
                    <a:pt x="17" y="42"/>
                  </a:lnTo>
                  <a:lnTo>
                    <a:pt x="28" y="28"/>
                  </a:lnTo>
                  <a:lnTo>
                    <a:pt x="42" y="17"/>
                  </a:lnTo>
                  <a:lnTo>
                    <a:pt x="57" y="8"/>
                  </a:lnTo>
                  <a:lnTo>
                    <a:pt x="74" y="3"/>
                  </a:lnTo>
                  <a:lnTo>
                    <a:pt x="83" y="1"/>
                  </a:lnTo>
                  <a:lnTo>
                    <a:pt x="93" y="0"/>
                  </a:lnTo>
                  <a:lnTo>
                    <a:pt x="93" y="0"/>
                  </a:lnTo>
                  <a:lnTo>
                    <a:pt x="102" y="1"/>
                  </a:lnTo>
                  <a:lnTo>
                    <a:pt x="111" y="3"/>
                  </a:lnTo>
                  <a:lnTo>
                    <a:pt x="128" y="8"/>
                  </a:lnTo>
                  <a:lnTo>
                    <a:pt x="143" y="17"/>
                  </a:lnTo>
                  <a:lnTo>
                    <a:pt x="157" y="28"/>
                  </a:lnTo>
                  <a:lnTo>
                    <a:pt x="168" y="42"/>
                  </a:lnTo>
                  <a:lnTo>
                    <a:pt x="176" y="57"/>
                  </a:lnTo>
                  <a:lnTo>
                    <a:pt x="182" y="74"/>
                  </a:lnTo>
                  <a:lnTo>
                    <a:pt x="183" y="83"/>
                  </a:lnTo>
                  <a:lnTo>
                    <a:pt x="183" y="92"/>
                  </a:lnTo>
                  <a:lnTo>
                    <a:pt x="183" y="9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 name="Google Shape;72;p56">
              <a:extLst>
                <a:ext uri="{FF2B5EF4-FFF2-40B4-BE49-F238E27FC236}">
                  <a16:creationId xmlns:a16="http://schemas.microsoft.com/office/drawing/2014/main" id="{E84925CD-6623-4C1D-A886-56C1210CF338}"/>
                </a:ext>
              </a:extLst>
            </p:cNvPr>
            <p:cNvSpPr/>
            <p:nvPr/>
          </p:nvSpPr>
          <p:spPr>
            <a:xfrm>
              <a:off x="1676" y="1774"/>
              <a:ext cx="97" cy="97"/>
            </a:xfrm>
            <a:custGeom>
              <a:avLst/>
              <a:gdLst/>
              <a:ahLst/>
              <a:cxnLst/>
              <a:rect l="l" t="t" r="r" b="b"/>
              <a:pathLst>
                <a:path w="194" h="194" extrusionOk="0">
                  <a:moveTo>
                    <a:pt x="194" y="97"/>
                  </a:moveTo>
                  <a:lnTo>
                    <a:pt x="194" y="97"/>
                  </a:lnTo>
                  <a:lnTo>
                    <a:pt x="194" y="108"/>
                  </a:lnTo>
                  <a:lnTo>
                    <a:pt x="192" y="117"/>
                  </a:lnTo>
                  <a:lnTo>
                    <a:pt x="189" y="126"/>
                  </a:lnTo>
                  <a:lnTo>
                    <a:pt x="186" y="135"/>
                  </a:lnTo>
                  <a:lnTo>
                    <a:pt x="179" y="152"/>
                  </a:lnTo>
                  <a:lnTo>
                    <a:pt x="166" y="166"/>
                  </a:lnTo>
                  <a:lnTo>
                    <a:pt x="151" y="178"/>
                  </a:lnTo>
                  <a:lnTo>
                    <a:pt x="135" y="186"/>
                  </a:lnTo>
                  <a:lnTo>
                    <a:pt x="126" y="189"/>
                  </a:lnTo>
                  <a:lnTo>
                    <a:pt x="117" y="192"/>
                  </a:lnTo>
                  <a:lnTo>
                    <a:pt x="108" y="194"/>
                  </a:lnTo>
                  <a:lnTo>
                    <a:pt x="97" y="194"/>
                  </a:lnTo>
                  <a:lnTo>
                    <a:pt x="97" y="194"/>
                  </a:lnTo>
                  <a:lnTo>
                    <a:pt x="88" y="194"/>
                  </a:lnTo>
                  <a:lnTo>
                    <a:pt x="78" y="192"/>
                  </a:lnTo>
                  <a:lnTo>
                    <a:pt x="69" y="189"/>
                  </a:lnTo>
                  <a:lnTo>
                    <a:pt x="60" y="186"/>
                  </a:lnTo>
                  <a:lnTo>
                    <a:pt x="43" y="178"/>
                  </a:lnTo>
                  <a:lnTo>
                    <a:pt x="29" y="166"/>
                  </a:lnTo>
                  <a:lnTo>
                    <a:pt x="17" y="152"/>
                  </a:lnTo>
                  <a:lnTo>
                    <a:pt x="7" y="135"/>
                  </a:lnTo>
                  <a:lnTo>
                    <a:pt x="4" y="126"/>
                  </a:lnTo>
                  <a:lnTo>
                    <a:pt x="3" y="117"/>
                  </a:lnTo>
                  <a:lnTo>
                    <a:pt x="1" y="108"/>
                  </a:lnTo>
                  <a:lnTo>
                    <a:pt x="0" y="97"/>
                  </a:lnTo>
                  <a:lnTo>
                    <a:pt x="0" y="97"/>
                  </a:lnTo>
                  <a:lnTo>
                    <a:pt x="1" y="87"/>
                  </a:lnTo>
                  <a:lnTo>
                    <a:pt x="3" y="78"/>
                  </a:lnTo>
                  <a:lnTo>
                    <a:pt x="4" y="69"/>
                  </a:lnTo>
                  <a:lnTo>
                    <a:pt x="7" y="60"/>
                  </a:lnTo>
                  <a:lnTo>
                    <a:pt x="17" y="43"/>
                  </a:lnTo>
                  <a:lnTo>
                    <a:pt x="29" y="29"/>
                  </a:lnTo>
                  <a:lnTo>
                    <a:pt x="43" y="17"/>
                  </a:lnTo>
                  <a:lnTo>
                    <a:pt x="60" y="7"/>
                  </a:lnTo>
                  <a:lnTo>
                    <a:pt x="69" y="4"/>
                  </a:lnTo>
                  <a:lnTo>
                    <a:pt x="78" y="3"/>
                  </a:lnTo>
                  <a:lnTo>
                    <a:pt x="88" y="1"/>
                  </a:lnTo>
                  <a:lnTo>
                    <a:pt x="97" y="0"/>
                  </a:lnTo>
                  <a:lnTo>
                    <a:pt x="97" y="0"/>
                  </a:lnTo>
                  <a:lnTo>
                    <a:pt x="108" y="1"/>
                  </a:lnTo>
                  <a:lnTo>
                    <a:pt x="117" y="3"/>
                  </a:lnTo>
                  <a:lnTo>
                    <a:pt x="126" y="4"/>
                  </a:lnTo>
                  <a:lnTo>
                    <a:pt x="135" y="7"/>
                  </a:lnTo>
                  <a:lnTo>
                    <a:pt x="151" y="17"/>
                  </a:lnTo>
                  <a:lnTo>
                    <a:pt x="166" y="29"/>
                  </a:lnTo>
                  <a:lnTo>
                    <a:pt x="179" y="43"/>
                  </a:lnTo>
                  <a:lnTo>
                    <a:pt x="186" y="60"/>
                  </a:lnTo>
                  <a:lnTo>
                    <a:pt x="189" y="69"/>
                  </a:lnTo>
                  <a:lnTo>
                    <a:pt x="192" y="78"/>
                  </a:lnTo>
                  <a:lnTo>
                    <a:pt x="194" y="87"/>
                  </a:lnTo>
                  <a:lnTo>
                    <a:pt x="194" y="97"/>
                  </a:lnTo>
                  <a:lnTo>
                    <a:pt x="194" y="97"/>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 name="Google Shape;73;p56">
              <a:extLst>
                <a:ext uri="{FF2B5EF4-FFF2-40B4-BE49-F238E27FC236}">
                  <a16:creationId xmlns:a16="http://schemas.microsoft.com/office/drawing/2014/main" id="{D9185C09-8C3F-45CC-B6A9-1A736FBFBED1}"/>
                </a:ext>
              </a:extLst>
            </p:cNvPr>
            <p:cNvSpPr/>
            <p:nvPr/>
          </p:nvSpPr>
          <p:spPr>
            <a:xfrm>
              <a:off x="849" y="1958"/>
              <a:ext cx="142" cy="142"/>
            </a:xfrm>
            <a:custGeom>
              <a:avLst/>
              <a:gdLst/>
              <a:ahLst/>
              <a:cxnLst/>
              <a:rect l="l" t="t" r="r" b="b"/>
              <a:pathLst>
                <a:path w="284" h="284" extrusionOk="0">
                  <a:moveTo>
                    <a:pt x="284" y="142"/>
                  </a:moveTo>
                  <a:lnTo>
                    <a:pt x="284" y="142"/>
                  </a:lnTo>
                  <a:lnTo>
                    <a:pt x="283" y="156"/>
                  </a:lnTo>
                  <a:lnTo>
                    <a:pt x="281" y="170"/>
                  </a:lnTo>
                  <a:lnTo>
                    <a:pt x="278" y="184"/>
                  </a:lnTo>
                  <a:lnTo>
                    <a:pt x="273" y="196"/>
                  </a:lnTo>
                  <a:lnTo>
                    <a:pt x="267" y="208"/>
                  </a:lnTo>
                  <a:lnTo>
                    <a:pt x="259" y="221"/>
                  </a:lnTo>
                  <a:lnTo>
                    <a:pt x="252" y="231"/>
                  </a:lnTo>
                  <a:lnTo>
                    <a:pt x="242" y="242"/>
                  </a:lnTo>
                  <a:lnTo>
                    <a:pt x="232" y="251"/>
                  </a:lnTo>
                  <a:lnTo>
                    <a:pt x="221" y="259"/>
                  </a:lnTo>
                  <a:lnTo>
                    <a:pt x="210" y="265"/>
                  </a:lnTo>
                  <a:lnTo>
                    <a:pt x="198" y="271"/>
                  </a:lnTo>
                  <a:lnTo>
                    <a:pt x="184" y="276"/>
                  </a:lnTo>
                  <a:lnTo>
                    <a:pt x="172" y="281"/>
                  </a:lnTo>
                  <a:lnTo>
                    <a:pt x="156" y="282"/>
                  </a:lnTo>
                  <a:lnTo>
                    <a:pt x="142" y="284"/>
                  </a:lnTo>
                  <a:lnTo>
                    <a:pt x="142" y="284"/>
                  </a:lnTo>
                  <a:lnTo>
                    <a:pt x="128" y="282"/>
                  </a:lnTo>
                  <a:lnTo>
                    <a:pt x="115" y="281"/>
                  </a:lnTo>
                  <a:lnTo>
                    <a:pt x="101" y="276"/>
                  </a:lnTo>
                  <a:lnTo>
                    <a:pt x="87" y="271"/>
                  </a:lnTo>
                  <a:lnTo>
                    <a:pt x="74" y="265"/>
                  </a:lnTo>
                  <a:lnTo>
                    <a:pt x="64" y="259"/>
                  </a:lnTo>
                  <a:lnTo>
                    <a:pt x="53" y="251"/>
                  </a:lnTo>
                  <a:lnTo>
                    <a:pt x="42" y="242"/>
                  </a:lnTo>
                  <a:lnTo>
                    <a:pt x="33" y="231"/>
                  </a:lnTo>
                  <a:lnTo>
                    <a:pt x="25" y="221"/>
                  </a:lnTo>
                  <a:lnTo>
                    <a:pt x="17" y="208"/>
                  </a:lnTo>
                  <a:lnTo>
                    <a:pt x="11" y="196"/>
                  </a:lnTo>
                  <a:lnTo>
                    <a:pt x="7" y="184"/>
                  </a:lnTo>
                  <a:lnTo>
                    <a:pt x="3" y="170"/>
                  </a:lnTo>
                  <a:lnTo>
                    <a:pt x="2" y="156"/>
                  </a:lnTo>
                  <a:lnTo>
                    <a:pt x="0" y="142"/>
                  </a:lnTo>
                  <a:lnTo>
                    <a:pt x="0" y="142"/>
                  </a:lnTo>
                  <a:lnTo>
                    <a:pt x="2" y="126"/>
                  </a:lnTo>
                  <a:lnTo>
                    <a:pt x="3" y="113"/>
                  </a:lnTo>
                  <a:lnTo>
                    <a:pt x="7" y="99"/>
                  </a:lnTo>
                  <a:lnTo>
                    <a:pt x="11" y="86"/>
                  </a:lnTo>
                  <a:lnTo>
                    <a:pt x="17" y="74"/>
                  </a:lnTo>
                  <a:lnTo>
                    <a:pt x="25" y="62"/>
                  </a:lnTo>
                  <a:lnTo>
                    <a:pt x="33" y="51"/>
                  </a:lnTo>
                  <a:lnTo>
                    <a:pt x="42" y="42"/>
                  </a:lnTo>
                  <a:lnTo>
                    <a:pt x="53" y="32"/>
                  </a:lnTo>
                  <a:lnTo>
                    <a:pt x="64" y="25"/>
                  </a:lnTo>
                  <a:lnTo>
                    <a:pt x="74" y="17"/>
                  </a:lnTo>
                  <a:lnTo>
                    <a:pt x="87" y="11"/>
                  </a:lnTo>
                  <a:lnTo>
                    <a:pt x="101" y="6"/>
                  </a:lnTo>
                  <a:lnTo>
                    <a:pt x="115" y="3"/>
                  </a:lnTo>
                  <a:lnTo>
                    <a:pt x="128" y="0"/>
                  </a:lnTo>
                  <a:lnTo>
                    <a:pt x="142" y="0"/>
                  </a:lnTo>
                  <a:lnTo>
                    <a:pt x="142" y="0"/>
                  </a:lnTo>
                  <a:lnTo>
                    <a:pt x="156" y="0"/>
                  </a:lnTo>
                  <a:lnTo>
                    <a:pt x="172" y="3"/>
                  </a:lnTo>
                  <a:lnTo>
                    <a:pt x="184" y="6"/>
                  </a:lnTo>
                  <a:lnTo>
                    <a:pt x="198" y="11"/>
                  </a:lnTo>
                  <a:lnTo>
                    <a:pt x="210" y="17"/>
                  </a:lnTo>
                  <a:lnTo>
                    <a:pt x="221" y="25"/>
                  </a:lnTo>
                  <a:lnTo>
                    <a:pt x="232" y="32"/>
                  </a:lnTo>
                  <a:lnTo>
                    <a:pt x="242" y="42"/>
                  </a:lnTo>
                  <a:lnTo>
                    <a:pt x="252" y="51"/>
                  </a:lnTo>
                  <a:lnTo>
                    <a:pt x="259" y="62"/>
                  </a:lnTo>
                  <a:lnTo>
                    <a:pt x="267" y="74"/>
                  </a:lnTo>
                  <a:lnTo>
                    <a:pt x="273" y="86"/>
                  </a:lnTo>
                  <a:lnTo>
                    <a:pt x="278" y="99"/>
                  </a:lnTo>
                  <a:lnTo>
                    <a:pt x="281" y="113"/>
                  </a:lnTo>
                  <a:lnTo>
                    <a:pt x="283" y="126"/>
                  </a:lnTo>
                  <a:lnTo>
                    <a:pt x="284" y="142"/>
                  </a:lnTo>
                  <a:lnTo>
                    <a:pt x="284" y="14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 name="Google Shape;74;p56">
              <a:extLst>
                <a:ext uri="{FF2B5EF4-FFF2-40B4-BE49-F238E27FC236}">
                  <a16:creationId xmlns:a16="http://schemas.microsoft.com/office/drawing/2014/main" id="{455FB9E8-C8BD-428C-B494-8E6A0C040C3A}"/>
                </a:ext>
              </a:extLst>
            </p:cNvPr>
            <p:cNvSpPr/>
            <p:nvPr/>
          </p:nvSpPr>
          <p:spPr>
            <a:xfrm>
              <a:off x="720" y="2057"/>
              <a:ext cx="122" cy="122"/>
            </a:xfrm>
            <a:custGeom>
              <a:avLst/>
              <a:gdLst/>
              <a:ahLst/>
              <a:cxnLst/>
              <a:rect l="l" t="t" r="r" b="b"/>
              <a:pathLst>
                <a:path w="244" h="244" extrusionOk="0">
                  <a:moveTo>
                    <a:pt x="244" y="122"/>
                  </a:moveTo>
                  <a:lnTo>
                    <a:pt x="244" y="122"/>
                  </a:lnTo>
                  <a:lnTo>
                    <a:pt x="244" y="134"/>
                  </a:lnTo>
                  <a:lnTo>
                    <a:pt x="242" y="146"/>
                  </a:lnTo>
                  <a:lnTo>
                    <a:pt x="239" y="159"/>
                  </a:lnTo>
                  <a:lnTo>
                    <a:pt x="234" y="170"/>
                  </a:lnTo>
                  <a:lnTo>
                    <a:pt x="230" y="180"/>
                  </a:lnTo>
                  <a:lnTo>
                    <a:pt x="223" y="190"/>
                  </a:lnTo>
                  <a:lnTo>
                    <a:pt x="216" y="200"/>
                  </a:lnTo>
                  <a:lnTo>
                    <a:pt x="208" y="208"/>
                  </a:lnTo>
                  <a:lnTo>
                    <a:pt x="199" y="216"/>
                  </a:lnTo>
                  <a:lnTo>
                    <a:pt x="190" y="224"/>
                  </a:lnTo>
                  <a:lnTo>
                    <a:pt x="180" y="230"/>
                  </a:lnTo>
                  <a:lnTo>
                    <a:pt x="170" y="234"/>
                  </a:lnTo>
                  <a:lnTo>
                    <a:pt x="159" y="239"/>
                  </a:lnTo>
                  <a:lnTo>
                    <a:pt x="146" y="242"/>
                  </a:lnTo>
                  <a:lnTo>
                    <a:pt x="134" y="244"/>
                  </a:lnTo>
                  <a:lnTo>
                    <a:pt x="122" y="244"/>
                  </a:lnTo>
                  <a:lnTo>
                    <a:pt x="122" y="244"/>
                  </a:lnTo>
                  <a:lnTo>
                    <a:pt x="109" y="244"/>
                  </a:lnTo>
                  <a:lnTo>
                    <a:pt x="97" y="242"/>
                  </a:lnTo>
                  <a:lnTo>
                    <a:pt x="86" y="239"/>
                  </a:lnTo>
                  <a:lnTo>
                    <a:pt x="74" y="234"/>
                  </a:lnTo>
                  <a:lnTo>
                    <a:pt x="63" y="230"/>
                  </a:lnTo>
                  <a:lnTo>
                    <a:pt x="54" y="224"/>
                  </a:lnTo>
                  <a:lnTo>
                    <a:pt x="45" y="216"/>
                  </a:lnTo>
                  <a:lnTo>
                    <a:pt x="35" y="208"/>
                  </a:lnTo>
                  <a:lnTo>
                    <a:pt x="28" y="200"/>
                  </a:lnTo>
                  <a:lnTo>
                    <a:pt x="22" y="190"/>
                  </a:lnTo>
                  <a:lnTo>
                    <a:pt x="15" y="180"/>
                  </a:lnTo>
                  <a:lnTo>
                    <a:pt x="9" y="170"/>
                  </a:lnTo>
                  <a:lnTo>
                    <a:pt x="6" y="159"/>
                  </a:lnTo>
                  <a:lnTo>
                    <a:pt x="3" y="146"/>
                  </a:lnTo>
                  <a:lnTo>
                    <a:pt x="0" y="134"/>
                  </a:lnTo>
                  <a:lnTo>
                    <a:pt x="0" y="122"/>
                  </a:lnTo>
                  <a:lnTo>
                    <a:pt x="0" y="122"/>
                  </a:lnTo>
                  <a:lnTo>
                    <a:pt x="0" y="109"/>
                  </a:lnTo>
                  <a:lnTo>
                    <a:pt x="3" y="97"/>
                  </a:lnTo>
                  <a:lnTo>
                    <a:pt x="6" y="86"/>
                  </a:lnTo>
                  <a:lnTo>
                    <a:pt x="9" y="74"/>
                  </a:lnTo>
                  <a:lnTo>
                    <a:pt x="15" y="65"/>
                  </a:lnTo>
                  <a:lnTo>
                    <a:pt x="22" y="54"/>
                  </a:lnTo>
                  <a:lnTo>
                    <a:pt x="28" y="45"/>
                  </a:lnTo>
                  <a:lnTo>
                    <a:pt x="35" y="35"/>
                  </a:lnTo>
                  <a:lnTo>
                    <a:pt x="45" y="28"/>
                  </a:lnTo>
                  <a:lnTo>
                    <a:pt x="54" y="22"/>
                  </a:lnTo>
                  <a:lnTo>
                    <a:pt x="63" y="15"/>
                  </a:lnTo>
                  <a:lnTo>
                    <a:pt x="74" y="9"/>
                  </a:lnTo>
                  <a:lnTo>
                    <a:pt x="86" y="6"/>
                  </a:lnTo>
                  <a:lnTo>
                    <a:pt x="97" y="3"/>
                  </a:lnTo>
                  <a:lnTo>
                    <a:pt x="109" y="1"/>
                  </a:lnTo>
                  <a:lnTo>
                    <a:pt x="122" y="0"/>
                  </a:lnTo>
                  <a:lnTo>
                    <a:pt x="122" y="0"/>
                  </a:lnTo>
                  <a:lnTo>
                    <a:pt x="134" y="1"/>
                  </a:lnTo>
                  <a:lnTo>
                    <a:pt x="146" y="3"/>
                  </a:lnTo>
                  <a:lnTo>
                    <a:pt x="159" y="6"/>
                  </a:lnTo>
                  <a:lnTo>
                    <a:pt x="170" y="9"/>
                  </a:lnTo>
                  <a:lnTo>
                    <a:pt x="180" y="15"/>
                  </a:lnTo>
                  <a:lnTo>
                    <a:pt x="190" y="22"/>
                  </a:lnTo>
                  <a:lnTo>
                    <a:pt x="199" y="28"/>
                  </a:lnTo>
                  <a:lnTo>
                    <a:pt x="208" y="35"/>
                  </a:lnTo>
                  <a:lnTo>
                    <a:pt x="216" y="45"/>
                  </a:lnTo>
                  <a:lnTo>
                    <a:pt x="223" y="54"/>
                  </a:lnTo>
                  <a:lnTo>
                    <a:pt x="230" y="65"/>
                  </a:lnTo>
                  <a:lnTo>
                    <a:pt x="234" y="74"/>
                  </a:lnTo>
                  <a:lnTo>
                    <a:pt x="239" y="86"/>
                  </a:lnTo>
                  <a:lnTo>
                    <a:pt x="242" y="97"/>
                  </a:lnTo>
                  <a:lnTo>
                    <a:pt x="244" y="109"/>
                  </a:lnTo>
                  <a:lnTo>
                    <a:pt x="244" y="122"/>
                  </a:lnTo>
                  <a:lnTo>
                    <a:pt x="244" y="12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 name="Google Shape;75;p56">
              <a:extLst>
                <a:ext uri="{FF2B5EF4-FFF2-40B4-BE49-F238E27FC236}">
                  <a16:creationId xmlns:a16="http://schemas.microsoft.com/office/drawing/2014/main" id="{B8866CE6-E7A7-4860-949F-7E0EAB03DC16}"/>
                </a:ext>
              </a:extLst>
            </p:cNvPr>
            <p:cNvSpPr/>
            <p:nvPr/>
          </p:nvSpPr>
          <p:spPr>
            <a:xfrm>
              <a:off x="1182" y="2344"/>
              <a:ext cx="147" cy="147"/>
            </a:xfrm>
            <a:custGeom>
              <a:avLst/>
              <a:gdLst/>
              <a:ahLst/>
              <a:cxnLst/>
              <a:rect l="l" t="t" r="r" b="b"/>
              <a:pathLst>
                <a:path w="293" h="293" extrusionOk="0">
                  <a:moveTo>
                    <a:pt x="293" y="147"/>
                  </a:moveTo>
                  <a:lnTo>
                    <a:pt x="293" y="147"/>
                  </a:lnTo>
                  <a:lnTo>
                    <a:pt x="291" y="162"/>
                  </a:lnTo>
                  <a:lnTo>
                    <a:pt x="290" y="176"/>
                  </a:lnTo>
                  <a:lnTo>
                    <a:pt x="287" y="190"/>
                  </a:lnTo>
                  <a:lnTo>
                    <a:pt x="282" y="204"/>
                  </a:lnTo>
                  <a:lnTo>
                    <a:pt x="276" y="218"/>
                  </a:lnTo>
                  <a:lnTo>
                    <a:pt x="268" y="229"/>
                  </a:lnTo>
                  <a:lnTo>
                    <a:pt x="259" y="241"/>
                  </a:lnTo>
                  <a:lnTo>
                    <a:pt x="250" y="250"/>
                  </a:lnTo>
                  <a:lnTo>
                    <a:pt x="239" y="261"/>
                  </a:lnTo>
                  <a:lnTo>
                    <a:pt x="228" y="269"/>
                  </a:lnTo>
                  <a:lnTo>
                    <a:pt x="216" y="276"/>
                  </a:lnTo>
                  <a:lnTo>
                    <a:pt x="203" y="283"/>
                  </a:lnTo>
                  <a:lnTo>
                    <a:pt x="190" y="287"/>
                  </a:lnTo>
                  <a:lnTo>
                    <a:pt x="176" y="290"/>
                  </a:lnTo>
                  <a:lnTo>
                    <a:pt x="162" y="293"/>
                  </a:lnTo>
                  <a:lnTo>
                    <a:pt x="146" y="293"/>
                  </a:lnTo>
                  <a:lnTo>
                    <a:pt x="146" y="293"/>
                  </a:lnTo>
                  <a:lnTo>
                    <a:pt x="131" y="293"/>
                  </a:lnTo>
                  <a:lnTo>
                    <a:pt x="117" y="290"/>
                  </a:lnTo>
                  <a:lnTo>
                    <a:pt x="103" y="287"/>
                  </a:lnTo>
                  <a:lnTo>
                    <a:pt x="89" y="283"/>
                  </a:lnTo>
                  <a:lnTo>
                    <a:pt x="77" y="276"/>
                  </a:lnTo>
                  <a:lnTo>
                    <a:pt x="65" y="269"/>
                  </a:lnTo>
                  <a:lnTo>
                    <a:pt x="52" y="261"/>
                  </a:lnTo>
                  <a:lnTo>
                    <a:pt x="43" y="250"/>
                  </a:lnTo>
                  <a:lnTo>
                    <a:pt x="34" y="241"/>
                  </a:lnTo>
                  <a:lnTo>
                    <a:pt x="25" y="229"/>
                  </a:lnTo>
                  <a:lnTo>
                    <a:pt x="17" y="218"/>
                  </a:lnTo>
                  <a:lnTo>
                    <a:pt x="11" y="204"/>
                  </a:lnTo>
                  <a:lnTo>
                    <a:pt x="6" y="190"/>
                  </a:lnTo>
                  <a:lnTo>
                    <a:pt x="3" y="176"/>
                  </a:lnTo>
                  <a:lnTo>
                    <a:pt x="0" y="162"/>
                  </a:lnTo>
                  <a:lnTo>
                    <a:pt x="0" y="147"/>
                  </a:lnTo>
                  <a:lnTo>
                    <a:pt x="0" y="147"/>
                  </a:lnTo>
                  <a:lnTo>
                    <a:pt x="0" y="132"/>
                  </a:lnTo>
                  <a:lnTo>
                    <a:pt x="3" y="118"/>
                  </a:lnTo>
                  <a:lnTo>
                    <a:pt x="6" y="104"/>
                  </a:lnTo>
                  <a:lnTo>
                    <a:pt x="11" y="90"/>
                  </a:lnTo>
                  <a:lnTo>
                    <a:pt x="17" y="78"/>
                  </a:lnTo>
                  <a:lnTo>
                    <a:pt x="25" y="65"/>
                  </a:lnTo>
                  <a:lnTo>
                    <a:pt x="34" y="54"/>
                  </a:lnTo>
                  <a:lnTo>
                    <a:pt x="43" y="44"/>
                  </a:lnTo>
                  <a:lnTo>
                    <a:pt x="52" y="34"/>
                  </a:lnTo>
                  <a:lnTo>
                    <a:pt x="65" y="25"/>
                  </a:lnTo>
                  <a:lnTo>
                    <a:pt x="77" y="19"/>
                  </a:lnTo>
                  <a:lnTo>
                    <a:pt x="89" y="13"/>
                  </a:lnTo>
                  <a:lnTo>
                    <a:pt x="103" y="7"/>
                  </a:lnTo>
                  <a:lnTo>
                    <a:pt x="117" y="4"/>
                  </a:lnTo>
                  <a:lnTo>
                    <a:pt x="131" y="2"/>
                  </a:lnTo>
                  <a:lnTo>
                    <a:pt x="146" y="0"/>
                  </a:lnTo>
                  <a:lnTo>
                    <a:pt x="146" y="0"/>
                  </a:lnTo>
                  <a:lnTo>
                    <a:pt x="162" y="2"/>
                  </a:lnTo>
                  <a:lnTo>
                    <a:pt x="176" y="4"/>
                  </a:lnTo>
                  <a:lnTo>
                    <a:pt x="190" y="7"/>
                  </a:lnTo>
                  <a:lnTo>
                    <a:pt x="203" y="13"/>
                  </a:lnTo>
                  <a:lnTo>
                    <a:pt x="216" y="19"/>
                  </a:lnTo>
                  <a:lnTo>
                    <a:pt x="228" y="25"/>
                  </a:lnTo>
                  <a:lnTo>
                    <a:pt x="239" y="34"/>
                  </a:lnTo>
                  <a:lnTo>
                    <a:pt x="250" y="44"/>
                  </a:lnTo>
                  <a:lnTo>
                    <a:pt x="259" y="54"/>
                  </a:lnTo>
                  <a:lnTo>
                    <a:pt x="268" y="65"/>
                  </a:lnTo>
                  <a:lnTo>
                    <a:pt x="276" y="78"/>
                  </a:lnTo>
                  <a:lnTo>
                    <a:pt x="282" y="90"/>
                  </a:lnTo>
                  <a:lnTo>
                    <a:pt x="287" y="104"/>
                  </a:lnTo>
                  <a:lnTo>
                    <a:pt x="290" y="118"/>
                  </a:lnTo>
                  <a:lnTo>
                    <a:pt x="291" y="132"/>
                  </a:lnTo>
                  <a:lnTo>
                    <a:pt x="293" y="147"/>
                  </a:lnTo>
                  <a:lnTo>
                    <a:pt x="293" y="147"/>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 name="Google Shape;76;p56">
              <a:extLst>
                <a:ext uri="{FF2B5EF4-FFF2-40B4-BE49-F238E27FC236}">
                  <a16:creationId xmlns:a16="http://schemas.microsoft.com/office/drawing/2014/main" id="{6A10CC84-83D6-4E67-9C7F-BA9CBBBD138D}"/>
                </a:ext>
              </a:extLst>
            </p:cNvPr>
            <p:cNvSpPr/>
            <p:nvPr/>
          </p:nvSpPr>
          <p:spPr>
            <a:xfrm>
              <a:off x="1472" y="2205"/>
              <a:ext cx="235" cy="236"/>
            </a:xfrm>
            <a:custGeom>
              <a:avLst/>
              <a:gdLst/>
              <a:ahLst/>
              <a:cxnLst/>
              <a:rect l="l" t="t" r="r" b="b"/>
              <a:pathLst>
                <a:path w="472" h="472" extrusionOk="0">
                  <a:moveTo>
                    <a:pt x="472" y="236"/>
                  </a:moveTo>
                  <a:lnTo>
                    <a:pt x="472" y="236"/>
                  </a:lnTo>
                  <a:lnTo>
                    <a:pt x="470" y="259"/>
                  </a:lnTo>
                  <a:lnTo>
                    <a:pt x="467" y="283"/>
                  </a:lnTo>
                  <a:lnTo>
                    <a:pt x="461" y="306"/>
                  </a:lnTo>
                  <a:lnTo>
                    <a:pt x="453" y="327"/>
                  </a:lnTo>
                  <a:lnTo>
                    <a:pt x="443" y="349"/>
                  </a:lnTo>
                  <a:lnTo>
                    <a:pt x="430" y="367"/>
                  </a:lnTo>
                  <a:lnTo>
                    <a:pt x="418" y="386"/>
                  </a:lnTo>
                  <a:lnTo>
                    <a:pt x="402" y="403"/>
                  </a:lnTo>
                  <a:lnTo>
                    <a:pt x="386" y="418"/>
                  </a:lnTo>
                  <a:lnTo>
                    <a:pt x="367" y="431"/>
                  </a:lnTo>
                  <a:lnTo>
                    <a:pt x="349" y="443"/>
                  </a:lnTo>
                  <a:lnTo>
                    <a:pt x="327" y="454"/>
                  </a:lnTo>
                  <a:lnTo>
                    <a:pt x="305" y="461"/>
                  </a:lnTo>
                  <a:lnTo>
                    <a:pt x="282" y="466"/>
                  </a:lnTo>
                  <a:lnTo>
                    <a:pt x="259" y="471"/>
                  </a:lnTo>
                  <a:lnTo>
                    <a:pt x="236" y="472"/>
                  </a:lnTo>
                  <a:lnTo>
                    <a:pt x="236" y="472"/>
                  </a:lnTo>
                  <a:lnTo>
                    <a:pt x="211" y="471"/>
                  </a:lnTo>
                  <a:lnTo>
                    <a:pt x="188" y="466"/>
                  </a:lnTo>
                  <a:lnTo>
                    <a:pt x="165" y="461"/>
                  </a:lnTo>
                  <a:lnTo>
                    <a:pt x="143" y="454"/>
                  </a:lnTo>
                  <a:lnTo>
                    <a:pt x="123" y="443"/>
                  </a:lnTo>
                  <a:lnTo>
                    <a:pt x="103" y="431"/>
                  </a:lnTo>
                  <a:lnTo>
                    <a:pt x="85" y="418"/>
                  </a:lnTo>
                  <a:lnTo>
                    <a:pt x="68" y="403"/>
                  </a:lnTo>
                  <a:lnTo>
                    <a:pt x="54" y="386"/>
                  </a:lnTo>
                  <a:lnTo>
                    <a:pt x="40" y="367"/>
                  </a:lnTo>
                  <a:lnTo>
                    <a:pt x="28" y="349"/>
                  </a:lnTo>
                  <a:lnTo>
                    <a:pt x="19" y="327"/>
                  </a:lnTo>
                  <a:lnTo>
                    <a:pt x="11" y="306"/>
                  </a:lnTo>
                  <a:lnTo>
                    <a:pt x="5" y="283"/>
                  </a:lnTo>
                  <a:lnTo>
                    <a:pt x="0" y="259"/>
                  </a:lnTo>
                  <a:lnTo>
                    <a:pt x="0" y="236"/>
                  </a:lnTo>
                  <a:lnTo>
                    <a:pt x="0" y="236"/>
                  </a:lnTo>
                  <a:lnTo>
                    <a:pt x="0" y="212"/>
                  </a:lnTo>
                  <a:lnTo>
                    <a:pt x="5" y="189"/>
                  </a:lnTo>
                  <a:lnTo>
                    <a:pt x="11" y="165"/>
                  </a:lnTo>
                  <a:lnTo>
                    <a:pt x="19" y="144"/>
                  </a:lnTo>
                  <a:lnTo>
                    <a:pt x="28" y="124"/>
                  </a:lnTo>
                  <a:lnTo>
                    <a:pt x="40" y="104"/>
                  </a:lnTo>
                  <a:lnTo>
                    <a:pt x="54" y="85"/>
                  </a:lnTo>
                  <a:lnTo>
                    <a:pt x="68" y="68"/>
                  </a:lnTo>
                  <a:lnTo>
                    <a:pt x="85" y="54"/>
                  </a:lnTo>
                  <a:lnTo>
                    <a:pt x="103" y="41"/>
                  </a:lnTo>
                  <a:lnTo>
                    <a:pt x="123" y="28"/>
                  </a:lnTo>
                  <a:lnTo>
                    <a:pt x="143" y="19"/>
                  </a:lnTo>
                  <a:lnTo>
                    <a:pt x="165" y="10"/>
                  </a:lnTo>
                  <a:lnTo>
                    <a:pt x="188" y="5"/>
                  </a:lnTo>
                  <a:lnTo>
                    <a:pt x="211" y="0"/>
                  </a:lnTo>
                  <a:lnTo>
                    <a:pt x="236" y="0"/>
                  </a:lnTo>
                  <a:lnTo>
                    <a:pt x="236" y="0"/>
                  </a:lnTo>
                  <a:lnTo>
                    <a:pt x="259" y="0"/>
                  </a:lnTo>
                  <a:lnTo>
                    <a:pt x="282" y="5"/>
                  </a:lnTo>
                  <a:lnTo>
                    <a:pt x="305" y="10"/>
                  </a:lnTo>
                  <a:lnTo>
                    <a:pt x="327" y="19"/>
                  </a:lnTo>
                  <a:lnTo>
                    <a:pt x="349" y="28"/>
                  </a:lnTo>
                  <a:lnTo>
                    <a:pt x="367" y="41"/>
                  </a:lnTo>
                  <a:lnTo>
                    <a:pt x="386" y="54"/>
                  </a:lnTo>
                  <a:lnTo>
                    <a:pt x="402" y="68"/>
                  </a:lnTo>
                  <a:lnTo>
                    <a:pt x="418" y="85"/>
                  </a:lnTo>
                  <a:lnTo>
                    <a:pt x="430" y="104"/>
                  </a:lnTo>
                  <a:lnTo>
                    <a:pt x="443" y="124"/>
                  </a:lnTo>
                  <a:lnTo>
                    <a:pt x="453" y="144"/>
                  </a:lnTo>
                  <a:lnTo>
                    <a:pt x="461" y="165"/>
                  </a:lnTo>
                  <a:lnTo>
                    <a:pt x="467" y="189"/>
                  </a:lnTo>
                  <a:lnTo>
                    <a:pt x="470" y="212"/>
                  </a:lnTo>
                  <a:lnTo>
                    <a:pt x="472" y="236"/>
                  </a:lnTo>
                  <a:lnTo>
                    <a:pt x="472" y="236"/>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 name="Google Shape;77;p56">
              <a:extLst>
                <a:ext uri="{FF2B5EF4-FFF2-40B4-BE49-F238E27FC236}">
                  <a16:creationId xmlns:a16="http://schemas.microsoft.com/office/drawing/2014/main" id="{ED6D6FDA-3DED-4BD7-A58B-2B515359AB8F}"/>
                </a:ext>
              </a:extLst>
            </p:cNvPr>
            <p:cNvSpPr/>
            <p:nvPr/>
          </p:nvSpPr>
          <p:spPr>
            <a:xfrm>
              <a:off x="1309" y="2415"/>
              <a:ext cx="236" cy="236"/>
            </a:xfrm>
            <a:custGeom>
              <a:avLst/>
              <a:gdLst/>
              <a:ahLst/>
              <a:cxnLst/>
              <a:rect l="l" t="t" r="r" b="b"/>
              <a:pathLst>
                <a:path w="472" h="472" extrusionOk="0">
                  <a:moveTo>
                    <a:pt x="472" y="236"/>
                  </a:moveTo>
                  <a:lnTo>
                    <a:pt x="472" y="236"/>
                  </a:lnTo>
                  <a:lnTo>
                    <a:pt x="470" y="261"/>
                  </a:lnTo>
                  <a:lnTo>
                    <a:pt x="467" y="284"/>
                  </a:lnTo>
                  <a:lnTo>
                    <a:pt x="461" y="306"/>
                  </a:lnTo>
                  <a:lnTo>
                    <a:pt x="453" y="327"/>
                  </a:lnTo>
                  <a:lnTo>
                    <a:pt x="442" y="349"/>
                  </a:lnTo>
                  <a:lnTo>
                    <a:pt x="431" y="367"/>
                  </a:lnTo>
                  <a:lnTo>
                    <a:pt x="418" y="386"/>
                  </a:lnTo>
                  <a:lnTo>
                    <a:pt x="402" y="403"/>
                  </a:lnTo>
                  <a:lnTo>
                    <a:pt x="385" y="418"/>
                  </a:lnTo>
                  <a:lnTo>
                    <a:pt x="367" y="432"/>
                  </a:lnTo>
                  <a:lnTo>
                    <a:pt x="348" y="443"/>
                  </a:lnTo>
                  <a:lnTo>
                    <a:pt x="327" y="454"/>
                  </a:lnTo>
                  <a:lnTo>
                    <a:pt x="305" y="461"/>
                  </a:lnTo>
                  <a:lnTo>
                    <a:pt x="283" y="467"/>
                  </a:lnTo>
                  <a:lnTo>
                    <a:pt x="259" y="471"/>
                  </a:lnTo>
                  <a:lnTo>
                    <a:pt x="236" y="472"/>
                  </a:lnTo>
                  <a:lnTo>
                    <a:pt x="236" y="472"/>
                  </a:lnTo>
                  <a:lnTo>
                    <a:pt x="211" y="471"/>
                  </a:lnTo>
                  <a:lnTo>
                    <a:pt x="188" y="467"/>
                  </a:lnTo>
                  <a:lnTo>
                    <a:pt x="165" y="461"/>
                  </a:lnTo>
                  <a:lnTo>
                    <a:pt x="143" y="454"/>
                  </a:lnTo>
                  <a:lnTo>
                    <a:pt x="123" y="443"/>
                  </a:lnTo>
                  <a:lnTo>
                    <a:pt x="103" y="432"/>
                  </a:lnTo>
                  <a:lnTo>
                    <a:pt x="85" y="418"/>
                  </a:lnTo>
                  <a:lnTo>
                    <a:pt x="69" y="403"/>
                  </a:lnTo>
                  <a:lnTo>
                    <a:pt x="54" y="386"/>
                  </a:lnTo>
                  <a:lnTo>
                    <a:pt x="40" y="367"/>
                  </a:lnTo>
                  <a:lnTo>
                    <a:pt x="28" y="349"/>
                  </a:lnTo>
                  <a:lnTo>
                    <a:pt x="18" y="327"/>
                  </a:lnTo>
                  <a:lnTo>
                    <a:pt x="11" y="306"/>
                  </a:lnTo>
                  <a:lnTo>
                    <a:pt x="4" y="284"/>
                  </a:lnTo>
                  <a:lnTo>
                    <a:pt x="1" y="261"/>
                  </a:lnTo>
                  <a:lnTo>
                    <a:pt x="0" y="236"/>
                  </a:lnTo>
                  <a:lnTo>
                    <a:pt x="0" y="236"/>
                  </a:lnTo>
                  <a:lnTo>
                    <a:pt x="1" y="212"/>
                  </a:lnTo>
                  <a:lnTo>
                    <a:pt x="4" y="188"/>
                  </a:lnTo>
                  <a:lnTo>
                    <a:pt x="11" y="165"/>
                  </a:lnTo>
                  <a:lnTo>
                    <a:pt x="18" y="144"/>
                  </a:lnTo>
                  <a:lnTo>
                    <a:pt x="28" y="124"/>
                  </a:lnTo>
                  <a:lnTo>
                    <a:pt x="40" y="104"/>
                  </a:lnTo>
                  <a:lnTo>
                    <a:pt x="54" y="87"/>
                  </a:lnTo>
                  <a:lnTo>
                    <a:pt x="69" y="70"/>
                  </a:lnTo>
                  <a:lnTo>
                    <a:pt x="85" y="54"/>
                  </a:lnTo>
                  <a:lnTo>
                    <a:pt x="103" y="40"/>
                  </a:lnTo>
                  <a:lnTo>
                    <a:pt x="123" y="28"/>
                  </a:lnTo>
                  <a:lnTo>
                    <a:pt x="143" y="19"/>
                  </a:lnTo>
                  <a:lnTo>
                    <a:pt x="165" y="11"/>
                  </a:lnTo>
                  <a:lnTo>
                    <a:pt x="188" y="5"/>
                  </a:lnTo>
                  <a:lnTo>
                    <a:pt x="211" y="2"/>
                  </a:lnTo>
                  <a:lnTo>
                    <a:pt x="236" y="0"/>
                  </a:lnTo>
                  <a:lnTo>
                    <a:pt x="236" y="0"/>
                  </a:lnTo>
                  <a:lnTo>
                    <a:pt x="259" y="2"/>
                  </a:lnTo>
                  <a:lnTo>
                    <a:pt x="283" y="5"/>
                  </a:lnTo>
                  <a:lnTo>
                    <a:pt x="305" y="11"/>
                  </a:lnTo>
                  <a:lnTo>
                    <a:pt x="327" y="19"/>
                  </a:lnTo>
                  <a:lnTo>
                    <a:pt x="348" y="28"/>
                  </a:lnTo>
                  <a:lnTo>
                    <a:pt x="367" y="40"/>
                  </a:lnTo>
                  <a:lnTo>
                    <a:pt x="385" y="54"/>
                  </a:lnTo>
                  <a:lnTo>
                    <a:pt x="402" y="70"/>
                  </a:lnTo>
                  <a:lnTo>
                    <a:pt x="418" y="87"/>
                  </a:lnTo>
                  <a:lnTo>
                    <a:pt x="431" y="104"/>
                  </a:lnTo>
                  <a:lnTo>
                    <a:pt x="442" y="124"/>
                  </a:lnTo>
                  <a:lnTo>
                    <a:pt x="453" y="144"/>
                  </a:lnTo>
                  <a:lnTo>
                    <a:pt x="461" y="165"/>
                  </a:lnTo>
                  <a:lnTo>
                    <a:pt x="467" y="188"/>
                  </a:lnTo>
                  <a:lnTo>
                    <a:pt x="470" y="212"/>
                  </a:lnTo>
                  <a:lnTo>
                    <a:pt x="472" y="236"/>
                  </a:lnTo>
                  <a:lnTo>
                    <a:pt x="472" y="236"/>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 name="Google Shape;78;p56">
              <a:extLst>
                <a:ext uri="{FF2B5EF4-FFF2-40B4-BE49-F238E27FC236}">
                  <a16:creationId xmlns:a16="http://schemas.microsoft.com/office/drawing/2014/main" id="{E00CD9CA-4E71-4297-A2F1-19D084CF7236}"/>
                </a:ext>
              </a:extLst>
            </p:cNvPr>
            <p:cNvSpPr/>
            <p:nvPr/>
          </p:nvSpPr>
          <p:spPr>
            <a:xfrm>
              <a:off x="1156" y="2601"/>
              <a:ext cx="178" cy="178"/>
            </a:xfrm>
            <a:custGeom>
              <a:avLst/>
              <a:gdLst/>
              <a:ahLst/>
              <a:cxnLst/>
              <a:rect l="l" t="t" r="r" b="b"/>
              <a:pathLst>
                <a:path w="356" h="356" extrusionOk="0">
                  <a:moveTo>
                    <a:pt x="356" y="177"/>
                  </a:moveTo>
                  <a:lnTo>
                    <a:pt x="356" y="177"/>
                  </a:lnTo>
                  <a:lnTo>
                    <a:pt x="356" y="196"/>
                  </a:lnTo>
                  <a:lnTo>
                    <a:pt x="353" y="214"/>
                  </a:lnTo>
                  <a:lnTo>
                    <a:pt x="348" y="231"/>
                  </a:lnTo>
                  <a:lnTo>
                    <a:pt x="342" y="247"/>
                  </a:lnTo>
                  <a:lnTo>
                    <a:pt x="335" y="263"/>
                  </a:lnTo>
                  <a:lnTo>
                    <a:pt x="327" y="277"/>
                  </a:lnTo>
                  <a:lnTo>
                    <a:pt x="316" y="291"/>
                  </a:lnTo>
                  <a:lnTo>
                    <a:pt x="305" y="304"/>
                  </a:lnTo>
                  <a:lnTo>
                    <a:pt x="291" y="316"/>
                  </a:lnTo>
                  <a:lnTo>
                    <a:pt x="278" y="325"/>
                  </a:lnTo>
                  <a:lnTo>
                    <a:pt x="264" y="334"/>
                  </a:lnTo>
                  <a:lnTo>
                    <a:pt x="248" y="342"/>
                  </a:lnTo>
                  <a:lnTo>
                    <a:pt x="231" y="348"/>
                  </a:lnTo>
                  <a:lnTo>
                    <a:pt x="214" y="353"/>
                  </a:lnTo>
                  <a:lnTo>
                    <a:pt x="196" y="356"/>
                  </a:lnTo>
                  <a:lnTo>
                    <a:pt x="179" y="356"/>
                  </a:lnTo>
                  <a:lnTo>
                    <a:pt x="179" y="356"/>
                  </a:lnTo>
                  <a:lnTo>
                    <a:pt x="160" y="356"/>
                  </a:lnTo>
                  <a:lnTo>
                    <a:pt x="142" y="353"/>
                  </a:lnTo>
                  <a:lnTo>
                    <a:pt x="125" y="348"/>
                  </a:lnTo>
                  <a:lnTo>
                    <a:pt x="109" y="342"/>
                  </a:lnTo>
                  <a:lnTo>
                    <a:pt x="93" y="334"/>
                  </a:lnTo>
                  <a:lnTo>
                    <a:pt x="79" y="325"/>
                  </a:lnTo>
                  <a:lnTo>
                    <a:pt x="65" y="316"/>
                  </a:lnTo>
                  <a:lnTo>
                    <a:pt x="52" y="304"/>
                  </a:lnTo>
                  <a:lnTo>
                    <a:pt x="40" y="291"/>
                  </a:lnTo>
                  <a:lnTo>
                    <a:pt x="31" y="277"/>
                  </a:lnTo>
                  <a:lnTo>
                    <a:pt x="22" y="263"/>
                  </a:lnTo>
                  <a:lnTo>
                    <a:pt x="14" y="247"/>
                  </a:lnTo>
                  <a:lnTo>
                    <a:pt x="8" y="231"/>
                  </a:lnTo>
                  <a:lnTo>
                    <a:pt x="3" y="214"/>
                  </a:lnTo>
                  <a:lnTo>
                    <a:pt x="0" y="196"/>
                  </a:lnTo>
                  <a:lnTo>
                    <a:pt x="0" y="177"/>
                  </a:lnTo>
                  <a:lnTo>
                    <a:pt x="0" y="177"/>
                  </a:lnTo>
                  <a:lnTo>
                    <a:pt x="0" y="160"/>
                  </a:lnTo>
                  <a:lnTo>
                    <a:pt x="3" y="142"/>
                  </a:lnTo>
                  <a:lnTo>
                    <a:pt x="8" y="125"/>
                  </a:lnTo>
                  <a:lnTo>
                    <a:pt x="14" y="108"/>
                  </a:lnTo>
                  <a:lnTo>
                    <a:pt x="22" y="92"/>
                  </a:lnTo>
                  <a:lnTo>
                    <a:pt x="31" y="78"/>
                  </a:lnTo>
                  <a:lnTo>
                    <a:pt x="40" y="65"/>
                  </a:lnTo>
                  <a:lnTo>
                    <a:pt x="52" y="51"/>
                  </a:lnTo>
                  <a:lnTo>
                    <a:pt x="65" y="40"/>
                  </a:lnTo>
                  <a:lnTo>
                    <a:pt x="79" y="29"/>
                  </a:lnTo>
                  <a:lnTo>
                    <a:pt x="93" y="20"/>
                  </a:lnTo>
                  <a:lnTo>
                    <a:pt x="109" y="14"/>
                  </a:lnTo>
                  <a:lnTo>
                    <a:pt x="125" y="8"/>
                  </a:lnTo>
                  <a:lnTo>
                    <a:pt x="142" y="3"/>
                  </a:lnTo>
                  <a:lnTo>
                    <a:pt x="160" y="0"/>
                  </a:lnTo>
                  <a:lnTo>
                    <a:pt x="179" y="0"/>
                  </a:lnTo>
                  <a:lnTo>
                    <a:pt x="179" y="0"/>
                  </a:lnTo>
                  <a:lnTo>
                    <a:pt x="196" y="0"/>
                  </a:lnTo>
                  <a:lnTo>
                    <a:pt x="214" y="3"/>
                  </a:lnTo>
                  <a:lnTo>
                    <a:pt x="231" y="8"/>
                  </a:lnTo>
                  <a:lnTo>
                    <a:pt x="248" y="14"/>
                  </a:lnTo>
                  <a:lnTo>
                    <a:pt x="264" y="20"/>
                  </a:lnTo>
                  <a:lnTo>
                    <a:pt x="278" y="29"/>
                  </a:lnTo>
                  <a:lnTo>
                    <a:pt x="291" y="40"/>
                  </a:lnTo>
                  <a:lnTo>
                    <a:pt x="305" y="51"/>
                  </a:lnTo>
                  <a:lnTo>
                    <a:pt x="316" y="65"/>
                  </a:lnTo>
                  <a:lnTo>
                    <a:pt x="327" y="78"/>
                  </a:lnTo>
                  <a:lnTo>
                    <a:pt x="335" y="92"/>
                  </a:lnTo>
                  <a:lnTo>
                    <a:pt x="342" y="108"/>
                  </a:lnTo>
                  <a:lnTo>
                    <a:pt x="348" y="125"/>
                  </a:lnTo>
                  <a:lnTo>
                    <a:pt x="353" y="142"/>
                  </a:lnTo>
                  <a:lnTo>
                    <a:pt x="356" y="160"/>
                  </a:lnTo>
                  <a:lnTo>
                    <a:pt x="356" y="177"/>
                  </a:lnTo>
                  <a:lnTo>
                    <a:pt x="356" y="177"/>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 name="Google Shape;79;p56">
              <a:extLst>
                <a:ext uri="{FF2B5EF4-FFF2-40B4-BE49-F238E27FC236}">
                  <a16:creationId xmlns:a16="http://schemas.microsoft.com/office/drawing/2014/main" id="{AC8A1DC3-F133-43B9-B7E0-A4C20592BD93}"/>
                </a:ext>
              </a:extLst>
            </p:cNvPr>
            <p:cNvSpPr/>
            <p:nvPr/>
          </p:nvSpPr>
          <p:spPr>
            <a:xfrm>
              <a:off x="855" y="1580"/>
              <a:ext cx="185" cy="185"/>
            </a:xfrm>
            <a:custGeom>
              <a:avLst/>
              <a:gdLst/>
              <a:ahLst/>
              <a:cxnLst/>
              <a:rect l="l" t="t" r="r" b="b"/>
              <a:pathLst>
                <a:path w="370" h="368" extrusionOk="0">
                  <a:moveTo>
                    <a:pt x="370" y="183"/>
                  </a:moveTo>
                  <a:lnTo>
                    <a:pt x="370" y="183"/>
                  </a:lnTo>
                  <a:lnTo>
                    <a:pt x="370" y="203"/>
                  </a:lnTo>
                  <a:lnTo>
                    <a:pt x="367" y="222"/>
                  </a:lnTo>
                  <a:lnTo>
                    <a:pt x="362" y="239"/>
                  </a:lnTo>
                  <a:lnTo>
                    <a:pt x="356" y="256"/>
                  </a:lnTo>
                  <a:lnTo>
                    <a:pt x="348" y="273"/>
                  </a:lnTo>
                  <a:lnTo>
                    <a:pt x="339" y="288"/>
                  </a:lnTo>
                  <a:lnTo>
                    <a:pt x="328" y="302"/>
                  </a:lnTo>
                  <a:lnTo>
                    <a:pt x="316" y="314"/>
                  </a:lnTo>
                  <a:lnTo>
                    <a:pt x="303" y="326"/>
                  </a:lnTo>
                  <a:lnTo>
                    <a:pt x="288" y="337"/>
                  </a:lnTo>
                  <a:lnTo>
                    <a:pt x="273" y="347"/>
                  </a:lnTo>
                  <a:lnTo>
                    <a:pt x="257" y="354"/>
                  </a:lnTo>
                  <a:lnTo>
                    <a:pt x="240" y="360"/>
                  </a:lnTo>
                  <a:lnTo>
                    <a:pt x="222" y="365"/>
                  </a:lnTo>
                  <a:lnTo>
                    <a:pt x="205" y="368"/>
                  </a:lnTo>
                  <a:lnTo>
                    <a:pt x="185" y="368"/>
                  </a:lnTo>
                  <a:lnTo>
                    <a:pt x="185" y="368"/>
                  </a:lnTo>
                  <a:lnTo>
                    <a:pt x="166" y="368"/>
                  </a:lnTo>
                  <a:lnTo>
                    <a:pt x="148" y="365"/>
                  </a:lnTo>
                  <a:lnTo>
                    <a:pt x="131" y="360"/>
                  </a:lnTo>
                  <a:lnTo>
                    <a:pt x="114" y="354"/>
                  </a:lnTo>
                  <a:lnTo>
                    <a:pt x="97" y="347"/>
                  </a:lnTo>
                  <a:lnTo>
                    <a:pt x="81" y="337"/>
                  </a:lnTo>
                  <a:lnTo>
                    <a:pt x="68" y="326"/>
                  </a:lnTo>
                  <a:lnTo>
                    <a:pt x="54" y="314"/>
                  </a:lnTo>
                  <a:lnTo>
                    <a:pt x="43" y="302"/>
                  </a:lnTo>
                  <a:lnTo>
                    <a:pt x="32" y="288"/>
                  </a:lnTo>
                  <a:lnTo>
                    <a:pt x="23" y="273"/>
                  </a:lnTo>
                  <a:lnTo>
                    <a:pt x="15" y="256"/>
                  </a:lnTo>
                  <a:lnTo>
                    <a:pt x="9" y="239"/>
                  </a:lnTo>
                  <a:lnTo>
                    <a:pt x="4" y="222"/>
                  </a:lnTo>
                  <a:lnTo>
                    <a:pt x="1" y="203"/>
                  </a:lnTo>
                  <a:lnTo>
                    <a:pt x="0" y="183"/>
                  </a:lnTo>
                  <a:lnTo>
                    <a:pt x="0" y="183"/>
                  </a:lnTo>
                  <a:lnTo>
                    <a:pt x="1" y="165"/>
                  </a:lnTo>
                  <a:lnTo>
                    <a:pt x="4" y="146"/>
                  </a:lnTo>
                  <a:lnTo>
                    <a:pt x="9" y="129"/>
                  </a:lnTo>
                  <a:lnTo>
                    <a:pt x="15" y="112"/>
                  </a:lnTo>
                  <a:lnTo>
                    <a:pt x="23" y="95"/>
                  </a:lnTo>
                  <a:lnTo>
                    <a:pt x="32" y="80"/>
                  </a:lnTo>
                  <a:lnTo>
                    <a:pt x="43" y="66"/>
                  </a:lnTo>
                  <a:lnTo>
                    <a:pt x="54" y="54"/>
                  </a:lnTo>
                  <a:lnTo>
                    <a:pt x="68" y="41"/>
                  </a:lnTo>
                  <a:lnTo>
                    <a:pt x="81" y="30"/>
                  </a:lnTo>
                  <a:lnTo>
                    <a:pt x="97" y="21"/>
                  </a:lnTo>
                  <a:lnTo>
                    <a:pt x="114" y="14"/>
                  </a:lnTo>
                  <a:lnTo>
                    <a:pt x="131" y="7"/>
                  </a:lnTo>
                  <a:lnTo>
                    <a:pt x="148" y="3"/>
                  </a:lnTo>
                  <a:lnTo>
                    <a:pt x="166" y="0"/>
                  </a:lnTo>
                  <a:lnTo>
                    <a:pt x="185" y="0"/>
                  </a:lnTo>
                  <a:lnTo>
                    <a:pt x="185" y="0"/>
                  </a:lnTo>
                  <a:lnTo>
                    <a:pt x="205" y="0"/>
                  </a:lnTo>
                  <a:lnTo>
                    <a:pt x="222" y="3"/>
                  </a:lnTo>
                  <a:lnTo>
                    <a:pt x="240" y="7"/>
                  </a:lnTo>
                  <a:lnTo>
                    <a:pt x="257" y="14"/>
                  </a:lnTo>
                  <a:lnTo>
                    <a:pt x="273" y="21"/>
                  </a:lnTo>
                  <a:lnTo>
                    <a:pt x="288" y="30"/>
                  </a:lnTo>
                  <a:lnTo>
                    <a:pt x="303" y="41"/>
                  </a:lnTo>
                  <a:lnTo>
                    <a:pt x="316" y="54"/>
                  </a:lnTo>
                  <a:lnTo>
                    <a:pt x="328" y="66"/>
                  </a:lnTo>
                  <a:lnTo>
                    <a:pt x="339" y="80"/>
                  </a:lnTo>
                  <a:lnTo>
                    <a:pt x="348" y="95"/>
                  </a:lnTo>
                  <a:lnTo>
                    <a:pt x="356" y="112"/>
                  </a:lnTo>
                  <a:lnTo>
                    <a:pt x="362" y="129"/>
                  </a:lnTo>
                  <a:lnTo>
                    <a:pt x="367" y="146"/>
                  </a:lnTo>
                  <a:lnTo>
                    <a:pt x="370" y="165"/>
                  </a:lnTo>
                  <a:lnTo>
                    <a:pt x="370" y="183"/>
                  </a:lnTo>
                  <a:lnTo>
                    <a:pt x="370" y="183"/>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 name="Google Shape;80;p56">
              <a:extLst>
                <a:ext uri="{FF2B5EF4-FFF2-40B4-BE49-F238E27FC236}">
                  <a16:creationId xmlns:a16="http://schemas.microsoft.com/office/drawing/2014/main" id="{398F3627-5BE4-4327-92F6-7871503A337B}"/>
                </a:ext>
              </a:extLst>
            </p:cNvPr>
            <p:cNvSpPr/>
            <p:nvPr/>
          </p:nvSpPr>
          <p:spPr>
            <a:xfrm>
              <a:off x="1667" y="2091"/>
              <a:ext cx="162" cy="163"/>
            </a:xfrm>
            <a:custGeom>
              <a:avLst/>
              <a:gdLst/>
              <a:ahLst/>
              <a:cxnLst/>
              <a:rect l="l" t="t" r="r" b="b"/>
              <a:pathLst>
                <a:path w="325" h="325" extrusionOk="0">
                  <a:moveTo>
                    <a:pt x="325" y="163"/>
                  </a:moveTo>
                  <a:lnTo>
                    <a:pt x="325" y="163"/>
                  </a:lnTo>
                  <a:lnTo>
                    <a:pt x="324" y="179"/>
                  </a:lnTo>
                  <a:lnTo>
                    <a:pt x="322" y="196"/>
                  </a:lnTo>
                  <a:lnTo>
                    <a:pt x="318" y="211"/>
                  </a:lnTo>
                  <a:lnTo>
                    <a:pt x="313" y="226"/>
                  </a:lnTo>
                  <a:lnTo>
                    <a:pt x="305" y="240"/>
                  </a:lnTo>
                  <a:lnTo>
                    <a:pt x="298" y="254"/>
                  </a:lnTo>
                  <a:lnTo>
                    <a:pt x="288" y="267"/>
                  </a:lnTo>
                  <a:lnTo>
                    <a:pt x="278" y="277"/>
                  </a:lnTo>
                  <a:lnTo>
                    <a:pt x="267" y="288"/>
                  </a:lnTo>
                  <a:lnTo>
                    <a:pt x="253" y="297"/>
                  </a:lnTo>
                  <a:lnTo>
                    <a:pt x="241" y="305"/>
                  </a:lnTo>
                  <a:lnTo>
                    <a:pt x="227" y="313"/>
                  </a:lnTo>
                  <a:lnTo>
                    <a:pt x="211" y="317"/>
                  </a:lnTo>
                  <a:lnTo>
                    <a:pt x="196" y="322"/>
                  </a:lnTo>
                  <a:lnTo>
                    <a:pt x="179" y="324"/>
                  </a:lnTo>
                  <a:lnTo>
                    <a:pt x="162" y="325"/>
                  </a:lnTo>
                  <a:lnTo>
                    <a:pt x="162" y="325"/>
                  </a:lnTo>
                  <a:lnTo>
                    <a:pt x="147" y="324"/>
                  </a:lnTo>
                  <a:lnTo>
                    <a:pt x="130" y="322"/>
                  </a:lnTo>
                  <a:lnTo>
                    <a:pt x="114" y="317"/>
                  </a:lnTo>
                  <a:lnTo>
                    <a:pt x="99" y="313"/>
                  </a:lnTo>
                  <a:lnTo>
                    <a:pt x="85" y="305"/>
                  </a:lnTo>
                  <a:lnTo>
                    <a:pt x="71" y="297"/>
                  </a:lnTo>
                  <a:lnTo>
                    <a:pt x="59" y="288"/>
                  </a:lnTo>
                  <a:lnTo>
                    <a:pt x="48" y="277"/>
                  </a:lnTo>
                  <a:lnTo>
                    <a:pt x="37" y="267"/>
                  </a:lnTo>
                  <a:lnTo>
                    <a:pt x="28" y="254"/>
                  </a:lnTo>
                  <a:lnTo>
                    <a:pt x="20" y="240"/>
                  </a:lnTo>
                  <a:lnTo>
                    <a:pt x="12" y="226"/>
                  </a:lnTo>
                  <a:lnTo>
                    <a:pt x="8" y="211"/>
                  </a:lnTo>
                  <a:lnTo>
                    <a:pt x="3" y="196"/>
                  </a:lnTo>
                  <a:lnTo>
                    <a:pt x="2" y="179"/>
                  </a:lnTo>
                  <a:lnTo>
                    <a:pt x="0" y="163"/>
                  </a:lnTo>
                  <a:lnTo>
                    <a:pt x="0" y="163"/>
                  </a:lnTo>
                  <a:lnTo>
                    <a:pt x="2" y="146"/>
                  </a:lnTo>
                  <a:lnTo>
                    <a:pt x="3" y="129"/>
                  </a:lnTo>
                  <a:lnTo>
                    <a:pt x="8" y="114"/>
                  </a:lnTo>
                  <a:lnTo>
                    <a:pt x="12" y="100"/>
                  </a:lnTo>
                  <a:lnTo>
                    <a:pt x="20" y="85"/>
                  </a:lnTo>
                  <a:lnTo>
                    <a:pt x="28" y="72"/>
                  </a:lnTo>
                  <a:lnTo>
                    <a:pt x="37" y="58"/>
                  </a:lnTo>
                  <a:lnTo>
                    <a:pt x="48" y="48"/>
                  </a:lnTo>
                  <a:lnTo>
                    <a:pt x="59" y="37"/>
                  </a:lnTo>
                  <a:lnTo>
                    <a:pt x="71" y="28"/>
                  </a:lnTo>
                  <a:lnTo>
                    <a:pt x="85" y="20"/>
                  </a:lnTo>
                  <a:lnTo>
                    <a:pt x="99" y="12"/>
                  </a:lnTo>
                  <a:lnTo>
                    <a:pt x="114" y="7"/>
                  </a:lnTo>
                  <a:lnTo>
                    <a:pt x="130" y="3"/>
                  </a:lnTo>
                  <a:lnTo>
                    <a:pt x="147" y="1"/>
                  </a:lnTo>
                  <a:lnTo>
                    <a:pt x="162" y="0"/>
                  </a:lnTo>
                  <a:lnTo>
                    <a:pt x="162" y="0"/>
                  </a:lnTo>
                  <a:lnTo>
                    <a:pt x="179" y="1"/>
                  </a:lnTo>
                  <a:lnTo>
                    <a:pt x="196" y="3"/>
                  </a:lnTo>
                  <a:lnTo>
                    <a:pt x="211" y="7"/>
                  </a:lnTo>
                  <a:lnTo>
                    <a:pt x="227" y="12"/>
                  </a:lnTo>
                  <a:lnTo>
                    <a:pt x="241" y="20"/>
                  </a:lnTo>
                  <a:lnTo>
                    <a:pt x="253" y="28"/>
                  </a:lnTo>
                  <a:lnTo>
                    <a:pt x="267" y="37"/>
                  </a:lnTo>
                  <a:lnTo>
                    <a:pt x="278" y="48"/>
                  </a:lnTo>
                  <a:lnTo>
                    <a:pt x="288" y="58"/>
                  </a:lnTo>
                  <a:lnTo>
                    <a:pt x="298" y="72"/>
                  </a:lnTo>
                  <a:lnTo>
                    <a:pt x="305" y="85"/>
                  </a:lnTo>
                  <a:lnTo>
                    <a:pt x="313" y="100"/>
                  </a:lnTo>
                  <a:lnTo>
                    <a:pt x="318" y="114"/>
                  </a:lnTo>
                  <a:lnTo>
                    <a:pt x="322" y="129"/>
                  </a:lnTo>
                  <a:lnTo>
                    <a:pt x="324" y="146"/>
                  </a:lnTo>
                  <a:lnTo>
                    <a:pt x="325" y="163"/>
                  </a:lnTo>
                  <a:lnTo>
                    <a:pt x="325" y="163"/>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4" name="Google Shape;81;p56">
              <a:extLst>
                <a:ext uri="{FF2B5EF4-FFF2-40B4-BE49-F238E27FC236}">
                  <a16:creationId xmlns:a16="http://schemas.microsoft.com/office/drawing/2014/main" id="{243D2E40-1E52-478C-9908-E752EADE5206}"/>
                </a:ext>
              </a:extLst>
            </p:cNvPr>
            <p:cNvSpPr/>
            <p:nvPr/>
          </p:nvSpPr>
          <p:spPr>
            <a:xfrm>
              <a:off x="20" y="1580"/>
              <a:ext cx="323" cy="323"/>
            </a:xfrm>
            <a:custGeom>
              <a:avLst/>
              <a:gdLst/>
              <a:ahLst/>
              <a:cxnLst/>
              <a:rect l="l" t="t" r="r" b="b"/>
              <a:pathLst>
                <a:path w="646" h="646" extrusionOk="0">
                  <a:moveTo>
                    <a:pt x="646" y="322"/>
                  </a:moveTo>
                  <a:lnTo>
                    <a:pt x="646" y="322"/>
                  </a:lnTo>
                  <a:lnTo>
                    <a:pt x="645" y="356"/>
                  </a:lnTo>
                  <a:lnTo>
                    <a:pt x="640" y="388"/>
                  </a:lnTo>
                  <a:lnTo>
                    <a:pt x="632" y="419"/>
                  </a:lnTo>
                  <a:lnTo>
                    <a:pt x="620" y="448"/>
                  </a:lnTo>
                  <a:lnTo>
                    <a:pt x="608" y="476"/>
                  </a:lnTo>
                  <a:lnTo>
                    <a:pt x="591" y="502"/>
                  </a:lnTo>
                  <a:lnTo>
                    <a:pt x="572" y="528"/>
                  </a:lnTo>
                  <a:lnTo>
                    <a:pt x="552" y="550"/>
                  </a:lnTo>
                  <a:lnTo>
                    <a:pt x="529" y="572"/>
                  </a:lnTo>
                  <a:lnTo>
                    <a:pt x="504" y="590"/>
                  </a:lnTo>
                  <a:lnTo>
                    <a:pt x="476" y="606"/>
                  </a:lnTo>
                  <a:lnTo>
                    <a:pt x="449" y="619"/>
                  </a:lnTo>
                  <a:lnTo>
                    <a:pt x="419" y="630"/>
                  </a:lnTo>
                  <a:lnTo>
                    <a:pt x="389" y="638"/>
                  </a:lnTo>
                  <a:lnTo>
                    <a:pt x="356" y="644"/>
                  </a:lnTo>
                  <a:lnTo>
                    <a:pt x="324" y="646"/>
                  </a:lnTo>
                  <a:lnTo>
                    <a:pt x="324" y="646"/>
                  </a:lnTo>
                  <a:lnTo>
                    <a:pt x="290" y="644"/>
                  </a:lnTo>
                  <a:lnTo>
                    <a:pt x="258" y="638"/>
                  </a:lnTo>
                  <a:lnTo>
                    <a:pt x="227" y="630"/>
                  </a:lnTo>
                  <a:lnTo>
                    <a:pt x="197" y="619"/>
                  </a:lnTo>
                  <a:lnTo>
                    <a:pt x="170" y="606"/>
                  </a:lnTo>
                  <a:lnTo>
                    <a:pt x="142" y="590"/>
                  </a:lnTo>
                  <a:lnTo>
                    <a:pt x="117" y="572"/>
                  </a:lnTo>
                  <a:lnTo>
                    <a:pt x="94" y="550"/>
                  </a:lnTo>
                  <a:lnTo>
                    <a:pt x="74" y="528"/>
                  </a:lnTo>
                  <a:lnTo>
                    <a:pt x="56" y="502"/>
                  </a:lnTo>
                  <a:lnTo>
                    <a:pt x="39" y="476"/>
                  </a:lnTo>
                  <a:lnTo>
                    <a:pt x="26" y="448"/>
                  </a:lnTo>
                  <a:lnTo>
                    <a:pt x="16" y="419"/>
                  </a:lnTo>
                  <a:lnTo>
                    <a:pt x="6" y="388"/>
                  </a:lnTo>
                  <a:lnTo>
                    <a:pt x="2" y="356"/>
                  </a:lnTo>
                  <a:lnTo>
                    <a:pt x="0" y="322"/>
                  </a:lnTo>
                  <a:lnTo>
                    <a:pt x="0" y="322"/>
                  </a:lnTo>
                  <a:lnTo>
                    <a:pt x="2" y="289"/>
                  </a:lnTo>
                  <a:lnTo>
                    <a:pt x="6" y="257"/>
                  </a:lnTo>
                  <a:lnTo>
                    <a:pt x="16" y="226"/>
                  </a:lnTo>
                  <a:lnTo>
                    <a:pt x="26" y="197"/>
                  </a:lnTo>
                  <a:lnTo>
                    <a:pt x="39" y="169"/>
                  </a:lnTo>
                  <a:lnTo>
                    <a:pt x="56" y="141"/>
                  </a:lnTo>
                  <a:lnTo>
                    <a:pt x="74" y="117"/>
                  </a:lnTo>
                  <a:lnTo>
                    <a:pt x="94" y="94"/>
                  </a:lnTo>
                  <a:lnTo>
                    <a:pt x="117" y="74"/>
                  </a:lnTo>
                  <a:lnTo>
                    <a:pt x="142" y="55"/>
                  </a:lnTo>
                  <a:lnTo>
                    <a:pt x="170" y="38"/>
                  </a:lnTo>
                  <a:lnTo>
                    <a:pt x="197" y="24"/>
                  </a:lnTo>
                  <a:lnTo>
                    <a:pt x="227" y="14"/>
                  </a:lnTo>
                  <a:lnTo>
                    <a:pt x="258" y="6"/>
                  </a:lnTo>
                  <a:lnTo>
                    <a:pt x="290" y="1"/>
                  </a:lnTo>
                  <a:lnTo>
                    <a:pt x="324" y="0"/>
                  </a:lnTo>
                  <a:lnTo>
                    <a:pt x="324" y="0"/>
                  </a:lnTo>
                  <a:lnTo>
                    <a:pt x="356" y="1"/>
                  </a:lnTo>
                  <a:lnTo>
                    <a:pt x="389" y="6"/>
                  </a:lnTo>
                  <a:lnTo>
                    <a:pt x="419" y="14"/>
                  </a:lnTo>
                  <a:lnTo>
                    <a:pt x="449" y="24"/>
                  </a:lnTo>
                  <a:lnTo>
                    <a:pt x="476" y="38"/>
                  </a:lnTo>
                  <a:lnTo>
                    <a:pt x="504" y="55"/>
                  </a:lnTo>
                  <a:lnTo>
                    <a:pt x="529" y="74"/>
                  </a:lnTo>
                  <a:lnTo>
                    <a:pt x="552" y="94"/>
                  </a:lnTo>
                  <a:lnTo>
                    <a:pt x="572" y="117"/>
                  </a:lnTo>
                  <a:lnTo>
                    <a:pt x="591" y="141"/>
                  </a:lnTo>
                  <a:lnTo>
                    <a:pt x="608" y="169"/>
                  </a:lnTo>
                  <a:lnTo>
                    <a:pt x="620" y="197"/>
                  </a:lnTo>
                  <a:lnTo>
                    <a:pt x="632" y="226"/>
                  </a:lnTo>
                  <a:lnTo>
                    <a:pt x="640" y="257"/>
                  </a:lnTo>
                  <a:lnTo>
                    <a:pt x="645" y="289"/>
                  </a:lnTo>
                  <a:lnTo>
                    <a:pt x="646" y="322"/>
                  </a:lnTo>
                  <a:lnTo>
                    <a:pt x="646" y="32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 name="Google Shape;82;p56">
              <a:extLst>
                <a:ext uri="{FF2B5EF4-FFF2-40B4-BE49-F238E27FC236}">
                  <a16:creationId xmlns:a16="http://schemas.microsoft.com/office/drawing/2014/main" id="{8BFCA92E-E9EC-4F2D-AF7B-D2DCBA0634EE}"/>
                </a:ext>
              </a:extLst>
            </p:cNvPr>
            <p:cNvSpPr/>
            <p:nvPr/>
          </p:nvSpPr>
          <p:spPr>
            <a:xfrm>
              <a:off x="393" y="1652"/>
              <a:ext cx="179" cy="179"/>
            </a:xfrm>
            <a:custGeom>
              <a:avLst/>
              <a:gdLst/>
              <a:ahLst/>
              <a:cxnLst/>
              <a:rect l="l" t="t" r="r" b="b"/>
              <a:pathLst>
                <a:path w="358" h="358" extrusionOk="0">
                  <a:moveTo>
                    <a:pt x="358" y="179"/>
                  </a:moveTo>
                  <a:lnTo>
                    <a:pt x="358" y="179"/>
                  </a:lnTo>
                  <a:lnTo>
                    <a:pt x="356" y="197"/>
                  </a:lnTo>
                  <a:lnTo>
                    <a:pt x="355" y="216"/>
                  </a:lnTo>
                  <a:lnTo>
                    <a:pt x="350" y="233"/>
                  </a:lnTo>
                  <a:lnTo>
                    <a:pt x="344" y="248"/>
                  </a:lnTo>
                  <a:lnTo>
                    <a:pt x="336" y="265"/>
                  </a:lnTo>
                  <a:lnTo>
                    <a:pt x="327" y="279"/>
                  </a:lnTo>
                  <a:lnTo>
                    <a:pt x="318" y="293"/>
                  </a:lnTo>
                  <a:lnTo>
                    <a:pt x="306" y="305"/>
                  </a:lnTo>
                  <a:lnTo>
                    <a:pt x="293" y="318"/>
                  </a:lnTo>
                  <a:lnTo>
                    <a:pt x="279" y="327"/>
                  </a:lnTo>
                  <a:lnTo>
                    <a:pt x="264" y="336"/>
                  </a:lnTo>
                  <a:lnTo>
                    <a:pt x="248" y="344"/>
                  </a:lnTo>
                  <a:lnTo>
                    <a:pt x="233" y="350"/>
                  </a:lnTo>
                  <a:lnTo>
                    <a:pt x="216" y="355"/>
                  </a:lnTo>
                  <a:lnTo>
                    <a:pt x="198" y="358"/>
                  </a:lnTo>
                  <a:lnTo>
                    <a:pt x="179" y="358"/>
                  </a:lnTo>
                  <a:lnTo>
                    <a:pt x="179" y="358"/>
                  </a:lnTo>
                  <a:lnTo>
                    <a:pt x="161" y="358"/>
                  </a:lnTo>
                  <a:lnTo>
                    <a:pt x="144" y="355"/>
                  </a:lnTo>
                  <a:lnTo>
                    <a:pt x="127" y="350"/>
                  </a:lnTo>
                  <a:lnTo>
                    <a:pt x="110" y="344"/>
                  </a:lnTo>
                  <a:lnTo>
                    <a:pt x="94" y="336"/>
                  </a:lnTo>
                  <a:lnTo>
                    <a:pt x="79" y="327"/>
                  </a:lnTo>
                  <a:lnTo>
                    <a:pt x="65" y="318"/>
                  </a:lnTo>
                  <a:lnTo>
                    <a:pt x="53" y="305"/>
                  </a:lnTo>
                  <a:lnTo>
                    <a:pt x="42" y="293"/>
                  </a:lnTo>
                  <a:lnTo>
                    <a:pt x="31" y="279"/>
                  </a:lnTo>
                  <a:lnTo>
                    <a:pt x="22" y="265"/>
                  </a:lnTo>
                  <a:lnTo>
                    <a:pt x="14" y="248"/>
                  </a:lnTo>
                  <a:lnTo>
                    <a:pt x="10" y="233"/>
                  </a:lnTo>
                  <a:lnTo>
                    <a:pt x="5" y="216"/>
                  </a:lnTo>
                  <a:lnTo>
                    <a:pt x="2" y="197"/>
                  </a:lnTo>
                  <a:lnTo>
                    <a:pt x="0" y="179"/>
                  </a:lnTo>
                  <a:lnTo>
                    <a:pt x="0" y="179"/>
                  </a:lnTo>
                  <a:lnTo>
                    <a:pt x="2" y="162"/>
                  </a:lnTo>
                  <a:lnTo>
                    <a:pt x="5" y="143"/>
                  </a:lnTo>
                  <a:lnTo>
                    <a:pt x="10" y="126"/>
                  </a:lnTo>
                  <a:lnTo>
                    <a:pt x="14" y="109"/>
                  </a:lnTo>
                  <a:lnTo>
                    <a:pt x="22" y="94"/>
                  </a:lnTo>
                  <a:lnTo>
                    <a:pt x="31" y="80"/>
                  </a:lnTo>
                  <a:lnTo>
                    <a:pt x="42" y="66"/>
                  </a:lnTo>
                  <a:lnTo>
                    <a:pt x="53" y="52"/>
                  </a:lnTo>
                  <a:lnTo>
                    <a:pt x="65" y="42"/>
                  </a:lnTo>
                  <a:lnTo>
                    <a:pt x="79" y="31"/>
                  </a:lnTo>
                  <a:lnTo>
                    <a:pt x="94" y="22"/>
                  </a:lnTo>
                  <a:lnTo>
                    <a:pt x="110" y="15"/>
                  </a:lnTo>
                  <a:lnTo>
                    <a:pt x="127" y="9"/>
                  </a:lnTo>
                  <a:lnTo>
                    <a:pt x="144" y="5"/>
                  </a:lnTo>
                  <a:lnTo>
                    <a:pt x="161" y="2"/>
                  </a:lnTo>
                  <a:lnTo>
                    <a:pt x="179" y="0"/>
                  </a:lnTo>
                  <a:lnTo>
                    <a:pt x="179" y="0"/>
                  </a:lnTo>
                  <a:lnTo>
                    <a:pt x="198" y="2"/>
                  </a:lnTo>
                  <a:lnTo>
                    <a:pt x="216" y="5"/>
                  </a:lnTo>
                  <a:lnTo>
                    <a:pt x="233" y="9"/>
                  </a:lnTo>
                  <a:lnTo>
                    <a:pt x="248" y="15"/>
                  </a:lnTo>
                  <a:lnTo>
                    <a:pt x="264" y="22"/>
                  </a:lnTo>
                  <a:lnTo>
                    <a:pt x="279" y="31"/>
                  </a:lnTo>
                  <a:lnTo>
                    <a:pt x="293" y="42"/>
                  </a:lnTo>
                  <a:lnTo>
                    <a:pt x="306" y="52"/>
                  </a:lnTo>
                  <a:lnTo>
                    <a:pt x="318" y="66"/>
                  </a:lnTo>
                  <a:lnTo>
                    <a:pt x="327" y="80"/>
                  </a:lnTo>
                  <a:lnTo>
                    <a:pt x="336" y="94"/>
                  </a:lnTo>
                  <a:lnTo>
                    <a:pt x="344" y="109"/>
                  </a:lnTo>
                  <a:lnTo>
                    <a:pt x="350" y="126"/>
                  </a:lnTo>
                  <a:lnTo>
                    <a:pt x="355" y="143"/>
                  </a:lnTo>
                  <a:lnTo>
                    <a:pt x="356" y="162"/>
                  </a:lnTo>
                  <a:lnTo>
                    <a:pt x="358" y="179"/>
                  </a:lnTo>
                  <a:lnTo>
                    <a:pt x="358" y="179"/>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 name="Google Shape;83;p56">
              <a:extLst>
                <a:ext uri="{FF2B5EF4-FFF2-40B4-BE49-F238E27FC236}">
                  <a16:creationId xmlns:a16="http://schemas.microsoft.com/office/drawing/2014/main" id="{AA3165DB-EB1A-4585-BA3E-19F9EC86ADB1}"/>
                </a:ext>
              </a:extLst>
            </p:cNvPr>
            <p:cNvSpPr/>
            <p:nvPr/>
          </p:nvSpPr>
          <p:spPr>
            <a:xfrm>
              <a:off x="335" y="1697"/>
              <a:ext cx="66" cy="89"/>
            </a:xfrm>
            <a:custGeom>
              <a:avLst/>
              <a:gdLst/>
              <a:ahLst/>
              <a:cxnLst/>
              <a:rect l="l" t="t" r="r" b="b"/>
              <a:pathLst>
                <a:path w="131" h="177" extrusionOk="0">
                  <a:moveTo>
                    <a:pt x="0" y="0"/>
                  </a:moveTo>
                  <a:lnTo>
                    <a:pt x="0" y="0"/>
                  </a:lnTo>
                  <a:lnTo>
                    <a:pt x="3" y="9"/>
                  </a:lnTo>
                  <a:lnTo>
                    <a:pt x="7" y="18"/>
                  </a:lnTo>
                  <a:lnTo>
                    <a:pt x="14" y="29"/>
                  </a:lnTo>
                  <a:lnTo>
                    <a:pt x="23" y="42"/>
                  </a:lnTo>
                  <a:lnTo>
                    <a:pt x="35" y="51"/>
                  </a:lnTo>
                  <a:lnTo>
                    <a:pt x="41" y="55"/>
                  </a:lnTo>
                  <a:lnTo>
                    <a:pt x="49" y="59"/>
                  </a:lnTo>
                  <a:lnTo>
                    <a:pt x="58" y="60"/>
                  </a:lnTo>
                  <a:lnTo>
                    <a:pt x="67" y="60"/>
                  </a:lnTo>
                  <a:lnTo>
                    <a:pt x="67" y="60"/>
                  </a:lnTo>
                  <a:lnTo>
                    <a:pt x="84" y="59"/>
                  </a:lnTo>
                  <a:lnTo>
                    <a:pt x="98" y="54"/>
                  </a:lnTo>
                  <a:lnTo>
                    <a:pt x="111" y="48"/>
                  </a:lnTo>
                  <a:lnTo>
                    <a:pt x="118" y="42"/>
                  </a:lnTo>
                  <a:lnTo>
                    <a:pt x="125" y="34"/>
                  </a:lnTo>
                  <a:lnTo>
                    <a:pt x="129" y="28"/>
                  </a:lnTo>
                  <a:lnTo>
                    <a:pt x="131" y="23"/>
                  </a:lnTo>
                  <a:lnTo>
                    <a:pt x="123" y="136"/>
                  </a:lnTo>
                  <a:lnTo>
                    <a:pt x="123" y="136"/>
                  </a:lnTo>
                  <a:lnTo>
                    <a:pt x="120" y="129"/>
                  </a:lnTo>
                  <a:lnTo>
                    <a:pt x="117" y="125"/>
                  </a:lnTo>
                  <a:lnTo>
                    <a:pt x="111" y="117"/>
                  </a:lnTo>
                  <a:lnTo>
                    <a:pt x="103" y="111"/>
                  </a:lnTo>
                  <a:lnTo>
                    <a:pt x="92" y="105"/>
                  </a:lnTo>
                  <a:lnTo>
                    <a:pt x="80" y="102"/>
                  </a:lnTo>
                  <a:lnTo>
                    <a:pt x="63" y="100"/>
                  </a:lnTo>
                  <a:lnTo>
                    <a:pt x="63" y="100"/>
                  </a:lnTo>
                  <a:lnTo>
                    <a:pt x="55" y="100"/>
                  </a:lnTo>
                  <a:lnTo>
                    <a:pt x="47" y="103"/>
                  </a:lnTo>
                  <a:lnTo>
                    <a:pt x="40" y="106"/>
                  </a:lnTo>
                  <a:lnTo>
                    <a:pt x="34" y="111"/>
                  </a:lnTo>
                  <a:lnTo>
                    <a:pt x="27" y="117"/>
                  </a:lnTo>
                  <a:lnTo>
                    <a:pt x="23" y="125"/>
                  </a:lnTo>
                  <a:lnTo>
                    <a:pt x="14" y="139"/>
                  </a:lnTo>
                  <a:lnTo>
                    <a:pt x="7" y="153"/>
                  </a:lnTo>
                  <a:lnTo>
                    <a:pt x="3" y="165"/>
                  </a:lnTo>
                  <a:lnTo>
                    <a:pt x="0" y="177"/>
                  </a:lnTo>
                  <a:lnTo>
                    <a:pt x="0" y="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 name="Google Shape;84;p56">
              <a:extLst>
                <a:ext uri="{FF2B5EF4-FFF2-40B4-BE49-F238E27FC236}">
                  <a16:creationId xmlns:a16="http://schemas.microsoft.com/office/drawing/2014/main" id="{DBC85AF9-8B76-491F-A892-564805C61B64}"/>
                </a:ext>
              </a:extLst>
            </p:cNvPr>
            <p:cNvSpPr/>
            <p:nvPr/>
          </p:nvSpPr>
          <p:spPr>
            <a:xfrm>
              <a:off x="557" y="1713"/>
              <a:ext cx="323" cy="323"/>
            </a:xfrm>
            <a:custGeom>
              <a:avLst/>
              <a:gdLst/>
              <a:ahLst/>
              <a:cxnLst/>
              <a:rect l="l" t="t" r="r" b="b"/>
              <a:pathLst>
                <a:path w="646" h="646" extrusionOk="0">
                  <a:moveTo>
                    <a:pt x="646" y="324"/>
                  </a:moveTo>
                  <a:lnTo>
                    <a:pt x="646" y="324"/>
                  </a:lnTo>
                  <a:lnTo>
                    <a:pt x="644" y="356"/>
                  </a:lnTo>
                  <a:lnTo>
                    <a:pt x="639" y="388"/>
                  </a:lnTo>
                  <a:lnTo>
                    <a:pt x="632" y="419"/>
                  </a:lnTo>
                  <a:lnTo>
                    <a:pt x="621" y="448"/>
                  </a:lnTo>
                  <a:lnTo>
                    <a:pt x="607" y="476"/>
                  </a:lnTo>
                  <a:lnTo>
                    <a:pt x="590" y="504"/>
                  </a:lnTo>
                  <a:lnTo>
                    <a:pt x="572" y="529"/>
                  </a:lnTo>
                  <a:lnTo>
                    <a:pt x="552" y="552"/>
                  </a:lnTo>
                  <a:lnTo>
                    <a:pt x="528" y="572"/>
                  </a:lnTo>
                  <a:lnTo>
                    <a:pt x="504" y="590"/>
                  </a:lnTo>
                  <a:lnTo>
                    <a:pt x="476" y="607"/>
                  </a:lnTo>
                  <a:lnTo>
                    <a:pt x="448" y="621"/>
                  </a:lnTo>
                  <a:lnTo>
                    <a:pt x="419" y="632"/>
                  </a:lnTo>
                  <a:lnTo>
                    <a:pt x="388" y="640"/>
                  </a:lnTo>
                  <a:lnTo>
                    <a:pt x="356" y="644"/>
                  </a:lnTo>
                  <a:lnTo>
                    <a:pt x="323" y="646"/>
                  </a:lnTo>
                  <a:lnTo>
                    <a:pt x="323" y="646"/>
                  </a:lnTo>
                  <a:lnTo>
                    <a:pt x="289" y="644"/>
                  </a:lnTo>
                  <a:lnTo>
                    <a:pt x="257" y="640"/>
                  </a:lnTo>
                  <a:lnTo>
                    <a:pt x="226" y="632"/>
                  </a:lnTo>
                  <a:lnTo>
                    <a:pt x="197" y="621"/>
                  </a:lnTo>
                  <a:lnTo>
                    <a:pt x="169" y="607"/>
                  </a:lnTo>
                  <a:lnTo>
                    <a:pt x="143" y="590"/>
                  </a:lnTo>
                  <a:lnTo>
                    <a:pt x="117" y="572"/>
                  </a:lnTo>
                  <a:lnTo>
                    <a:pt x="95" y="552"/>
                  </a:lnTo>
                  <a:lnTo>
                    <a:pt x="74" y="529"/>
                  </a:lnTo>
                  <a:lnTo>
                    <a:pt x="55" y="504"/>
                  </a:lnTo>
                  <a:lnTo>
                    <a:pt x="40" y="476"/>
                  </a:lnTo>
                  <a:lnTo>
                    <a:pt x="26" y="448"/>
                  </a:lnTo>
                  <a:lnTo>
                    <a:pt x="15" y="419"/>
                  </a:lnTo>
                  <a:lnTo>
                    <a:pt x="7" y="388"/>
                  </a:lnTo>
                  <a:lnTo>
                    <a:pt x="1" y="356"/>
                  </a:lnTo>
                  <a:lnTo>
                    <a:pt x="0" y="324"/>
                  </a:lnTo>
                  <a:lnTo>
                    <a:pt x="0" y="324"/>
                  </a:lnTo>
                  <a:lnTo>
                    <a:pt x="1" y="290"/>
                  </a:lnTo>
                  <a:lnTo>
                    <a:pt x="7" y="257"/>
                  </a:lnTo>
                  <a:lnTo>
                    <a:pt x="15" y="226"/>
                  </a:lnTo>
                  <a:lnTo>
                    <a:pt x="26" y="197"/>
                  </a:lnTo>
                  <a:lnTo>
                    <a:pt x="40" y="169"/>
                  </a:lnTo>
                  <a:lnTo>
                    <a:pt x="55" y="143"/>
                  </a:lnTo>
                  <a:lnTo>
                    <a:pt x="74" y="117"/>
                  </a:lnTo>
                  <a:lnTo>
                    <a:pt x="95" y="95"/>
                  </a:lnTo>
                  <a:lnTo>
                    <a:pt x="117" y="74"/>
                  </a:lnTo>
                  <a:lnTo>
                    <a:pt x="143" y="55"/>
                  </a:lnTo>
                  <a:lnTo>
                    <a:pt x="169" y="40"/>
                  </a:lnTo>
                  <a:lnTo>
                    <a:pt x="197" y="26"/>
                  </a:lnTo>
                  <a:lnTo>
                    <a:pt x="226" y="15"/>
                  </a:lnTo>
                  <a:lnTo>
                    <a:pt x="257" y="8"/>
                  </a:lnTo>
                  <a:lnTo>
                    <a:pt x="289" y="1"/>
                  </a:lnTo>
                  <a:lnTo>
                    <a:pt x="323" y="0"/>
                  </a:lnTo>
                  <a:lnTo>
                    <a:pt x="323" y="0"/>
                  </a:lnTo>
                  <a:lnTo>
                    <a:pt x="356" y="1"/>
                  </a:lnTo>
                  <a:lnTo>
                    <a:pt x="388" y="8"/>
                  </a:lnTo>
                  <a:lnTo>
                    <a:pt x="419" y="15"/>
                  </a:lnTo>
                  <a:lnTo>
                    <a:pt x="448" y="26"/>
                  </a:lnTo>
                  <a:lnTo>
                    <a:pt x="476" y="40"/>
                  </a:lnTo>
                  <a:lnTo>
                    <a:pt x="504" y="55"/>
                  </a:lnTo>
                  <a:lnTo>
                    <a:pt x="528" y="74"/>
                  </a:lnTo>
                  <a:lnTo>
                    <a:pt x="552" y="95"/>
                  </a:lnTo>
                  <a:lnTo>
                    <a:pt x="572" y="117"/>
                  </a:lnTo>
                  <a:lnTo>
                    <a:pt x="590" y="143"/>
                  </a:lnTo>
                  <a:lnTo>
                    <a:pt x="607" y="169"/>
                  </a:lnTo>
                  <a:lnTo>
                    <a:pt x="621" y="197"/>
                  </a:lnTo>
                  <a:lnTo>
                    <a:pt x="632" y="226"/>
                  </a:lnTo>
                  <a:lnTo>
                    <a:pt x="639" y="257"/>
                  </a:lnTo>
                  <a:lnTo>
                    <a:pt x="644" y="290"/>
                  </a:lnTo>
                  <a:lnTo>
                    <a:pt x="646" y="324"/>
                  </a:lnTo>
                  <a:lnTo>
                    <a:pt x="646" y="32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 name="Google Shape;85;p56">
              <a:extLst>
                <a:ext uri="{FF2B5EF4-FFF2-40B4-BE49-F238E27FC236}">
                  <a16:creationId xmlns:a16="http://schemas.microsoft.com/office/drawing/2014/main" id="{458DBD86-9C94-4893-B571-BE7BCDD44C4F}"/>
                </a:ext>
              </a:extLst>
            </p:cNvPr>
            <p:cNvSpPr/>
            <p:nvPr/>
          </p:nvSpPr>
          <p:spPr>
            <a:xfrm>
              <a:off x="930" y="1785"/>
              <a:ext cx="179" cy="178"/>
            </a:xfrm>
            <a:custGeom>
              <a:avLst/>
              <a:gdLst/>
              <a:ahLst/>
              <a:cxnLst/>
              <a:rect l="l" t="t" r="r" b="b"/>
              <a:pathLst>
                <a:path w="358" h="356" extrusionOk="0">
                  <a:moveTo>
                    <a:pt x="358" y="179"/>
                  </a:moveTo>
                  <a:lnTo>
                    <a:pt x="358" y="179"/>
                  </a:lnTo>
                  <a:lnTo>
                    <a:pt x="358" y="196"/>
                  </a:lnTo>
                  <a:lnTo>
                    <a:pt x="354" y="214"/>
                  </a:lnTo>
                  <a:lnTo>
                    <a:pt x="350" y="231"/>
                  </a:lnTo>
                  <a:lnTo>
                    <a:pt x="344" y="248"/>
                  </a:lnTo>
                  <a:lnTo>
                    <a:pt x="336" y="263"/>
                  </a:lnTo>
                  <a:lnTo>
                    <a:pt x="327" y="277"/>
                  </a:lnTo>
                  <a:lnTo>
                    <a:pt x="317" y="291"/>
                  </a:lnTo>
                  <a:lnTo>
                    <a:pt x="305" y="305"/>
                  </a:lnTo>
                  <a:lnTo>
                    <a:pt x="293" y="316"/>
                  </a:lnTo>
                  <a:lnTo>
                    <a:pt x="279" y="327"/>
                  </a:lnTo>
                  <a:lnTo>
                    <a:pt x="265" y="336"/>
                  </a:lnTo>
                  <a:lnTo>
                    <a:pt x="248" y="342"/>
                  </a:lnTo>
                  <a:lnTo>
                    <a:pt x="233" y="348"/>
                  </a:lnTo>
                  <a:lnTo>
                    <a:pt x="216" y="353"/>
                  </a:lnTo>
                  <a:lnTo>
                    <a:pt x="197" y="356"/>
                  </a:lnTo>
                  <a:lnTo>
                    <a:pt x="179" y="356"/>
                  </a:lnTo>
                  <a:lnTo>
                    <a:pt x="179" y="356"/>
                  </a:lnTo>
                  <a:lnTo>
                    <a:pt x="160" y="356"/>
                  </a:lnTo>
                  <a:lnTo>
                    <a:pt x="143" y="353"/>
                  </a:lnTo>
                  <a:lnTo>
                    <a:pt x="126" y="348"/>
                  </a:lnTo>
                  <a:lnTo>
                    <a:pt x="109" y="342"/>
                  </a:lnTo>
                  <a:lnTo>
                    <a:pt x="94" y="336"/>
                  </a:lnTo>
                  <a:lnTo>
                    <a:pt x="80" y="327"/>
                  </a:lnTo>
                  <a:lnTo>
                    <a:pt x="66" y="316"/>
                  </a:lnTo>
                  <a:lnTo>
                    <a:pt x="52" y="305"/>
                  </a:lnTo>
                  <a:lnTo>
                    <a:pt x="41" y="291"/>
                  </a:lnTo>
                  <a:lnTo>
                    <a:pt x="31" y="277"/>
                  </a:lnTo>
                  <a:lnTo>
                    <a:pt x="21" y="263"/>
                  </a:lnTo>
                  <a:lnTo>
                    <a:pt x="15" y="248"/>
                  </a:lnTo>
                  <a:lnTo>
                    <a:pt x="9" y="231"/>
                  </a:lnTo>
                  <a:lnTo>
                    <a:pt x="4" y="214"/>
                  </a:lnTo>
                  <a:lnTo>
                    <a:pt x="1" y="196"/>
                  </a:lnTo>
                  <a:lnTo>
                    <a:pt x="0" y="179"/>
                  </a:lnTo>
                  <a:lnTo>
                    <a:pt x="0" y="179"/>
                  </a:lnTo>
                  <a:lnTo>
                    <a:pt x="1" y="160"/>
                  </a:lnTo>
                  <a:lnTo>
                    <a:pt x="4" y="142"/>
                  </a:lnTo>
                  <a:lnTo>
                    <a:pt x="9" y="125"/>
                  </a:lnTo>
                  <a:lnTo>
                    <a:pt x="15" y="109"/>
                  </a:lnTo>
                  <a:lnTo>
                    <a:pt x="21" y="92"/>
                  </a:lnTo>
                  <a:lnTo>
                    <a:pt x="31" y="78"/>
                  </a:lnTo>
                  <a:lnTo>
                    <a:pt x="41" y="64"/>
                  </a:lnTo>
                  <a:lnTo>
                    <a:pt x="52" y="52"/>
                  </a:lnTo>
                  <a:lnTo>
                    <a:pt x="66" y="40"/>
                  </a:lnTo>
                  <a:lnTo>
                    <a:pt x="80" y="31"/>
                  </a:lnTo>
                  <a:lnTo>
                    <a:pt x="94" y="21"/>
                  </a:lnTo>
                  <a:lnTo>
                    <a:pt x="109" y="14"/>
                  </a:lnTo>
                  <a:lnTo>
                    <a:pt x="126" y="7"/>
                  </a:lnTo>
                  <a:lnTo>
                    <a:pt x="143" y="3"/>
                  </a:lnTo>
                  <a:lnTo>
                    <a:pt x="160" y="0"/>
                  </a:lnTo>
                  <a:lnTo>
                    <a:pt x="179" y="0"/>
                  </a:lnTo>
                  <a:lnTo>
                    <a:pt x="179" y="0"/>
                  </a:lnTo>
                  <a:lnTo>
                    <a:pt x="197" y="0"/>
                  </a:lnTo>
                  <a:lnTo>
                    <a:pt x="216" y="3"/>
                  </a:lnTo>
                  <a:lnTo>
                    <a:pt x="233" y="7"/>
                  </a:lnTo>
                  <a:lnTo>
                    <a:pt x="248" y="14"/>
                  </a:lnTo>
                  <a:lnTo>
                    <a:pt x="265" y="21"/>
                  </a:lnTo>
                  <a:lnTo>
                    <a:pt x="279" y="31"/>
                  </a:lnTo>
                  <a:lnTo>
                    <a:pt x="293" y="40"/>
                  </a:lnTo>
                  <a:lnTo>
                    <a:pt x="305" y="52"/>
                  </a:lnTo>
                  <a:lnTo>
                    <a:pt x="317" y="64"/>
                  </a:lnTo>
                  <a:lnTo>
                    <a:pt x="327" y="78"/>
                  </a:lnTo>
                  <a:lnTo>
                    <a:pt x="336" y="92"/>
                  </a:lnTo>
                  <a:lnTo>
                    <a:pt x="344" y="109"/>
                  </a:lnTo>
                  <a:lnTo>
                    <a:pt x="350" y="125"/>
                  </a:lnTo>
                  <a:lnTo>
                    <a:pt x="354" y="142"/>
                  </a:lnTo>
                  <a:lnTo>
                    <a:pt x="358" y="160"/>
                  </a:lnTo>
                  <a:lnTo>
                    <a:pt x="358" y="179"/>
                  </a:lnTo>
                  <a:lnTo>
                    <a:pt x="358" y="179"/>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 name="Google Shape;86;p56">
              <a:extLst>
                <a:ext uri="{FF2B5EF4-FFF2-40B4-BE49-F238E27FC236}">
                  <a16:creationId xmlns:a16="http://schemas.microsoft.com/office/drawing/2014/main" id="{7B1ED7B6-F1D8-4C24-848F-EDDD8D55A6FC}"/>
                </a:ext>
              </a:extLst>
            </p:cNvPr>
            <p:cNvSpPr/>
            <p:nvPr/>
          </p:nvSpPr>
          <p:spPr>
            <a:xfrm>
              <a:off x="873" y="1830"/>
              <a:ext cx="65" cy="89"/>
            </a:xfrm>
            <a:custGeom>
              <a:avLst/>
              <a:gdLst/>
              <a:ahLst/>
              <a:cxnLst/>
              <a:rect l="l" t="t" r="r" b="b"/>
              <a:pathLst>
                <a:path w="131" h="179" extrusionOk="0">
                  <a:moveTo>
                    <a:pt x="2" y="0"/>
                  </a:moveTo>
                  <a:lnTo>
                    <a:pt x="2" y="0"/>
                  </a:lnTo>
                  <a:lnTo>
                    <a:pt x="5" y="9"/>
                  </a:lnTo>
                  <a:lnTo>
                    <a:pt x="8" y="20"/>
                  </a:lnTo>
                  <a:lnTo>
                    <a:pt x="14" y="31"/>
                  </a:lnTo>
                  <a:lnTo>
                    <a:pt x="23" y="42"/>
                  </a:lnTo>
                  <a:lnTo>
                    <a:pt x="36" y="51"/>
                  </a:lnTo>
                  <a:lnTo>
                    <a:pt x="42" y="56"/>
                  </a:lnTo>
                  <a:lnTo>
                    <a:pt x="50" y="59"/>
                  </a:lnTo>
                  <a:lnTo>
                    <a:pt x="59" y="60"/>
                  </a:lnTo>
                  <a:lnTo>
                    <a:pt x="68" y="62"/>
                  </a:lnTo>
                  <a:lnTo>
                    <a:pt x="68" y="62"/>
                  </a:lnTo>
                  <a:lnTo>
                    <a:pt x="85" y="59"/>
                  </a:lnTo>
                  <a:lnTo>
                    <a:pt x="100" y="56"/>
                  </a:lnTo>
                  <a:lnTo>
                    <a:pt x="111" y="49"/>
                  </a:lnTo>
                  <a:lnTo>
                    <a:pt x="119" y="42"/>
                  </a:lnTo>
                  <a:lnTo>
                    <a:pt x="125" y="36"/>
                  </a:lnTo>
                  <a:lnTo>
                    <a:pt x="130" y="29"/>
                  </a:lnTo>
                  <a:lnTo>
                    <a:pt x="131" y="23"/>
                  </a:lnTo>
                  <a:lnTo>
                    <a:pt x="124" y="136"/>
                  </a:lnTo>
                  <a:lnTo>
                    <a:pt x="124" y="136"/>
                  </a:lnTo>
                  <a:lnTo>
                    <a:pt x="120" y="131"/>
                  </a:lnTo>
                  <a:lnTo>
                    <a:pt x="117" y="125"/>
                  </a:lnTo>
                  <a:lnTo>
                    <a:pt x="111" y="119"/>
                  </a:lnTo>
                  <a:lnTo>
                    <a:pt x="104" y="111"/>
                  </a:lnTo>
                  <a:lnTo>
                    <a:pt x="93" y="107"/>
                  </a:lnTo>
                  <a:lnTo>
                    <a:pt x="80" y="102"/>
                  </a:lnTo>
                  <a:lnTo>
                    <a:pt x="65" y="100"/>
                  </a:lnTo>
                  <a:lnTo>
                    <a:pt x="65" y="100"/>
                  </a:lnTo>
                  <a:lnTo>
                    <a:pt x="56" y="100"/>
                  </a:lnTo>
                  <a:lnTo>
                    <a:pt x="48" y="103"/>
                  </a:lnTo>
                  <a:lnTo>
                    <a:pt x="42" y="108"/>
                  </a:lnTo>
                  <a:lnTo>
                    <a:pt x="34" y="113"/>
                  </a:lnTo>
                  <a:lnTo>
                    <a:pt x="28" y="119"/>
                  </a:lnTo>
                  <a:lnTo>
                    <a:pt x="23" y="125"/>
                  </a:lnTo>
                  <a:lnTo>
                    <a:pt x="14" y="139"/>
                  </a:lnTo>
                  <a:lnTo>
                    <a:pt x="8" y="154"/>
                  </a:lnTo>
                  <a:lnTo>
                    <a:pt x="3" y="167"/>
                  </a:lnTo>
                  <a:lnTo>
                    <a:pt x="0" y="179"/>
                  </a:lnTo>
                  <a:lnTo>
                    <a:pt x="2" y="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 name="Google Shape;87;p56">
              <a:extLst>
                <a:ext uri="{FF2B5EF4-FFF2-40B4-BE49-F238E27FC236}">
                  <a16:creationId xmlns:a16="http://schemas.microsoft.com/office/drawing/2014/main" id="{7B9AB315-2291-435A-B98C-8FB6656C15FB}"/>
                </a:ext>
              </a:extLst>
            </p:cNvPr>
            <p:cNvSpPr/>
            <p:nvPr/>
          </p:nvSpPr>
          <p:spPr>
            <a:xfrm>
              <a:off x="892" y="2072"/>
              <a:ext cx="331" cy="332"/>
            </a:xfrm>
            <a:custGeom>
              <a:avLst/>
              <a:gdLst/>
              <a:ahLst/>
              <a:cxnLst/>
              <a:rect l="l" t="t" r="r" b="b"/>
              <a:pathLst>
                <a:path w="661" h="663" extrusionOk="0">
                  <a:moveTo>
                    <a:pt x="661" y="332"/>
                  </a:moveTo>
                  <a:lnTo>
                    <a:pt x="661" y="332"/>
                  </a:lnTo>
                  <a:lnTo>
                    <a:pt x="660" y="366"/>
                  </a:lnTo>
                  <a:lnTo>
                    <a:pt x="653" y="398"/>
                  </a:lnTo>
                  <a:lnTo>
                    <a:pt x="646" y="430"/>
                  </a:lnTo>
                  <a:lnTo>
                    <a:pt x="635" y="461"/>
                  </a:lnTo>
                  <a:lnTo>
                    <a:pt x="621" y="489"/>
                  </a:lnTo>
                  <a:lnTo>
                    <a:pt x="604" y="517"/>
                  </a:lnTo>
                  <a:lnTo>
                    <a:pt x="586" y="543"/>
                  </a:lnTo>
                  <a:lnTo>
                    <a:pt x="564" y="566"/>
                  </a:lnTo>
                  <a:lnTo>
                    <a:pt x="541" y="588"/>
                  </a:lnTo>
                  <a:lnTo>
                    <a:pt x="515" y="606"/>
                  </a:lnTo>
                  <a:lnTo>
                    <a:pt x="487" y="623"/>
                  </a:lnTo>
                  <a:lnTo>
                    <a:pt x="459" y="637"/>
                  </a:lnTo>
                  <a:lnTo>
                    <a:pt x="428" y="648"/>
                  </a:lnTo>
                  <a:lnTo>
                    <a:pt x="396" y="655"/>
                  </a:lnTo>
                  <a:lnTo>
                    <a:pt x="364" y="662"/>
                  </a:lnTo>
                  <a:lnTo>
                    <a:pt x="330" y="663"/>
                  </a:lnTo>
                  <a:lnTo>
                    <a:pt x="330" y="663"/>
                  </a:lnTo>
                  <a:lnTo>
                    <a:pt x="296" y="662"/>
                  </a:lnTo>
                  <a:lnTo>
                    <a:pt x="263" y="655"/>
                  </a:lnTo>
                  <a:lnTo>
                    <a:pt x="231" y="648"/>
                  </a:lnTo>
                  <a:lnTo>
                    <a:pt x="202" y="637"/>
                  </a:lnTo>
                  <a:lnTo>
                    <a:pt x="172" y="623"/>
                  </a:lnTo>
                  <a:lnTo>
                    <a:pt x="145" y="606"/>
                  </a:lnTo>
                  <a:lnTo>
                    <a:pt x="120" y="588"/>
                  </a:lnTo>
                  <a:lnTo>
                    <a:pt x="95" y="566"/>
                  </a:lnTo>
                  <a:lnTo>
                    <a:pt x="75" y="543"/>
                  </a:lnTo>
                  <a:lnTo>
                    <a:pt x="55" y="517"/>
                  </a:lnTo>
                  <a:lnTo>
                    <a:pt x="38" y="489"/>
                  </a:lnTo>
                  <a:lnTo>
                    <a:pt x="24" y="461"/>
                  </a:lnTo>
                  <a:lnTo>
                    <a:pt x="14" y="430"/>
                  </a:lnTo>
                  <a:lnTo>
                    <a:pt x="6" y="398"/>
                  </a:lnTo>
                  <a:lnTo>
                    <a:pt x="1" y="366"/>
                  </a:lnTo>
                  <a:lnTo>
                    <a:pt x="0" y="332"/>
                  </a:lnTo>
                  <a:lnTo>
                    <a:pt x="0" y="332"/>
                  </a:lnTo>
                  <a:lnTo>
                    <a:pt x="1" y="298"/>
                  </a:lnTo>
                  <a:lnTo>
                    <a:pt x="6" y="265"/>
                  </a:lnTo>
                  <a:lnTo>
                    <a:pt x="14" y="233"/>
                  </a:lnTo>
                  <a:lnTo>
                    <a:pt x="24" y="204"/>
                  </a:lnTo>
                  <a:lnTo>
                    <a:pt x="38" y="174"/>
                  </a:lnTo>
                  <a:lnTo>
                    <a:pt x="55" y="147"/>
                  </a:lnTo>
                  <a:lnTo>
                    <a:pt x="75" y="122"/>
                  </a:lnTo>
                  <a:lnTo>
                    <a:pt x="95" y="97"/>
                  </a:lnTo>
                  <a:lnTo>
                    <a:pt x="120" y="76"/>
                  </a:lnTo>
                  <a:lnTo>
                    <a:pt x="145" y="57"/>
                  </a:lnTo>
                  <a:lnTo>
                    <a:pt x="172" y="40"/>
                  </a:lnTo>
                  <a:lnTo>
                    <a:pt x="202" y="26"/>
                  </a:lnTo>
                  <a:lnTo>
                    <a:pt x="231" y="16"/>
                  </a:lnTo>
                  <a:lnTo>
                    <a:pt x="263" y="8"/>
                  </a:lnTo>
                  <a:lnTo>
                    <a:pt x="296" y="3"/>
                  </a:lnTo>
                  <a:lnTo>
                    <a:pt x="330" y="0"/>
                  </a:lnTo>
                  <a:lnTo>
                    <a:pt x="330" y="0"/>
                  </a:lnTo>
                  <a:lnTo>
                    <a:pt x="364" y="3"/>
                  </a:lnTo>
                  <a:lnTo>
                    <a:pt x="396" y="8"/>
                  </a:lnTo>
                  <a:lnTo>
                    <a:pt x="428" y="16"/>
                  </a:lnTo>
                  <a:lnTo>
                    <a:pt x="459" y="26"/>
                  </a:lnTo>
                  <a:lnTo>
                    <a:pt x="487" y="40"/>
                  </a:lnTo>
                  <a:lnTo>
                    <a:pt x="515" y="57"/>
                  </a:lnTo>
                  <a:lnTo>
                    <a:pt x="541" y="76"/>
                  </a:lnTo>
                  <a:lnTo>
                    <a:pt x="564" y="97"/>
                  </a:lnTo>
                  <a:lnTo>
                    <a:pt x="586" y="122"/>
                  </a:lnTo>
                  <a:lnTo>
                    <a:pt x="604" y="147"/>
                  </a:lnTo>
                  <a:lnTo>
                    <a:pt x="621" y="174"/>
                  </a:lnTo>
                  <a:lnTo>
                    <a:pt x="635" y="204"/>
                  </a:lnTo>
                  <a:lnTo>
                    <a:pt x="646" y="233"/>
                  </a:lnTo>
                  <a:lnTo>
                    <a:pt x="653" y="265"/>
                  </a:lnTo>
                  <a:lnTo>
                    <a:pt x="660" y="298"/>
                  </a:lnTo>
                  <a:lnTo>
                    <a:pt x="661" y="332"/>
                  </a:lnTo>
                  <a:lnTo>
                    <a:pt x="661" y="33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 name="Google Shape;88;p56">
              <a:extLst>
                <a:ext uri="{FF2B5EF4-FFF2-40B4-BE49-F238E27FC236}">
                  <a16:creationId xmlns:a16="http://schemas.microsoft.com/office/drawing/2014/main" id="{9066C06B-001E-4C86-AF1B-838E0F16424B}"/>
                </a:ext>
              </a:extLst>
            </p:cNvPr>
            <p:cNvSpPr/>
            <p:nvPr/>
          </p:nvSpPr>
          <p:spPr>
            <a:xfrm>
              <a:off x="1274" y="2146"/>
              <a:ext cx="183" cy="184"/>
            </a:xfrm>
            <a:custGeom>
              <a:avLst/>
              <a:gdLst/>
              <a:ahLst/>
              <a:cxnLst/>
              <a:rect l="l" t="t" r="r" b="b"/>
              <a:pathLst>
                <a:path w="366" h="367" extrusionOk="0">
                  <a:moveTo>
                    <a:pt x="366" y="184"/>
                  </a:moveTo>
                  <a:lnTo>
                    <a:pt x="366" y="184"/>
                  </a:lnTo>
                  <a:lnTo>
                    <a:pt x="366" y="202"/>
                  </a:lnTo>
                  <a:lnTo>
                    <a:pt x="363" y="221"/>
                  </a:lnTo>
                  <a:lnTo>
                    <a:pt x="358" y="238"/>
                  </a:lnTo>
                  <a:lnTo>
                    <a:pt x="352" y="255"/>
                  </a:lnTo>
                  <a:lnTo>
                    <a:pt x="344" y="272"/>
                  </a:lnTo>
                  <a:lnTo>
                    <a:pt x="335" y="285"/>
                  </a:lnTo>
                  <a:lnTo>
                    <a:pt x="324" y="301"/>
                  </a:lnTo>
                  <a:lnTo>
                    <a:pt x="312" y="313"/>
                  </a:lnTo>
                  <a:lnTo>
                    <a:pt x="300" y="326"/>
                  </a:lnTo>
                  <a:lnTo>
                    <a:pt x="286" y="335"/>
                  </a:lnTo>
                  <a:lnTo>
                    <a:pt x="270" y="344"/>
                  </a:lnTo>
                  <a:lnTo>
                    <a:pt x="255" y="352"/>
                  </a:lnTo>
                  <a:lnTo>
                    <a:pt x="238" y="358"/>
                  </a:lnTo>
                  <a:lnTo>
                    <a:pt x="219" y="363"/>
                  </a:lnTo>
                  <a:lnTo>
                    <a:pt x="202" y="366"/>
                  </a:lnTo>
                  <a:lnTo>
                    <a:pt x="182" y="367"/>
                  </a:lnTo>
                  <a:lnTo>
                    <a:pt x="182" y="367"/>
                  </a:lnTo>
                  <a:lnTo>
                    <a:pt x="164" y="366"/>
                  </a:lnTo>
                  <a:lnTo>
                    <a:pt x="147" y="363"/>
                  </a:lnTo>
                  <a:lnTo>
                    <a:pt x="128" y="358"/>
                  </a:lnTo>
                  <a:lnTo>
                    <a:pt x="111" y="352"/>
                  </a:lnTo>
                  <a:lnTo>
                    <a:pt x="96" y="344"/>
                  </a:lnTo>
                  <a:lnTo>
                    <a:pt x="81" y="335"/>
                  </a:lnTo>
                  <a:lnTo>
                    <a:pt x="67" y="326"/>
                  </a:lnTo>
                  <a:lnTo>
                    <a:pt x="53" y="313"/>
                  </a:lnTo>
                  <a:lnTo>
                    <a:pt x="42" y="301"/>
                  </a:lnTo>
                  <a:lnTo>
                    <a:pt x="31" y="285"/>
                  </a:lnTo>
                  <a:lnTo>
                    <a:pt x="22" y="272"/>
                  </a:lnTo>
                  <a:lnTo>
                    <a:pt x="14" y="255"/>
                  </a:lnTo>
                  <a:lnTo>
                    <a:pt x="8" y="238"/>
                  </a:lnTo>
                  <a:lnTo>
                    <a:pt x="4" y="221"/>
                  </a:lnTo>
                  <a:lnTo>
                    <a:pt x="0" y="202"/>
                  </a:lnTo>
                  <a:lnTo>
                    <a:pt x="0" y="184"/>
                  </a:lnTo>
                  <a:lnTo>
                    <a:pt x="0" y="184"/>
                  </a:lnTo>
                  <a:lnTo>
                    <a:pt x="0" y="165"/>
                  </a:lnTo>
                  <a:lnTo>
                    <a:pt x="4" y="147"/>
                  </a:lnTo>
                  <a:lnTo>
                    <a:pt x="8" y="130"/>
                  </a:lnTo>
                  <a:lnTo>
                    <a:pt x="14" y="113"/>
                  </a:lnTo>
                  <a:lnTo>
                    <a:pt x="22" y="96"/>
                  </a:lnTo>
                  <a:lnTo>
                    <a:pt x="31" y="82"/>
                  </a:lnTo>
                  <a:lnTo>
                    <a:pt x="42" y="68"/>
                  </a:lnTo>
                  <a:lnTo>
                    <a:pt x="53" y="54"/>
                  </a:lnTo>
                  <a:lnTo>
                    <a:pt x="67" y="42"/>
                  </a:lnTo>
                  <a:lnTo>
                    <a:pt x="81" y="33"/>
                  </a:lnTo>
                  <a:lnTo>
                    <a:pt x="96" y="23"/>
                  </a:lnTo>
                  <a:lnTo>
                    <a:pt x="111" y="16"/>
                  </a:lnTo>
                  <a:lnTo>
                    <a:pt x="128" y="9"/>
                  </a:lnTo>
                  <a:lnTo>
                    <a:pt x="147" y="5"/>
                  </a:lnTo>
                  <a:lnTo>
                    <a:pt x="164" y="2"/>
                  </a:lnTo>
                  <a:lnTo>
                    <a:pt x="182" y="0"/>
                  </a:lnTo>
                  <a:lnTo>
                    <a:pt x="182" y="0"/>
                  </a:lnTo>
                  <a:lnTo>
                    <a:pt x="202" y="2"/>
                  </a:lnTo>
                  <a:lnTo>
                    <a:pt x="219" y="5"/>
                  </a:lnTo>
                  <a:lnTo>
                    <a:pt x="238" y="9"/>
                  </a:lnTo>
                  <a:lnTo>
                    <a:pt x="255" y="16"/>
                  </a:lnTo>
                  <a:lnTo>
                    <a:pt x="270" y="23"/>
                  </a:lnTo>
                  <a:lnTo>
                    <a:pt x="286" y="33"/>
                  </a:lnTo>
                  <a:lnTo>
                    <a:pt x="300" y="42"/>
                  </a:lnTo>
                  <a:lnTo>
                    <a:pt x="312" y="54"/>
                  </a:lnTo>
                  <a:lnTo>
                    <a:pt x="324" y="68"/>
                  </a:lnTo>
                  <a:lnTo>
                    <a:pt x="335" y="82"/>
                  </a:lnTo>
                  <a:lnTo>
                    <a:pt x="344" y="96"/>
                  </a:lnTo>
                  <a:lnTo>
                    <a:pt x="352" y="113"/>
                  </a:lnTo>
                  <a:lnTo>
                    <a:pt x="358" y="130"/>
                  </a:lnTo>
                  <a:lnTo>
                    <a:pt x="363" y="147"/>
                  </a:lnTo>
                  <a:lnTo>
                    <a:pt x="366" y="165"/>
                  </a:lnTo>
                  <a:lnTo>
                    <a:pt x="366" y="184"/>
                  </a:lnTo>
                  <a:lnTo>
                    <a:pt x="366" y="18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2" name="Google Shape;89;p56">
              <a:extLst>
                <a:ext uri="{FF2B5EF4-FFF2-40B4-BE49-F238E27FC236}">
                  <a16:creationId xmlns:a16="http://schemas.microsoft.com/office/drawing/2014/main" id="{C0826CFA-1CC2-406E-A3CD-DC915B0CDD3D}"/>
                </a:ext>
              </a:extLst>
            </p:cNvPr>
            <p:cNvSpPr/>
            <p:nvPr/>
          </p:nvSpPr>
          <p:spPr>
            <a:xfrm>
              <a:off x="1214" y="2192"/>
              <a:ext cx="68" cy="91"/>
            </a:xfrm>
            <a:custGeom>
              <a:avLst/>
              <a:gdLst/>
              <a:ahLst/>
              <a:cxnLst/>
              <a:rect l="l" t="t" r="r" b="b"/>
              <a:pathLst>
                <a:path w="136" h="182" extrusionOk="0">
                  <a:moveTo>
                    <a:pt x="2" y="0"/>
                  </a:moveTo>
                  <a:lnTo>
                    <a:pt x="2" y="0"/>
                  </a:lnTo>
                  <a:lnTo>
                    <a:pt x="5" y="9"/>
                  </a:lnTo>
                  <a:lnTo>
                    <a:pt x="9" y="20"/>
                  </a:lnTo>
                  <a:lnTo>
                    <a:pt x="16" y="31"/>
                  </a:lnTo>
                  <a:lnTo>
                    <a:pt x="25" y="43"/>
                  </a:lnTo>
                  <a:lnTo>
                    <a:pt x="31" y="48"/>
                  </a:lnTo>
                  <a:lnTo>
                    <a:pt x="37" y="52"/>
                  </a:lnTo>
                  <a:lnTo>
                    <a:pt x="43" y="57"/>
                  </a:lnTo>
                  <a:lnTo>
                    <a:pt x="51" y="60"/>
                  </a:lnTo>
                  <a:lnTo>
                    <a:pt x="60" y="61"/>
                  </a:lnTo>
                  <a:lnTo>
                    <a:pt x="70" y="63"/>
                  </a:lnTo>
                  <a:lnTo>
                    <a:pt x="70" y="63"/>
                  </a:lnTo>
                  <a:lnTo>
                    <a:pt x="88" y="60"/>
                  </a:lnTo>
                  <a:lnTo>
                    <a:pt x="103" y="57"/>
                  </a:lnTo>
                  <a:lnTo>
                    <a:pt x="114" y="51"/>
                  </a:lnTo>
                  <a:lnTo>
                    <a:pt x="124" y="43"/>
                  </a:lnTo>
                  <a:lnTo>
                    <a:pt x="130" y="35"/>
                  </a:lnTo>
                  <a:lnTo>
                    <a:pt x="133" y="29"/>
                  </a:lnTo>
                  <a:lnTo>
                    <a:pt x="136" y="23"/>
                  </a:lnTo>
                  <a:lnTo>
                    <a:pt x="127" y="139"/>
                  </a:lnTo>
                  <a:lnTo>
                    <a:pt x="127" y="139"/>
                  </a:lnTo>
                  <a:lnTo>
                    <a:pt x="125" y="134"/>
                  </a:lnTo>
                  <a:lnTo>
                    <a:pt x="120" y="128"/>
                  </a:lnTo>
                  <a:lnTo>
                    <a:pt x="114" y="120"/>
                  </a:lnTo>
                  <a:lnTo>
                    <a:pt x="107" y="114"/>
                  </a:lnTo>
                  <a:lnTo>
                    <a:pt x="96" y="108"/>
                  </a:lnTo>
                  <a:lnTo>
                    <a:pt x="83" y="103"/>
                  </a:lnTo>
                  <a:lnTo>
                    <a:pt x="66" y="102"/>
                  </a:lnTo>
                  <a:lnTo>
                    <a:pt x="66" y="102"/>
                  </a:lnTo>
                  <a:lnTo>
                    <a:pt x="57" y="103"/>
                  </a:lnTo>
                  <a:lnTo>
                    <a:pt x="50" y="106"/>
                  </a:lnTo>
                  <a:lnTo>
                    <a:pt x="43" y="109"/>
                  </a:lnTo>
                  <a:lnTo>
                    <a:pt x="36" y="115"/>
                  </a:lnTo>
                  <a:lnTo>
                    <a:pt x="29" y="122"/>
                  </a:lnTo>
                  <a:lnTo>
                    <a:pt x="25" y="128"/>
                  </a:lnTo>
                  <a:lnTo>
                    <a:pt x="16" y="142"/>
                  </a:lnTo>
                  <a:lnTo>
                    <a:pt x="9" y="157"/>
                  </a:lnTo>
                  <a:lnTo>
                    <a:pt x="5" y="169"/>
                  </a:lnTo>
                  <a:lnTo>
                    <a:pt x="0" y="182"/>
                  </a:lnTo>
                  <a:lnTo>
                    <a:pt x="2" y="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90;p56">
              <a:extLst>
                <a:ext uri="{FF2B5EF4-FFF2-40B4-BE49-F238E27FC236}">
                  <a16:creationId xmlns:a16="http://schemas.microsoft.com/office/drawing/2014/main" id="{2FCB210A-52A5-40CB-816A-3517D10A8C83}"/>
                </a:ext>
              </a:extLst>
            </p:cNvPr>
            <p:cNvSpPr/>
            <p:nvPr/>
          </p:nvSpPr>
          <p:spPr>
            <a:xfrm>
              <a:off x="1122" y="1541"/>
              <a:ext cx="323" cy="323"/>
            </a:xfrm>
            <a:custGeom>
              <a:avLst/>
              <a:gdLst/>
              <a:ahLst/>
              <a:cxnLst/>
              <a:rect l="l" t="t" r="r" b="b"/>
              <a:pathLst>
                <a:path w="646" h="646" extrusionOk="0">
                  <a:moveTo>
                    <a:pt x="646" y="324"/>
                  </a:moveTo>
                  <a:lnTo>
                    <a:pt x="646" y="324"/>
                  </a:lnTo>
                  <a:lnTo>
                    <a:pt x="645" y="356"/>
                  </a:lnTo>
                  <a:lnTo>
                    <a:pt x="640" y="389"/>
                  </a:lnTo>
                  <a:lnTo>
                    <a:pt x="632" y="419"/>
                  </a:lnTo>
                  <a:lnTo>
                    <a:pt x="621" y="449"/>
                  </a:lnTo>
                  <a:lnTo>
                    <a:pt x="608" y="478"/>
                  </a:lnTo>
                  <a:lnTo>
                    <a:pt x="592" y="504"/>
                  </a:lnTo>
                  <a:lnTo>
                    <a:pt x="574" y="529"/>
                  </a:lnTo>
                  <a:lnTo>
                    <a:pt x="552" y="552"/>
                  </a:lnTo>
                  <a:lnTo>
                    <a:pt x="529" y="572"/>
                  </a:lnTo>
                  <a:lnTo>
                    <a:pt x="504" y="590"/>
                  </a:lnTo>
                  <a:lnTo>
                    <a:pt x="478" y="607"/>
                  </a:lnTo>
                  <a:lnTo>
                    <a:pt x="449" y="621"/>
                  </a:lnTo>
                  <a:lnTo>
                    <a:pt x="420" y="632"/>
                  </a:lnTo>
                  <a:lnTo>
                    <a:pt x="389" y="640"/>
                  </a:lnTo>
                  <a:lnTo>
                    <a:pt x="356" y="644"/>
                  </a:lnTo>
                  <a:lnTo>
                    <a:pt x="324" y="646"/>
                  </a:lnTo>
                  <a:lnTo>
                    <a:pt x="324" y="646"/>
                  </a:lnTo>
                  <a:lnTo>
                    <a:pt x="290" y="644"/>
                  </a:lnTo>
                  <a:lnTo>
                    <a:pt x="259" y="640"/>
                  </a:lnTo>
                  <a:lnTo>
                    <a:pt x="228" y="632"/>
                  </a:lnTo>
                  <a:lnTo>
                    <a:pt x="198" y="621"/>
                  </a:lnTo>
                  <a:lnTo>
                    <a:pt x="170" y="607"/>
                  </a:lnTo>
                  <a:lnTo>
                    <a:pt x="144" y="590"/>
                  </a:lnTo>
                  <a:lnTo>
                    <a:pt x="119" y="572"/>
                  </a:lnTo>
                  <a:lnTo>
                    <a:pt x="96" y="552"/>
                  </a:lnTo>
                  <a:lnTo>
                    <a:pt x="74" y="529"/>
                  </a:lnTo>
                  <a:lnTo>
                    <a:pt x="56" y="504"/>
                  </a:lnTo>
                  <a:lnTo>
                    <a:pt x="40" y="478"/>
                  </a:lnTo>
                  <a:lnTo>
                    <a:pt x="26" y="449"/>
                  </a:lnTo>
                  <a:lnTo>
                    <a:pt x="16" y="419"/>
                  </a:lnTo>
                  <a:lnTo>
                    <a:pt x="8" y="389"/>
                  </a:lnTo>
                  <a:lnTo>
                    <a:pt x="3" y="356"/>
                  </a:lnTo>
                  <a:lnTo>
                    <a:pt x="0" y="324"/>
                  </a:lnTo>
                  <a:lnTo>
                    <a:pt x="0" y="324"/>
                  </a:lnTo>
                  <a:lnTo>
                    <a:pt x="3" y="290"/>
                  </a:lnTo>
                  <a:lnTo>
                    <a:pt x="8" y="259"/>
                  </a:lnTo>
                  <a:lnTo>
                    <a:pt x="16" y="227"/>
                  </a:lnTo>
                  <a:lnTo>
                    <a:pt x="26" y="197"/>
                  </a:lnTo>
                  <a:lnTo>
                    <a:pt x="40" y="170"/>
                  </a:lnTo>
                  <a:lnTo>
                    <a:pt x="56" y="143"/>
                  </a:lnTo>
                  <a:lnTo>
                    <a:pt x="74" y="117"/>
                  </a:lnTo>
                  <a:lnTo>
                    <a:pt x="96" y="96"/>
                  </a:lnTo>
                  <a:lnTo>
                    <a:pt x="119" y="74"/>
                  </a:lnTo>
                  <a:lnTo>
                    <a:pt x="144" y="56"/>
                  </a:lnTo>
                  <a:lnTo>
                    <a:pt x="170" y="40"/>
                  </a:lnTo>
                  <a:lnTo>
                    <a:pt x="198" y="26"/>
                  </a:lnTo>
                  <a:lnTo>
                    <a:pt x="228" y="15"/>
                  </a:lnTo>
                  <a:lnTo>
                    <a:pt x="259" y="8"/>
                  </a:lnTo>
                  <a:lnTo>
                    <a:pt x="290" y="2"/>
                  </a:lnTo>
                  <a:lnTo>
                    <a:pt x="324" y="0"/>
                  </a:lnTo>
                  <a:lnTo>
                    <a:pt x="324" y="0"/>
                  </a:lnTo>
                  <a:lnTo>
                    <a:pt x="356" y="2"/>
                  </a:lnTo>
                  <a:lnTo>
                    <a:pt x="389" y="8"/>
                  </a:lnTo>
                  <a:lnTo>
                    <a:pt x="420" y="15"/>
                  </a:lnTo>
                  <a:lnTo>
                    <a:pt x="449" y="26"/>
                  </a:lnTo>
                  <a:lnTo>
                    <a:pt x="478" y="40"/>
                  </a:lnTo>
                  <a:lnTo>
                    <a:pt x="504" y="56"/>
                  </a:lnTo>
                  <a:lnTo>
                    <a:pt x="529" y="74"/>
                  </a:lnTo>
                  <a:lnTo>
                    <a:pt x="552" y="96"/>
                  </a:lnTo>
                  <a:lnTo>
                    <a:pt x="574" y="117"/>
                  </a:lnTo>
                  <a:lnTo>
                    <a:pt x="592" y="143"/>
                  </a:lnTo>
                  <a:lnTo>
                    <a:pt x="608" y="170"/>
                  </a:lnTo>
                  <a:lnTo>
                    <a:pt x="621" y="197"/>
                  </a:lnTo>
                  <a:lnTo>
                    <a:pt x="632" y="227"/>
                  </a:lnTo>
                  <a:lnTo>
                    <a:pt x="640" y="259"/>
                  </a:lnTo>
                  <a:lnTo>
                    <a:pt x="645" y="290"/>
                  </a:lnTo>
                  <a:lnTo>
                    <a:pt x="646" y="324"/>
                  </a:lnTo>
                  <a:lnTo>
                    <a:pt x="646" y="32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 name="Google Shape;91;p56">
              <a:extLst>
                <a:ext uri="{FF2B5EF4-FFF2-40B4-BE49-F238E27FC236}">
                  <a16:creationId xmlns:a16="http://schemas.microsoft.com/office/drawing/2014/main" id="{C3990497-512D-4725-ABA0-4BDBD46CA3F2}"/>
                </a:ext>
              </a:extLst>
            </p:cNvPr>
            <p:cNvSpPr/>
            <p:nvPr/>
          </p:nvSpPr>
          <p:spPr>
            <a:xfrm>
              <a:off x="1492" y="1600"/>
              <a:ext cx="195" cy="196"/>
            </a:xfrm>
            <a:custGeom>
              <a:avLst/>
              <a:gdLst/>
              <a:ahLst/>
              <a:cxnLst/>
              <a:rect l="l" t="t" r="r" b="b"/>
              <a:pathLst>
                <a:path w="392" h="393" extrusionOk="0">
                  <a:moveTo>
                    <a:pt x="392" y="196"/>
                  </a:moveTo>
                  <a:lnTo>
                    <a:pt x="392" y="196"/>
                  </a:lnTo>
                  <a:lnTo>
                    <a:pt x="390" y="216"/>
                  </a:lnTo>
                  <a:lnTo>
                    <a:pt x="389" y="236"/>
                  </a:lnTo>
                  <a:lnTo>
                    <a:pt x="383" y="255"/>
                  </a:lnTo>
                  <a:lnTo>
                    <a:pt x="376" y="273"/>
                  </a:lnTo>
                  <a:lnTo>
                    <a:pt x="369" y="290"/>
                  </a:lnTo>
                  <a:lnTo>
                    <a:pt x="358" y="305"/>
                  </a:lnTo>
                  <a:lnTo>
                    <a:pt x="347" y="321"/>
                  </a:lnTo>
                  <a:lnTo>
                    <a:pt x="335" y="335"/>
                  </a:lnTo>
                  <a:lnTo>
                    <a:pt x="321" y="349"/>
                  </a:lnTo>
                  <a:lnTo>
                    <a:pt x="305" y="359"/>
                  </a:lnTo>
                  <a:lnTo>
                    <a:pt x="290" y="369"/>
                  </a:lnTo>
                  <a:lnTo>
                    <a:pt x="272" y="378"/>
                  </a:lnTo>
                  <a:lnTo>
                    <a:pt x="255" y="384"/>
                  </a:lnTo>
                  <a:lnTo>
                    <a:pt x="236" y="389"/>
                  </a:lnTo>
                  <a:lnTo>
                    <a:pt x="216" y="392"/>
                  </a:lnTo>
                  <a:lnTo>
                    <a:pt x="196" y="393"/>
                  </a:lnTo>
                  <a:lnTo>
                    <a:pt x="196" y="393"/>
                  </a:lnTo>
                  <a:lnTo>
                    <a:pt x="176" y="392"/>
                  </a:lnTo>
                  <a:lnTo>
                    <a:pt x="156" y="389"/>
                  </a:lnTo>
                  <a:lnTo>
                    <a:pt x="137" y="384"/>
                  </a:lnTo>
                  <a:lnTo>
                    <a:pt x="119" y="378"/>
                  </a:lnTo>
                  <a:lnTo>
                    <a:pt x="102" y="369"/>
                  </a:lnTo>
                  <a:lnTo>
                    <a:pt x="87" y="359"/>
                  </a:lnTo>
                  <a:lnTo>
                    <a:pt x="71" y="349"/>
                  </a:lnTo>
                  <a:lnTo>
                    <a:pt x="57" y="335"/>
                  </a:lnTo>
                  <a:lnTo>
                    <a:pt x="45" y="321"/>
                  </a:lnTo>
                  <a:lnTo>
                    <a:pt x="33" y="305"/>
                  </a:lnTo>
                  <a:lnTo>
                    <a:pt x="23" y="290"/>
                  </a:lnTo>
                  <a:lnTo>
                    <a:pt x="16" y="273"/>
                  </a:lnTo>
                  <a:lnTo>
                    <a:pt x="8" y="255"/>
                  </a:lnTo>
                  <a:lnTo>
                    <a:pt x="3" y="236"/>
                  </a:lnTo>
                  <a:lnTo>
                    <a:pt x="0" y="216"/>
                  </a:lnTo>
                  <a:lnTo>
                    <a:pt x="0" y="196"/>
                  </a:lnTo>
                  <a:lnTo>
                    <a:pt x="0" y="196"/>
                  </a:lnTo>
                  <a:lnTo>
                    <a:pt x="0" y="176"/>
                  </a:lnTo>
                  <a:lnTo>
                    <a:pt x="3" y="157"/>
                  </a:lnTo>
                  <a:lnTo>
                    <a:pt x="8" y="137"/>
                  </a:lnTo>
                  <a:lnTo>
                    <a:pt x="16" y="120"/>
                  </a:lnTo>
                  <a:lnTo>
                    <a:pt x="23" y="103"/>
                  </a:lnTo>
                  <a:lnTo>
                    <a:pt x="33" y="87"/>
                  </a:lnTo>
                  <a:lnTo>
                    <a:pt x="45" y="71"/>
                  </a:lnTo>
                  <a:lnTo>
                    <a:pt x="57" y="57"/>
                  </a:lnTo>
                  <a:lnTo>
                    <a:pt x="71" y="45"/>
                  </a:lnTo>
                  <a:lnTo>
                    <a:pt x="87" y="34"/>
                  </a:lnTo>
                  <a:lnTo>
                    <a:pt x="102" y="23"/>
                  </a:lnTo>
                  <a:lnTo>
                    <a:pt x="119" y="16"/>
                  </a:lnTo>
                  <a:lnTo>
                    <a:pt x="137" y="9"/>
                  </a:lnTo>
                  <a:lnTo>
                    <a:pt x="156" y="5"/>
                  </a:lnTo>
                  <a:lnTo>
                    <a:pt x="176" y="2"/>
                  </a:lnTo>
                  <a:lnTo>
                    <a:pt x="196" y="0"/>
                  </a:lnTo>
                  <a:lnTo>
                    <a:pt x="196" y="0"/>
                  </a:lnTo>
                  <a:lnTo>
                    <a:pt x="216" y="2"/>
                  </a:lnTo>
                  <a:lnTo>
                    <a:pt x="236" y="5"/>
                  </a:lnTo>
                  <a:lnTo>
                    <a:pt x="255" y="9"/>
                  </a:lnTo>
                  <a:lnTo>
                    <a:pt x="272" y="16"/>
                  </a:lnTo>
                  <a:lnTo>
                    <a:pt x="290" y="23"/>
                  </a:lnTo>
                  <a:lnTo>
                    <a:pt x="305" y="34"/>
                  </a:lnTo>
                  <a:lnTo>
                    <a:pt x="321" y="45"/>
                  </a:lnTo>
                  <a:lnTo>
                    <a:pt x="335" y="57"/>
                  </a:lnTo>
                  <a:lnTo>
                    <a:pt x="347" y="71"/>
                  </a:lnTo>
                  <a:lnTo>
                    <a:pt x="358" y="87"/>
                  </a:lnTo>
                  <a:lnTo>
                    <a:pt x="369" y="103"/>
                  </a:lnTo>
                  <a:lnTo>
                    <a:pt x="376" y="120"/>
                  </a:lnTo>
                  <a:lnTo>
                    <a:pt x="383" y="137"/>
                  </a:lnTo>
                  <a:lnTo>
                    <a:pt x="389" y="157"/>
                  </a:lnTo>
                  <a:lnTo>
                    <a:pt x="390" y="176"/>
                  </a:lnTo>
                  <a:lnTo>
                    <a:pt x="392" y="196"/>
                  </a:lnTo>
                  <a:lnTo>
                    <a:pt x="392" y="196"/>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 name="Google Shape;92;p56">
              <a:extLst>
                <a:ext uri="{FF2B5EF4-FFF2-40B4-BE49-F238E27FC236}">
                  <a16:creationId xmlns:a16="http://schemas.microsoft.com/office/drawing/2014/main" id="{A5F26AF9-3A10-47EF-B7B4-E8F751CB1627}"/>
                </a:ext>
              </a:extLst>
            </p:cNvPr>
            <p:cNvSpPr/>
            <p:nvPr/>
          </p:nvSpPr>
          <p:spPr>
            <a:xfrm>
              <a:off x="1437" y="1658"/>
              <a:ext cx="66" cy="90"/>
            </a:xfrm>
            <a:custGeom>
              <a:avLst/>
              <a:gdLst/>
              <a:ahLst/>
              <a:cxnLst/>
              <a:rect l="l" t="t" r="r" b="b"/>
              <a:pathLst>
                <a:path w="132" h="179" extrusionOk="0">
                  <a:moveTo>
                    <a:pt x="1" y="0"/>
                  </a:moveTo>
                  <a:lnTo>
                    <a:pt x="1" y="0"/>
                  </a:lnTo>
                  <a:lnTo>
                    <a:pt x="4" y="10"/>
                  </a:lnTo>
                  <a:lnTo>
                    <a:pt x="9" y="20"/>
                  </a:lnTo>
                  <a:lnTo>
                    <a:pt x="15" y="31"/>
                  </a:lnTo>
                  <a:lnTo>
                    <a:pt x="23" y="42"/>
                  </a:lnTo>
                  <a:lnTo>
                    <a:pt x="35" y="51"/>
                  </a:lnTo>
                  <a:lnTo>
                    <a:pt x="41" y="56"/>
                  </a:lnTo>
                  <a:lnTo>
                    <a:pt x="49" y="59"/>
                  </a:lnTo>
                  <a:lnTo>
                    <a:pt x="58" y="60"/>
                  </a:lnTo>
                  <a:lnTo>
                    <a:pt x="68" y="62"/>
                  </a:lnTo>
                  <a:lnTo>
                    <a:pt x="68" y="62"/>
                  </a:lnTo>
                  <a:lnTo>
                    <a:pt x="85" y="60"/>
                  </a:lnTo>
                  <a:lnTo>
                    <a:pt x="100" y="56"/>
                  </a:lnTo>
                  <a:lnTo>
                    <a:pt x="111" y="50"/>
                  </a:lnTo>
                  <a:lnTo>
                    <a:pt x="120" y="42"/>
                  </a:lnTo>
                  <a:lnTo>
                    <a:pt x="125" y="36"/>
                  </a:lnTo>
                  <a:lnTo>
                    <a:pt x="129" y="30"/>
                  </a:lnTo>
                  <a:lnTo>
                    <a:pt x="132" y="23"/>
                  </a:lnTo>
                  <a:lnTo>
                    <a:pt x="123" y="136"/>
                  </a:lnTo>
                  <a:lnTo>
                    <a:pt x="123" y="136"/>
                  </a:lnTo>
                  <a:lnTo>
                    <a:pt x="120" y="131"/>
                  </a:lnTo>
                  <a:lnTo>
                    <a:pt x="117" y="125"/>
                  </a:lnTo>
                  <a:lnTo>
                    <a:pt x="111" y="119"/>
                  </a:lnTo>
                  <a:lnTo>
                    <a:pt x="103" y="111"/>
                  </a:lnTo>
                  <a:lnTo>
                    <a:pt x="94" y="107"/>
                  </a:lnTo>
                  <a:lnTo>
                    <a:pt x="80" y="102"/>
                  </a:lnTo>
                  <a:lnTo>
                    <a:pt x="64" y="101"/>
                  </a:lnTo>
                  <a:lnTo>
                    <a:pt x="64" y="101"/>
                  </a:lnTo>
                  <a:lnTo>
                    <a:pt x="55" y="101"/>
                  </a:lnTo>
                  <a:lnTo>
                    <a:pt x="48" y="104"/>
                  </a:lnTo>
                  <a:lnTo>
                    <a:pt x="41" y="108"/>
                  </a:lnTo>
                  <a:lnTo>
                    <a:pt x="35" y="113"/>
                  </a:lnTo>
                  <a:lnTo>
                    <a:pt x="29" y="119"/>
                  </a:lnTo>
                  <a:lnTo>
                    <a:pt x="23" y="125"/>
                  </a:lnTo>
                  <a:lnTo>
                    <a:pt x="15" y="139"/>
                  </a:lnTo>
                  <a:lnTo>
                    <a:pt x="7" y="155"/>
                  </a:lnTo>
                  <a:lnTo>
                    <a:pt x="3" y="167"/>
                  </a:lnTo>
                  <a:lnTo>
                    <a:pt x="0" y="179"/>
                  </a:lnTo>
                  <a:lnTo>
                    <a:pt x="1" y="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 name="Google Shape;93;p56">
              <a:extLst>
                <a:ext uri="{FF2B5EF4-FFF2-40B4-BE49-F238E27FC236}">
                  <a16:creationId xmlns:a16="http://schemas.microsoft.com/office/drawing/2014/main" id="{1CCB8FB1-6F12-4A2F-BCA2-C265C61CA1C2}"/>
                </a:ext>
              </a:extLst>
            </p:cNvPr>
            <p:cNvSpPr/>
            <p:nvPr/>
          </p:nvSpPr>
          <p:spPr>
            <a:xfrm>
              <a:off x="1375" y="1819"/>
              <a:ext cx="340" cy="340"/>
            </a:xfrm>
            <a:custGeom>
              <a:avLst/>
              <a:gdLst/>
              <a:ahLst/>
              <a:cxnLst/>
              <a:rect l="l" t="t" r="r" b="b"/>
              <a:pathLst>
                <a:path w="680" h="679" extrusionOk="0">
                  <a:moveTo>
                    <a:pt x="0" y="339"/>
                  </a:moveTo>
                  <a:lnTo>
                    <a:pt x="0" y="339"/>
                  </a:lnTo>
                  <a:lnTo>
                    <a:pt x="2" y="305"/>
                  </a:lnTo>
                  <a:lnTo>
                    <a:pt x="8" y="271"/>
                  </a:lnTo>
                  <a:lnTo>
                    <a:pt x="16" y="239"/>
                  </a:lnTo>
                  <a:lnTo>
                    <a:pt x="27" y="208"/>
                  </a:lnTo>
                  <a:lnTo>
                    <a:pt x="42" y="177"/>
                  </a:lnTo>
                  <a:lnTo>
                    <a:pt x="59" y="149"/>
                  </a:lnTo>
                  <a:lnTo>
                    <a:pt x="77" y="123"/>
                  </a:lnTo>
                  <a:lnTo>
                    <a:pt x="101" y="100"/>
                  </a:lnTo>
                  <a:lnTo>
                    <a:pt x="124" y="77"/>
                  </a:lnTo>
                  <a:lnTo>
                    <a:pt x="150" y="58"/>
                  </a:lnTo>
                  <a:lnTo>
                    <a:pt x="178" y="41"/>
                  </a:lnTo>
                  <a:lnTo>
                    <a:pt x="209" y="26"/>
                  </a:lnTo>
                  <a:lnTo>
                    <a:pt x="239" y="15"/>
                  </a:lnTo>
                  <a:lnTo>
                    <a:pt x="272" y="7"/>
                  </a:lnTo>
                  <a:lnTo>
                    <a:pt x="306" y="1"/>
                  </a:lnTo>
                  <a:lnTo>
                    <a:pt x="340" y="0"/>
                  </a:lnTo>
                  <a:lnTo>
                    <a:pt x="340" y="0"/>
                  </a:lnTo>
                  <a:lnTo>
                    <a:pt x="375" y="1"/>
                  </a:lnTo>
                  <a:lnTo>
                    <a:pt x="409" y="7"/>
                  </a:lnTo>
                  <a:lnTo>
                    <a:pt x="441" y="15"/>
                  </a:lnTo>
                  <a:lnTo>
                    <a:pt x="472" y="26"/>
                  </a:lnTo>
                  <a:lnTo>
                    <a:pt x="501" y="41"/>
                  </a:lnTo>
                  <a:lnTo>
                    <a:pt x="529" y="58"/>
                  </a:lnTo>
                  <a:lnTo>
                    <a:pt x="555" y="77"/>
                  </a:lnTo>
                  <a:lnTo>
                    <a:pt x="580" y="100"/>
                  </a:lnTo>
                  <a:lnTo>
                    <a:pt x="602" y="123"/>
                  </a:lnTo>
                  <a:lnTo>
                    <a:pt x="622" y="149"/>
                  </a:lnTo>
                  <a:lnTo>
                    <a:pt x="639" y="177"/>
                  </a:lnTo>
                  <a:lnTo>
                    <a:pt x="653" y="208"/>
                  </a:lnTo>
                  <a:lnTo>
                    <a:pt x="665" y="239"/>
                  </a:lnTo>
                  <a:lnTo>
                    <a:pt x="673" y="271"/>
                  </a:lnTo>
                  <a:lnTo>
                    <a:pt x="677" y="305"/>
                  </a:lnTo>
                  <a:lnTo>
                    <a:pt x="680" y="339"/>
                  </a:lnTo>
                  <a:lnTo>
                    <a:pt x="680" y="339"/>
                  </a:lnTo>
                  <a:lnTo>
                    <a:pt x="677" y="374"/>
                  </a:lnTo>
                  <a:lnTo>
                    <a:pt x="673" y="408"/>
                  </a:lnTo>
                  <a:lnTo>
                    <a:pt x="665" y="440"/>
                  </a:lnTo>
                  <a:lnTo>
                    <a:pt x="653" y="471"/>
                  </a:lnTo>
                  <a:lnTo>
                    <a:pt x="639" y="501"/>
                  </a:lnTo>
                  <a:lnTo>
                    <a:pt x="622" y="530"/>
                  </a:lnTo>
                  <a:lnTo>
                    <a:pt x="602" y="556"/>
                  </a:lnTo>
                  <a:lnTo>
                    <a:pt x="580" y="579"/>
                  </a:lnTo>
                  <a:lnTo>
                    <a:pt x="555" y="601"/>
                  </a:lnTo>
                  <a:lnTo>
                    <a:pt x="529" y="621"/>
                  </a:lnTo>
                  <a:lnTo>
                    <a:pt x="501" y="638"/>
                  </a:lnTo>
                  <a:lnTo>
                    <a:pt x="472" y="652"/>
                  </a:lnTo>
                  <a:lnTo>
                    <a:pt x="441" y="664"/>
                  </a:lnTo>
                  <a:lnTo>
                    <a:pt x="409" y="672"/>
                  </a:lnTo>
                  <a:lnTo>
                    <a:pt x="375" y="678"/>
                  </a:lnTo>
                  <a:lnTo>
                    <a:pt x="340" y="679"/>
                  </a:lnTo>
                  <a:lnTo>
                    <a:pt x="340" y="679"/>
                  </a:lnTo>
                  <a:lnTo>
                    <a:pt x="306" y="678"/>
                  </a:lnTo>
                  <a:lnTo>
                    <a:pt x="272" y="672"/>
                  </a:lnTo>
                  <a:lnTo>
                    <a:pt x="239" y="664"/>
                  </a:lnTo>
                  <a:lnTo>
                    <a:pt x="209" y="652"/>
                  </a:lnTo>
                  <a:lnTo>
                    <a:pt x="178" y="638"/>
                  </a:lnTo>
                  <a:lnTo>
                    <a:pt x="150" y="621"/>
                  </a:lnTo>
                  <a:lnTo>
                    <a:pt x="124" y="601"/>
                  </a:lnTo>
                  <a:lnTo>
                    <a:pt x="101" y="579"/>
                  </a:lnTo>
                  <a:lnTo>
                    <a:pt x="77" y="556"/>
                  </a:lnTo>
                  <a:lnTo>
                    <a:pt x="59" y="530"/>
                  </a:lnTo>
                  <a:lnTo>
                    <a:pt x="42" y="501"/>
                  </a:lnTo>
                  <a:lnTo>
                    <a:pt x="27" y="471"/>
                  </a:lnTo>
                  <a:lnTo>
                    <a:pt x="16" y="440"/>
                  </a:lnTo>
                  <a:lnTo>
                    <a:pt x="8" y="408"/>
                  </a:lnTo>
                  <a:lnTo>
                    <a:pt x="2" y="374"/>
                  </a:lnTo>
                  <a:lnTo>
                    <a:pt x="0" y="339"/>
                  </a:lnTo>
                  <a:lnTo>
                    <a:pt x="0" y="339"/>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 name="Google Shape;94;p56">
              <a:extLst>
                <a:ext uri="{FF2B5EF4-FFF2-40B4-BE49-F238E27FC236}">
                  <a16:creationId xmlns:a16="http://schemas.microsoft.com/office/drawing/2014/main" id="{7F8087ED-F0B7-4E4A-8A60-7D30E7E143DA}"/>
                </a:ext>
              </a:extLst>
            </p:cNvPr>
            <p:cNvSpPr/>
            <p:nvPr/>
          </p:nvSpPr>
          <p:spPr>
            <a:xfrm>
              <a:off x="1120" y="1891"/>
              <a:ext cx="207" cy="207"/>
            </a:xfrm>
            <a:custGeom>
              <a:avLst/>
              <a:gdLst/>
              <a:ahLst/>
              <a:cxnLst/>
              <a:rect l="l" t="t" r="r" b="b"/>
              <a:pathLst>
                <a:path w="413" h="413" extrusionOk="0">
                  <a:moveTo>
                    <a:pt x="0" y="207"/>
                  </a:moveTo>
                  <a:lnTo>
                    <a:pt x="0" y="207"/>
                  </a:lnTo>
                  <a:lnTo>
                    <a:pt x="2" y="185"/>
                  </a:lnTo>
                  <a:lnTo>
                    <a:pt x="5" y="165"/>
                  </a:lnTo>
                  <a:lnTo>
                    <a:pt x="9" y="145"/>
                  </a:lnTo>
                  <a:lnTo>
                    <a:pt x="16" y="126"/>
                  </a:lnTo>
                  <a:lnTo>
                    <a:pt x="25" y="108"/>
                  </a:lnTo>
                  <a:lnTo>
                    <a:pt x="36" y="91"/>
                  </a:lnTo>
                  <a:lnTo>
                    <a:pt x="48" y="75"/>
                  </a:lnTo>
                  <a:lnTo>
                    <a:pt x="60" y="60"/>
                  </a:lnTo>
                  <a:lnTo>
                    <a:pt x="76" y="48"/>
                  </a:lnTo>
                  <a:lnTo>
                    <a:pt x="91" y="35"/>
                  </a:lnTo>
                  <a:lnTo>
                    <a:pt x="108" y="25"/>
                  </a:lnTo>
                  <a:lnTo>
                    <a:pt x="127" y="17"/>
                  </a:lnTo>
                  <a:lnTo>
                    <a:pt x="145" y="9"/>
                  </a:lnTo>
                  <a:lnTo>
                    <a:pt x="165" y="5"/>
                  </a:lnTo>
                  <a:lnTo>
                    <a:pt x="185" y="1"/>
                  </a:lnTo>
                  <a:lnTo>
                    <a:pt x="207" y="0"/>
                  </a:lnTo>
                  <a:lnTo>
                    <a:pt x="207" y="0"/>
                  </a:lnTo>
                  <a:lnTo>
                    <a:pt x="227" y="1"/>
                  </a:lnTo>
                  <a:lnTo>
                    <a:pt x="248" y="5"/>
                  </a:lnTo>
                  <a:lnTo>
                    <a:pt x="268" y="9"/>
                  </a:lnTo>
                  <a:lnTo>
                    <a:pt x="287" y="17"/>
                  </a:lnTo>
                  <a:lnTo>
                    <a:pt x="305" y="25"/>
                  </a:lnTo>
                  <a:lnTo>
                    <a:pt x="322" y="35"/>
                  </a:lnTo>
                  <a:lnTo>
                    <a:pt x="338" y="48"/>
                  </a:lnTo>
                  <a:lnTo>
                    <a:pt x="352" y="60"/>
                  </a:lnTo>
                  <a:lnTo>
                    <a:pt x="365" y="75"/>
                  </a:lnTo>
                  <a:lnTo>
                    <a:pt x="378" y="91"/>
                  </a:lnTo>
                  <a:lnTo>
                    <a:pt x="389" y="108"/>
                  </a:lnTo>
                  <a:lnTo>
                    <a:pt x="396" y="126"/>
                  </a:lnTo>
                  <a:lnTo>
                    <a:pt x="404" y="145"/>
                  </a:lnTo>
                  <a:lnTo>
                    <a:pt x="409" y="165"/>
                  </a:lnTo>
                  <a:lnTo>
                    <a:pt x="412" y="185"/>
                  </a:lnTo>
                  <a:lnTo>
                    <a:pt x="413" y="207"/>
                  </a:lnTo>
                  <a:lnTo>
                    <a:pt x="413" y="207"/>
                  </a:lnTo>
                  <a:lnTo>
                    <a:pt x="412" y="228"/>
                  </a:lnTo>
                  <a:lnTo>
                    <a:pt x="409" y="248"/>
                  </a:lnTo>
                  <a:lnTo>
                    <a:pt x="404" y="268"/>
                  </a:lnTo>
                  <a:lnTo>
                    <a:pt x="396" y="287"/>
                  </a:lnTo>
                  <a:lnTo>
                    <a:pt x="389" y="305"/>
                  </a:lnTo>
                  <a:lnTo>
                    <a:pt x="378" y="322"/>
                  </a:lnTo>
                  <a:lnTo>
                    <a:pt x="365" y="338"/>
                  </a:lnTo>
                  <a:lnTo>
                    <a:pt x="352" y="353"/>
                  </a:lnTo>
                  <a:lnTo>
                    <a:pt x="338" y="365"/>
                  </a:lnTo>
                  <a:lnTo>
                    <a:pt x="322" y="378"/>
                  </a:lnTo>
                  <a:lnTo>
                    <a:pt x="305" y="388"/>
                  </a:lnTo>
                  <a:lnTo>
                    <a:pt x="287" y="396"/>
                  </a:lnTo>
                  <a:lnTo>
                    <a:pt x="268" y="404"/>
                  </a:lnTo>
                  <a:lnTo>
                    <a:pt x="248" y="408"/>
                  </a:lnTo>
                  <a:lnTo>
                    <a:pt x="227" y="412"/>
                  </a:lnTo>
                  <a:lnTo>
                    <a:pt x="207" y="413"/>
                  </a:lnTo>
                  <a:lnTo>
                    <a:pt x="207" y="413"/>
                  </a:lnTo>
                  <a:lnTo>
                    <a:pt x="185" y="412"/>
                  </a:lnTo>
                  <a:lnTo>
                    <a:pt x="165" y="408"/>
                  </a:lnTo>
                  <a:lnTo>
                    <a:pt x="145" y="404"/>
                  </a:lnTo>
                  <a:lnTo>
                    <a:pt x="127" y="396"/>
                  </a:lnTo>
                  <a:lnTo>
                    <a:pt x="108" y="388"/>
                  </a:lnTo>
                  <a:lnTo>
                    <a:pt x="91" y="378"/>
                  </a:lnTo>
                  <a:lnTo>
                    <a:pt x="76" y="365"/>
                  </a:lnTo>
                  <a:lnTo>
                    <a:pt x="60" y="353"/>
                  </a:lnTo>
                  <a:lnTo>
                    <a:pt x="48" y="338"/>
                  </a:lnTo>
                  <a:lnTo>
                    <a:pt x="36" y="322"/>
                  </a:lnTo>
                  <a:lnTo>
                    <a:pt x="25" y="305"/>
                  </a:lnTo>
                  <a:lnTo>
                    <a:pt x="16" y="287"/>
                  </a:lnTo>
                  <a:lnTo>
                    <a:pt x="9" y="268"/>
                  </a:lnTo>
                  <a:lnTo>
                    <a:pt x="5" y="248"/>
                  </a:lnTo>
                  <a:lnTo>
                    <a:pt x="2" y="228"/>
                  </a:lnTo>
                  <a:lnTo>
                    <a:pt x="0" y="207"/>
                  </a:lnTo>
                  <a:lnTo>
                    <a:pt x="0" y="207"/>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 name="Google Shape;95;p56">
              <a:extLst>
                <a:ext uri="{FF2B5EF4-FFF2-40B4-BE49-F238E27FC236}">
                  <a16:creationId xmlns:a16="http://schemas.microsoft.com/office/drawing/2014/main" id="{0DB32990-787A-44ED-83F5-64E0F8A8A2F3}"/>
                </a:ext>
              </a:extLst>
            </p:cNvPr>
            <p:cNvSpPr/>
            <p:nvPr/>
          </p:nvSpPr>
          <p:spPr>
            <a:xfrm>
              <a:off x="1314" y="1943"/>
              <a:ext cx="70" cy="93"/>
            </a:xfrm>
            <a:custGeom>
              <a:avLst/>
              <a:gdLst/>
              <a:ahLst/>
              <a:cxnLst/>
              <a:rect l="l" t="t" r="r" b="b"/>
              <a:pathLst>
                <a:path w="138" h="187" extrusionOk="0">
                  <a:moveTo>
                    <a:pt x="137" y="187"/>
                  </a:moveTo>
                  <a:lnTo>
                    <a:pt x="137" y="187"/>
                  </a:lnTo>
                  <a:lnTo>
                    <a:pt x="134" y="178"/>
                  </a:lnTo>
                  <a:lnTo>
                    <a:pt x="129" y="167"/>
                  </a:lnTo>
                  <a:lnTo>
                    <a:pt x="123" y="154"/>
                  </a:lnTo>
                  <a:lnTo>
                    <a:pt x="114" y="144"/>
                  </a:lnTo>
                  <a:lnTo>
                    <a:pt x="108" y="137"/>
                  </a:lnTo>
                  <a:lnTo>
                    <a:pt x="101" y="133"/>
                  </a:lnTo>
                  <a:lnTo>
                    <a:pt x="94" y="128"/>
                  </a:lnTo>
                  <a:lnTo>
                    <a:pt x="86" y="125"/>
                  </a:lnTo>
                  <a:lnTo>
                    <a:pt x="77" y="124"/>
                  </a:lnTo>
                  <a:lnTo>
                    <a:pt x="67" y="122"/>
                  </a:lnTo>
                  <a:lnTo>
                    <a:pt x="67" y="122"/>
                  </a:lnTo>
                  <a:lnTo>
                    <a:pt x="57" y="124"/>
                  </a:lnTo>
                  <a:lnTo>
                    <a:pt x="49" y="125"/>
                  </a:lnTo>
                  <a:lnTo>
                    <a:pt x="34" y="128"/>
                  </a:lnTo>
                  <a:lnTo>
                    <a:pt x="21" y="136"/>
                  </a:lnTo>
                  <a:lnTo>
                    <a:pt x="12" y="142"/>
                  </a:lnTo>
                  <a:lnTo>
                    <a:pt x="6" y="150"/>
                  </a:lnTo>
                  <a:lnTo>
                    <a:pt x="3" y="156"/>
                  </a:lnTo>
                  <a:lnTo>
                    <a:pt x="0" y="162"/>
                  </a:lnTo>
                  <a:lnTo>
                    <a:pt x="9" y="43"/>
                  </a:lnTo>
                  <a:lnTo>
                    <a:pt x="9" y="43"/>
                  </a:lnTo>
                  <a:lnTo>
                    <a:pt x="10" y="50"/>
                  </a:lnTo>
                  <a:lnTo>
                    <a:pt x="15" y="56"/>
                  </a:lnTo>
                  <a:lnTo>
                    <a:pt x="21" y="63"/>
                  </a:lnTo>
                  <a:lnTo>
                    <a:pt x="29" y="70"/>
                  </a:lnTo>
                  <a:lnTo>
                    <a:pt x="40" y="76"/>
                  </a:lnTo>
                  <a:lnTo>
                    <a:pt x="54" y="80"/>
                  </a:lnTo>
                  <a:lnTo>
                    <a:pt x="71" y="82"/>
                  </a:lnTo>
                  <a:lnTo>
                    <a:pt x="71" y="82"/>
                  </a:lnTo>
                  <a:lnTo>
                    <a:pt x="80" y="80"/>
                  </a:lnTo>
                  <a:lnTo>
                    <a:pt x="87" y="77"/>
                  </a:lnTo>
                  <a:lnTo>
                    <a:pt x="95" y="74"/>
                  </a:lnTo>
                  <a:lnTo>
                    <a:pt x="101" y="68"/>
                  </a:lnTo>
                  <a:lnTo>
                    <a:pt x="108" y="62"/>
                  </a:lnTo>
                  <a:lnTo>
                    <a:pt x="114" y="56"/>
                  </a:lnTo>
                  <a:lnTo>
                    <a:pt x="123" y="40"/>
                  </a:lnTo>
                  <a:lnTo>
                    <a:pt x="129" y="25"/>
                  </a:lnTo>
                  <a:lnTo>
                    <a:pt x="134" y="13"/>
                  </a:lnTo>
                  <a:lnTo>
                    <a:pt x="138" y="0"/>
                  </a:lnTo>
                  <a:lnTo>
                    <a:pt x="137" y="187"/>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 name="Google Shape;96;p56">
              <a:extLst>
                <a:ext uri="{FF2B5EF4-FFF2-40B4-BE49-F238E27FC236}">
                  <a16:creationId xmlns:a16="http://schemas.microsoft.com/office/drawing/2014/main" id="{442019C9-DAB3-4CBC-9FF3-0245A56E8291}"/>
                </a:ext>
              </a:extLst>
            </p:cNvPr>
            <p:cNvSpPr/>
            <p:nvPr/>
          </p:nvSpPr>
          <p:spPr>
            <a:xfrm>
              <a:off x="367" y="1857"/>
              <a:ext cx="171" cy="170"/>
            </a:xfrm>
            <a:custGeom>
              <a:avLst/>
              <a:gdLst/>
              <a:ahLst/>
              <a:cxnLst/>
              <a:rect l="l" t="t" r="r" b="b"/>
              <a:pathLst>
                <a:path w="342" h="341" extrusionOk="0">
                  <a:moveTo>
                    <a:pt x="0" y="171"/>
                  </a:moveTo>
                  <a:lnTo>
                    <a:pt x="0" y="171"/>
                  </a:lnTo>
                  <a:lnTo>
                    <a:pt x="1" y="153"/>
                  </a:lnTo>
                  <a:lnTo>
                    <a:pt x="4" y="136"/>
                  </a:lnTo>
                  <a:lnTo>
                    <a:pt x="8" y="120"/>
                  </a:lnTo>
                  <a:lnTo>
                    <a:pt x="14" y="105"/>
                  </a:lnTo>
                  <a:lnTo>
                    <a:pt x="21" y="90"/>
                  </a:lnTo>
                  <a:lnTo>
                    <a:pt x="29" y="76"/>
                  </a:lnTo>
                  <a:lnTo>
                    <a:pt x="40" y="62"/>
                  </a:lnTo>
                  <a:lnTo>
                    <a:pt x="51" y="49"/>
                  </a:lnTo>
                  <a:lnTo>
                    <a:pt x="63" y="39"/>
                  </a:lnTo>
                  <a:lnTo>
                    <a:pt x="75" y="29"/>
                  </a:lnTo>
                  <a:lnTo>
                    <a:pt x="89" y="20"/>
                  </a:lnTo>
                  <a:lnTo>
                    <a:pt x="105" y="14"/>
                  </a:lnTo>
                  <a:lnTo>
                    <a:pt x="120" y="8"/>
                  </a:lnTo>
                  <a:lnTo>
                    <a:pt x="137" y="3"/>
                  </a:lnTo>
                  <a:lnTo>
                    <a:pt x="154" y="2"/>
                  </a:lnTo>
                  <a:lnTo>
                    <a:pt x="171" y="0"/>
                  </a:lnTo>
                  <a:lnTo>
                    <a:pt x="171" y="0"/>
                  </a:lnTo>
                  <a:lnTo>
                    <a:pt x="189" y="2"/>
                  </a:lnTo>
                  <a:lnTo>
                    <a:pt x="206" y="3"/>
                  </a:lnTo>
                  <a:lnTo>
                    <a:pt x="222" y="8"/>
                  </a:lnTo>
                  <a:lnTo>
                    <a:pt x="237" y="14"/>
                  </a:lnTo>
                  <a:lnTo>
                    <a:pt x="253" y="20"/>
                  </a:lnTo>
                  <a:lnTo>
                    <a:pt x="267" y="29"/>
                  </a:lnTo>
                  <a:lnTo>
                    <a:pt x="280" y="39"/>
                  </a:lnTo>
                  <a:lnTo>
                    <a:pt x="293" y="49"/>
                  </a:lnTo>
                  <a:lnTo>
                    <a:pt x="304" y="62"/>
                  </a:lnTo>
                  <a:lnTo>
                    <a:pt x="313" y="76"/>
                  </a:lnTo>
                  <a:lnTo>
                    <a:pt x="322" y="90"/>
                  </a:lnTo>
                  <a:lnTo>
                    <a:pt x="328" y="105"/>
                  </a:lnTo>
                  <a:lnTo>
                    <a:pt x="334" y="120"/>
                  </a:lnTo>
                  <a:lnTo>
                    <a:pt x="339" y="136"/>
                  </a:lnTo>
                  <a:lnTo>
                    <a:pt x="341" y="153"/>
                  </a:lnTo>
                  <a:lnTo>
                    <a:pt x="342" y="171"/>
                  </a:lnTo>
                  <a:lnTo>
                    <a:pt x="342" y="171"/>
                  </a:lnTo>
                  <a:lnTo>
                    <a:pt x="341" y="188"/>
                  </a:lnTo>
                  <a:lnTo>
                    <a:pt x="339" y="205"/>
                  </a:lnTo>
                  <a:lnTo>
                    <a:pt x="334" y="222"/>
                  </a:lnTo>
                  <a:lnTo>
                    <a:pt x="328" y="238"/>
                  </a:lnTo>
                  <a:lnTo>
                    <a:pt x="322" y="251"/>
                  </a:lnTo>
                  <a:lnTo>
                    <a:pt x="313" y="267"/>
                  </a:lnTo>
                  <a:lnTo>
                    <a:pt x="304" y="279"/>
                  </a:lnTo>
                  <a:lnTo>
                    <a:pt x="293" y="291"/>
                  </a:lnTo>
                  <a:lnTo>
                    <a:pt x="280" y="302"/>
                  </a:lnTo>
                  <a:lnTo>
                    <a:pt x="267" y="313"/>
                  </a:lnTo>
                  <a:lnTo>
                    <a:pt x="253" y="321"/>
                  </a:lnTo>
                  <a:lnTo>
                    <a:pt x="237" y="328"/>
                  </a:lnTo>
                  <a:lnTo>
                    <a:pt x="222" y="333"/>
                  </a:lnTo>
                  <a:lnTo>
                    <a:pt x="206" y="338"/>
                  </a:lnTo>
                  <a:lnTo>
                    <a:pt x="189" y="341"/>
                  </a:lnTo>
                  <a:lnTo>
                    <a:pt x="171" y="341"/>
                  </a:lnTo>
                  <a:lnTo>
                    <a:pt x="171" y="341"/>
                  </a:lnTo>
                  <a:lnTo>
                    <a:pt x="154" y="341"/>
                  </a:lnTo>
                  <a:lnTo>
                    <a:pt x="137" y="338"/>
                  </a:lnTo>
                  <a:lnTo>
                    <a:pt x="120" y="333"/>
                  </a:lnTo>
                  <a:lnTo>
                    <a:pt x="105" y="328"/>
                  </a:lnTo>
                  <a:lnTo>
                    <a:pt x="89" y="321"/>
                  </a:lnTo>
                  <a:lnTo>
                    <a:pt x="75" y="313"/>
                  </a:lnTo>
                  <a:lnTo>
                    <a:pt x="63" y="302"/>
                  </a:lnTo>
                  <a:lnTo>
                    <a:pt x="51" y="291"/>
                  </a:lnTo>
                  <a:lnTo>
                    <a:pt x="40" y="279"/>
                  </a:lnTo>
                  <a:lnTo>
                    <a:pt x="29" y="267"/>
                  </a:lnTo>
                  <a:lnTo>
                    <a:pt x="21" y="251"/>
                  </a:lnTo>
                  <a:lnTo>
                    <a:pt x="14" y="238"/>
                  </a:lnTo>
                  <a:lnTo>
                    <a:pt x="8" y="222"/>
                  </a:lnTo>
                  <a:lnTo>
                    <a:pt x="4" y="205"/>
                  </a:lnTo>
                  <a:lnTo>
                    <a:pt x="1" y="188"/>
                  </a:lnTo>
                  <a:lnTo>
                    <a:pt x="0" y="171"/>
                  </a:lnTo>
                  <a:lnTo>
                    <a:pt x="0" y="171"/>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 name="Google Shape;97;p56">
              <a:extLst>
                <a:ext uri="{FF2B5EF4-FFF2-40B4-BE49-F238E27FC236}">
                  <a16:creationId xmlns:a16="http://schemas.microsoft.com/office/drawing/2014/main" id="{940EC4A8-3C05-4985-B3C3-2BFFA5979905}"/>
                </a:ext>
              </a:extLst>
            </p:cNvPr>
            <p:cNvSpPr/>
            <p:nvPr/>
          </p:nvSpPr>
          <p:spPr>
            <a:xfrm>
              <a:off x="239" y="1893"/>
              <a:ext cx="104" cy="104"/>
            </a:xfrm>
            <a:custGeom>
              <a:avLst/>
              <a:gdLst/>
              <a:ahLst/>
              <a:cxnLst/>
              <a:rect l="l" t="t" r="r" b="b"/>
              <a:pathLst>
                <a:path w="208" h="206" extrusionOk="0">
                  <a:moveTo>
                    <a:pt x="0" y="103"/>
                  </a:moveTo>
                  <a:lnTo>
                    <a:pt x="0" y="103"/>
                  </a:lnTo>
                  <a:lnTo>
                    <a:pt x="0" y="92"/>
                  </a:lnTo>
                  <a:lnTo>
                    <a:pt x="1" y="83"/>
                  </a:lnTo>
                  <a:lnTo>
                    <a:pt x="5" y="72"/>
                  </a:lnTo>
                  <a:lnTo>
                    <a:pt x="8" y="63"/>
                  </a:lnTo>
                  <a:lnTo>
                    <a:pt x="12" y="54"/>
                  </a:lnTo>
                  <a:lnTo>
                    <a:pt x="18" y="44"/>
                  </a:lnTo>
                  <a:lnTo>
                    <a:pt x="23" y="37"/>
                  </a:lnTo>
                  <a:lnTo>
                    <a:pt x="31" y="29"/>
                  </a:lnTo>
                  <a:lnTo>
                    <a:pt x="38" y="23"/>
                  </a:lnTo>
                  <a:lnTo>
                    <a:pt x="46" y="17"/>
                  </a:lnTo>
                  <a:lnTo>
                    <a:pt x="54" y="12"/>
                  </a:lnTo>
                  <a:lnTo>
                    <a:pt x="63" y="7"/>
                  </a:lnTo>
                  <a:lnTo>
                    <a:pt x="72" y="4"/>
                  </a:lnTo>
                  <a:lnTo>
                    <a:pt x="83" y="1"/>
                  </a:lnTo>
                  <a:lnTo>
                    <a:pt x="92" y="0"/>
                  </a:lnTo>
                  <a:lnTo>
                    <a:pt x="103" y="0"/>
                  </a:lnTo>
                  <a:lnTo>
                    <a:pt x="103" y="0"/>
                  </a:lnTo>
                  <a:lnTo>
                    <a:pt x="114" y="0"/>
                  </a:lnTo>
                  <a:lnTo>
                    <a:pt x="125" y="1"/>
                  </a:lnTo>
                  <a:lnTo>
                    <a:pt x="134" y="4"/>
                  </a:lnTo>
                  <a:lnTo>
                    <a:pt x="145" y="7"/>
                  </a:lnTo>
                  <a:lnTo>
                    <a:pt x="153" y="12"/>
                  </a:lnTo>
                  <a:lnTo>
                    <a:pt x="162" y="17"/>
                  </a:lnTo>
                  <a:lnTo>
                    <a:pt x="170" y="23"/>
                  </a:lnTo>
                  <a:lnTo>
                    <a:pt x="177" y="29"/>
                  </a:lnTo>
                  <a:lnTo>
                    <a:pt x="183" y="37"/>
                  </a:lnTo>
                  <a:lnTo>
                    <a:pt x="190" y="44"/>
                  </a:lnTo>
                  <a:lnTo>
                    <a:pt x="196" y="54"/>
                  </a:lnTo>
                  <a:lnTo>
                    <a:pt x="199" y="63"/>
                  </a:lnTo>
                  <a:lnTo>
                    <a:pt x="203" y="72"/>
                  </a:lnTo>
                  <a:lnTo>
                    <a:pt x="205" y="83"/>
                  </a:lnTo>
                  <a:lnTo>
                    <a:pt x="207" y="92"/>
                  </a:lnTo>
                  <a:lnTo>
                    <a:pt x="208" y="103"/>
                  </a:lnTo>
                  <a:lnTo>
                    <a:pt x="208" y="103"/>
                  </a:lnTo>
                  <a:lnTo>
                    <a:pt x="207" y="114"/>
                  </a:lnTo>
                  <a:lnTo>
                    <a:pt x="205" y="124"/>
                  </a:lnTo>
                  <a:lnTo>
                    <a:pt x="203" y="134"/>
                  </a:lnTo>
                  <a:lnTo>
                    <a:pt x="199" y="143"/>
                  </a:lnTo>
                  <a:lnTo>
                    <a:pt x="196" y="152"/>
                  </a:lnTo>
                  <a:lnTo>
                    <a:pt x="190" y="161"/>
                  </a:lnTo>
                  <a:lnTo>
                    <a:pt x="183" y="169"/>
                  </a:lnTo>
                  <a:lnTo>
                    <a:pt x="177" y="177"/>
                  </a:lnTo>
                  <a:lnTo>
                    <a:pt x="170" y="183"/>
                  </a:lnTo>
                  <a:lnTo>
                    <a:pt x="162" y="189"/>
                  </a:lnTo>
                  <a:lnTo>
                    <a:pt x="153" y="194"/>
                  </a:lnTo>
                  <a:lnTo>
                    <a:pt x="145" y="198"/>
                  </a:lnTo>
                  <a:lnTo>
                    <a:pt x="134" y="202"/>
                  </a:lnTo>
                  <a:lnTo>
                    <a:pt x="125" y="205"/>
                  </a:lnTo>
                  <a:lnTo>
                    <a:pt x="114" y="206"/>
                  </a:lnTo>
                  <a:lnTo>
                    <a:pt x="103" y="206"/>
                  </a:lnTo>
                  <a:lnTo>
                    <a:pt x="103" y="206"/>
                  </a:lnTo>
                  <a:lnTo>
                    <a:pt x="92" y="206"/>
                  </a:lnTo>
                  <a:lnTo>
                    <a:pt x="83" y="205"/>
                  </a:lnTo>
                  <a:lnTo>
                    <a:pt x="72" y="202"/>
                  </a:lnTo>
                  <a:lnTo>
                    <a:pt x="63" y="198"/>
                  </a:lnTo>
                  <a:lnTo>
                    <a:pt x="54" y="194"/>
                  </a:lnTo>
                  <a:lnTo>
                    <a:pt x="46" y="189"/>
                  </a:lnTo>
                  <a:lnTo>
                    <a:pt x="38" y="183"/>
                  </a:lnTo>
                  <a:lnTo>
                    <a:pt x="31" y="177"/>
                  </a:lnTo>
                  <a:lnTo>
                    <a:pt x="23" y="169"/>
                  </a:lnTo>
                  <a:lnTo>
                    <a:pt x="18" y="161"/>
                  </a:lnTo>
                  <a:lnTo>
                    <a:pt x="12" y="152"/>
                  </a:lnTo>
                  <a:lnTo>
                    <a:pt x="8" y="143"/>
                  </a:lnTo>
                  <a:lnTo>
                    <a:pt x="5" y="134"/>
                  </a:lnTo>
                  <a:lnTo>
                    <a:pt x="1" y="124"/>
                  </a:lnTo>
                  <a:lnTo>
                    <a:pt x="0" y="114"/>
                  </a:lnTo>
                  <a:lnTo>
                    <a:pt x="0" y="103"/>
                  </a:lnTo>
                  <a:lnTo>
                    <a:pt x="0" y="103"/>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 name="Google Shape;98;p56">
              <a:extLst>
                <a:ext uri="{FF2B5EF4-FFF2-40B4-BE49-F238E27FC236}">
                  <a16:creationId xmlns:a16="http://schemas.microsoft.com/office/drawing/2014/main" id="{1E52BE32-752B-4D6B-A761-0F155D44F3D0}"/>
                </a:ext>
              </a:extLst>
            </p:cNvPr>
            <p:cNvSpPr/>
            <p:nvPr/>
          </p:nvSpPr>
          <p:spPr>
            <a:xfrm>
              <a:off x="337" y="1919"/>
              <a:ext cx="35" cy="47"/>
            </a:xfrm>
            <a:custGeom>
              <a:avLst/>
              <a:gdLst/>
              <a:ahLst/>
              <a:cxnLst/>
              <a:rect l="l" t="t" r="r" b="b"/>
              <a:pathLst>
                <a:path w="69" h="94" extrusionOk="0">
                  <a:moveTo>
                    <a:pt x="69" y="94"/>
                  </a:moveTo>
                  <a:lnTo>
                    <a:pt x="69" y="94"/>
                  </a:lnTo>
                  <a:lnTo>
                    <a:pt x="66" y="90"/>
                  </a:lnTo>
                  <a:lnTo>
                    <a:pt x="61" y="79"/>
                  </a:lnTo>
                  <a:lnTo>
                    <a:pt x="57" y="73"/>
                  </a:lnTo>
                  <a:lnTo>
                    <a:pt x="51" y="68"/>
                  </a:lnTo>
                  <a:lnTo>
                    <a:pt x="43" y="64"/>
                  </a:lnTo>
                  <a:lnTo>
                    <a:pt x="34" y="62"/>
                  </a:lnTo>
                  <a:lnTo>
                    <a:pt x="34" y="62"/>
                  </a:lnTo>
                  <a:lnTo>
                    <a:pt x="24" y="64"/>
                  </a:lnTo>
                  <a:lnTo>
                    <a:pt x="17" y="65"/>
                  </a:lnTo>
                  <a:lnTo>
                    <a:pt x="11" y="68"/>
                  </a:lnTo>
                  <a:lnTo>
                    <a:pt x="6" y="73"/>
                  </a:lnTo>
                  <a:lnTo>
                    <a:pt x="1" y="79"/>
                  </a:lnTo>
                  <a:lnTo>
                    <a:pt x="0" y="82"/>
                  </a:lnTo>
                  <a:lnTo>
                    <a:pt x="4" y="24"/>
                  </a:lnTo>
                  <a:lnTo>
                    <a:pt x="4" y="24"/>
                  </a:lnTo>
                  <a:lnTo>
                    <a:pt x="4" y="25"/>
                  </a:lnTo>
                  <a:lnTo>
                    <a:pt x="11" y="33"/>
                  </a:lnTo>
                  <a:lnTo>
                    <a:pt x="14" y="36"/>
                  </a:lnTo>
                  <a:lnTo>
                    <a:pt x="20" y="39"/>
                  </a:lnTo>
                  <a:lnTo>
                    <a:pt x="26" y="41"/>
                  </a:lnTo>
                  <a:lnTo>
                    <a:pt x="35" y="42"/>
                  </a:lnTo>
                  <a:lnTo>
                    <a:pt x="35" y="42"/>
                  </a:lnTo>
                  <a:lnTo>
                    <a:pt x="40" y="42"/>
                  </a:lnTo>
                  <a:lnTo>
                    <a:pt x="43" y="41"/>
                  </a:lnTo>
                  <a:lnTo>
                    <a:pt x="51" y="36"/>
                  </a:lnTo>
                  <a:lnTo>
                    <a:pt x="57" y="28"/>
                  </a:lnTo>
                  <a:lnTo>
                    <a:pt x="61" y="22"/>
                  </a:lnTo>
                  <a:lnTo>
                    <a:pt x="68" y="7"/>
                  </a:lnTo>
                  <a:lnTo>
                    <a:pt x="69" y="0"/>
                  </a:lnTo>
                  <a:lnTo>
                    <a:pt x="69" y="9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 name="Google Shape;99;p56">
              <a:extLst>
                <a:ext uri="{FF2B5EF4-FFF2-40B4-BE49-F238E27FC236}">
                  <a16:creationId xmlns:a16="http://schemas.microsoft.com/office/drawing/2014/main" id="{ADE5302F-FAF5-4BEE-BC06-3C9B60EEEA48}"/>
                </a:ext>
              </a:extLst>
            </p:cNvPr>
            <p:cNvSpPr/>
            <p:nvPr/>
          </p:nvSpPr>
          <p:spPr>
            <a:xfrm>
              <a:off x="1899" y="2293"/>
              <a:ext cx="1925" cy="441"/>
            </a:xfrm>
            <a:custGeom>
              <a:avLst/>
              <a:gdLst/>
              <a:ahLst/>
              <a:cxnLst/>
              <a:rect l="l" t="t" r="r" b="b"/>
              <a:pathLst>
                <a:path w="3849" h="880" extrusionOk="0">
                  <a:moveTo>
                    <a:pt x="2181" y="308"/>
                  </a:moveTo>
                  <a:lnTo>
                    <a:pt x="2181" y="308"/>
                  </a:lnTo>
                  <a:lnTo>
                    <a:pt x="2186" y="270"/>
                  </a:lnTo>
                  <a:lnTo>
                    <a:pt x="2189" y="253"/>
                  </a:lnTo>
                  <a:lnTo>
                    <a:pt x="2194" y="236"/>
                  </a:lnTo>
                  <a:lnTo>
                    <a:pt x="2200" y="219"/>
                  </a:lnTo>
                  <a:lnTo>
                    <a:pt x="2206" y="203"/>
                  </a:lnTo>
                  <a:lnTo>
                    <a:pt x="2212" y="188"/>
                  </a:lnTo>
                  <a:lnTo>
                    <a:pt x="2220" y="172"/>
                  </a:lnTo>
                  <a:lnTo>
                    <a:pt x="2229" y="159"/>
                  </a:lnTo>
                  <a:lnTo>
                    <a:pt x="2238" y="146"/>
                  </a:lnTo>
                  <a:lnTo>
                    <a:pt x="2249" y="134"/>
                  </a:lnTo>
                  <a:lnTo>
                    <a:pt x="2260" y="122"/>
                  </a:lnTo>
                  <a:lnTo>
                    <a:pt x="2272" y="111"/>
                  </a:lnTo>
                  <a:lnTo>
                    <a:pt x="2286" y="100"/>
                  </a:lnTo>
                  <a:lnTo>
                    <a:pt x="2300" y="89"/>
                  </a:lnTo>
                  <a:lnTo>
                    <a:pt x="2314" y="80"/>
                  </a:lnTo>
                  <a:lnTo>
                    <a:pt x="2314" y="80"/>
                  </a:lnTo>
                  <a:lnTo>
                    <a:pt x="2345" y="63"/>
                  </a:lnTo>
                  <a:lnTo>
                    <a:pt x="2377" y="49"/>
                  </a:lnTo>
                  <a:lnTo>
                    <a:pt x="2411" y="37"/>
                  </a:lnTo>
                  <a:lnTo>
                    <a:pt x="2445" y="26"/>
                  </a:lnTo>
                  <a:lnTo>
                    <a:pt x="2482" y="18"/>
                  </a:lnTo>
                  <a:lnTo>
                    <a:pt x="2519" y="14"/>
                  </a:lnTo>
                  <a:lnTo>
                    <a:pt x="2559" y="11"/>
                  </a:lnTo>
                  <a:lnTo>
                    <a:pt x="2599" y="9"/>
                  </a:lnTo>
                  <a:lnTo>
                    <a:pt x="2599" y="9"/>
                  </a:lnTo>
                  <a:lnTo>
                    <a:pt x="2627" y="9"/>
                  </a:lnTo>
                  <a:lnTo>
                    <a:pt x="2627" y="9"/>
                  </a:lnTo>
                  <a:lnTo>
                    <a:pt x="2655" y="11"/>
                  </a:lnTo>
                  <a:lnTo>
                    <a:pt x="2655" y="11"/>
                  </a:lnTo>
                  <a:lnTo>
                    <a:pt x="2678" y="14"/>
                  </a:lnTo>
                  <a:lnTo>
                    <a:pt x="2699" y="17"/>
                  </a:lnTo>
                  <a:lnTo>
                    <a:pt x="2719" y="21"/>
                  </a:lnTo>
                  <a:lnTo>
                    <a:pt x="2741" y="26"/>
                  </a:lnTo>
                  <a:lnTo>
                    <a:pt x="2761" y="32"/>
                  </a:lnTo>
                  <a:lnTo>
                    <a:pt x="2779" y="40"/>
                  </a:lnTo>
                  <a:lnTo>
                    <a:pt x="2799" y="49"/>
                  </a:lnTo>
                  <a:lnTo>
                    <a:pt x="2818" y="58"/>
                  </a:lnTo>
                  <a:lnTo>
                    <a:pt x="2818" y="58"/>
                  </a:lnTo>
                  <a:lnTo>
                    <a:pt x="2835" y="69"/>
                  </a:lnTo>
                  <a:lnTo>
                    <a:pt x="2850" y="81"/>
                  </a:lnTo>
                  <a:lnTo>
                    <a:pt x="2863" y="97"/>
                  </a:lnTo>
                  <a:lnTo>
                    <a:pt x="2873" y="112"/>
                  </a:lnTo>
                  <a:lnTo>
                    <a:pt x="2881" y="131"/>
                  </a:lnTo>
                  <a:lnTo>
                    <a:pt x="2887" y="151"/>
                  </a:lnTo>
                  <a:lnTo>
                    <a:pt x="2892" y="174"/>
                  </a:lnTo>
                  <a:lnTo>
                    <a:pt x="2894" y="199"/>
                  </a:lnTo>
                  <a:lnTo>
                    <a:pt x="2894" y="199"/>
                  </a:lnTo>
                  <a:lnTo>
                    <a:pt x="2892" y="217"/>
                  </a:lnTo>
                  <a:lnTo>
                    <a:pt x="2890" y="237"/>
                  </a:lnTo>
                  <a:lnTo>
                    <a:pt x="2890" y="237"/>
                  </a:lnTo>
                  <a:lnTo>
                    <a:pt x="2886" y="259"/>
                  </a:lnTo>
                  <a:lnTo>
                    <a:pt x="2880" y="282"/>
                  </a:lnTo>
                  <a:lnTo>
                    <a:pt x="2644" y="280"/>
                  </a:lnTo>
                  <a:lnTo>
                    <a:pt x="2644" y="280"/>
                  </a:lnTo>
                  <a:lnTo>
                    <a:pt x="2647" y="266"/>
                  </a:lnTo>
                  <a:lnTo>
                    <a:pt x="2647" y="266"/>
                  </a:lnTo>
                  <a:lnTo>
                    <a:pt x="2647" y="253"/>
                  </a:lnTo>
                  <a:lnTo>
                    <a:pt x="2647" y="253"/>
                  </a:lnTo>
                  <a:lnTo>
                    <a:pt x="2647" y="243"/>
                  </a:lnTo>
                  <a:lnTo>
                    <a:pt x="2645" y="234"/>
                  </a:lnTo>
                  <a:lnTo>
                    <a:pt x="2644" y="226"/>
                  </a:lnTo>
                  <a:lnTo>
                    <a:pt x="2641" y="219"/>
                  </a:lnTo>
                  <a:lnTo>
                    <a:pt x="2636" y="212"/>
                  </a:lnTo>
                  <a:lnTo>
                    <a:pt x="2631" y="205"/>
                  </a:lnTo>
                  <a:lnTo>
                    <a:pt x="2627" y="200"/>
                  </a:lnTo>
                  <a:lnTo>
                    <a:pt x="2619" y="196"/>
                  </a:lnTo>
                  <a:lnTo>
                    <a:pt x="2619" y="196"/>
                  </a:lnTo>
                  <a:lnTo>
                    <a:pt x="2604" y="188"/>
                  </a:lnTo>
                  <a:lnTo>
                    <a:pt x="2588" y="182"/>
                  </a:lnTo>
                  <a:lnTo>
                    <a:pt x="2571" y="179"/>
                  </a:lnTo>
                  <a:lnTo>
                    <a:pt x="2553" y="177"/>
                  </a:lnTo>
                  <a:lnTo>
                    <a:pt x="2547" y="177"/>
                  </a:lnTo>
                  <a:lnTo>
                    <a:pt x="2539" y="177"/>
                  </a:lnTo>
                  <a:lnTo>
                    <a:pt x="2539" y="177"/>
                  </a:lnTo>
                  <a:lnTo>
                    <a:pt x="2520" y="180"/>
                  </a:lnTo>
                  <a:lnTo>
                    <a:pt x="2502" y="185"/>
                  </a:lnTo>
                  <a:lnTo>
                    <a:pt x="2485" y="192"/>
                  </a:lnTo>
                  <a:lnTo>
                    <a:pt x="2468" y="203"/>
                  </a:lnTo>
                  <a:lnTo>
                    <a:pt x="2468" y="203"/>
                  </a:lnTo>
                  <a:lnTo>
                    <a:pt x="2460" y="209"/>
                  </a:lnTo>
                  <a:lnTo>
                    <a:pt x="2453" y="216"/>
                  </a:lnTo>
                  <a:lnTo>
                    <a:pt x="2448" y="222"/>
                  </a:lnTo>
                  <a:lnTo>
                    <a:pt x="2443" y="229"/>
                  </a:lnTo>
                  <a:lnTo>
                    <a:pt x="2439" y="237"/>
                  </a:lnTo>
                  <a:lnTo>
                    <a:pt x="2437" y="245"/>
                  </a:lnTo>
                  <a:lnTo>
                    <a:pt x="2436" y="254"/>
                  </a:lnTo>
                  <a:lnTo>
                    <a:pt x="2434" y="263"/>
                  </a:lnTo>
                  <a:lnTo>
                    <a:pt x="2434" y="263"/>
                  </a:lnTo>
                  <a:lnTo>
                    <a:pt x="2436" y="271"/>
                  </a:lnTo>
                  <a:lnTo>
                    <a:pt x="2439" y="279"/>
                  </a:lnTo>
                  <a:lnTo>
                    <a:pt x="2443" y="288"/>
                  </a:lnTo>
                  <a:lnTo>
                    <a:pt x="2451" y="296"/>
                  </a:lnTo>
                  <a:lnTo>
                    <a:pt x="2460" y="303"/>
                  </a:lnTo>
                  <a:lnTo>
                    <a:pt x="2473" y="311"/>
                  </a:lnTo>
                  <a:lnTo>
                    <a:pt x="2485" y="317"/>
                  </a:lnTo>
                  <a:lnTo>
                    <a:pt x="2500" y="325"/>
                  </a:lnTo>
                  <a:lnTo>
                    <a:pt x="2500" y="325"/>
                  </a:lnTo>
                  <a:lnTo>
                    <a:pt x="2536" y="337"/>
                  </a:lnTo>
                  <a:lnTo>
                    <a:pt x="2574" y="350"/>
                  </a:lnTo>
                  <a:lnTo>
                    <a:pt x="2616" y="362"/>
                  </a:lnTo>
                  <a:lnTo>
                    <a:pt x="2662" y="373"/>
                  </a:lnTo>
                  <a:lnTo>
                    <a:pt x="2662" y="373"/>
                  </a:lnTo>
                  <a:lnTo>
                    <a:pt x="2698" y="382"/>
                  </a:lnTo>
                  <a:lnTo>
                    <a:pt x="2730" y="394"/>
                  </a:lnTo>
                  <a:lnTo>
                    <a:pt x="2744" y="401"/>
                  </a:lnTo>
                  <a:lnTo>
                    <a:pt x="2756" y="407"/>
                  </a:lnTo>
                  <a:lnTo>
                    <a:pt x="2767" y="414"/>
                  </a:lnTo>
                  <a:lnTo>
                    <a:pt x="2778" y="424"/>
                  </a:lnTo>
                  <a:lnTo>
                    <a:pt x="2778" y="424"/>
                  </a:lnTo>
                  <a:lnTo>
                    <a:pt x="2796" y="441"/>
                  </a:lnTo>
                  <a:lnTo>
                    <a:pt x="2810" y="458"/>
                  </a:lnTo>
                  <a:lnTo>
                    <a:pt x="2823" y="475"/>
                  </a:lnTo>
                  <a:lnTo>
                    <a:pt x="2830" y="493"/>
                  </a:lnTo>
                  <a:lnTo>
                    <a:pt x="2830" y="493"/>
                  </a:lnTo>
                  <a:lnTo>
                    <a:pt x="2836" y="512"/>
                  </a:lnTo>
                  <a:lnTo>
                    <a:pt x="2841" y="529"/>
                  </a:lnTo>
                  <a:lnTo>
                    <a:pt x="2841" y="529"/>
                  </a:lnTo>
                  <a:lnTo>
                    <a:pt x="2843" y="545"/>
                  </a:lnTo>
                  <a:lnTo>
                    <a:pt x="2843" y="562"/>
                  </a:lnTo>
                  <a:lnTo>
                    <a:pt x="2843" y="562"/>
                  </a:lnTo>
                  <a:lnTo>
                    <a:pt x="2841" y="593"/>
                  </a:lnTo>
                  <a:lnTo>
                    <a:pt x="2836" y="623"/>
                  </a:lnTo>
                  <a:lnTo>
                    <a:pt x="2827" y="650"/>
                  </a:lnTo>
                  <a:lnTo>
                    <a:pt x="2816" y="680"/>
                  </a:lnTo>
                  <a:lnTo>
                    <a:pt x="2801" y="706"/>
                  </a:lnTo>
                  <a:lnTo>
                    <a:pt x="2783" y="732"/>
                  </a:lnTo>
                  <a:lnTo>
                    <a:pt x="2759" y="758"/>
                  </a:lnTo>
                  <a:lnTo>
                    <a:pt x="2735" y="783"/>
                  </a:lnTo>
                  <a:lnTo>
                    <a:pt x="2735" y="783"/>
                  </a:lnTo>
                  <a:lnTo>
                    <a:pt x="2721" y="795"/>
                  </a:lnTo>
                  <a:lnTo>
                    <a:pt x="2705" y="806"/>
                  </a:lnTo>
                  <a:lnTo>
                    <a:pt x="2690" y="815"/>
                  </a:lnTo>
                  <a:lnTo>
                    <a:pt x="2673" y="826"/>
                  </a:lnTo>
                  <a:lnTo>
                    <a:pt x="2656" y="834"/>
                  </a:lnTo>
                  <a:lnTo>
                    <a:pt x="2638" y="841"/>
                  </a:lnTo>
                  <a:lnTo>
                    <a:pt x="2618" y="849"/>
                  </a:lnTo>
                  <a:lnTo>
                    <a:pt x="2598" y="855"/>
                  </a:lnTo>
                  <a:lnTo>
                    <a:pt x="2577" y="862"/>
                  </a:lnTo>
                  <a:lnTo>
                    <a:pt x="2556" y="866"/>
                  </a:lnTo>
                  <a:lnTo>
                    <a:pt x="2510" y="874"/>
                  </a:lnTo>
                  <a:lnTo>
                    <a:pt x="2460" y="878"/>
                  </a:lnTo>
                  <a:lnTo>
                    <a:pt x="2406" y="880"/>
                  </a:lnTo>
                  <a:lnTo>
                    <a:pt x="2406" y="880"/>
                  </a:lnTo>
                  <a:lnTo>
                    <a:pt x="2362" y="878"/>
                  </a:lnTo>
                  <a:lnTo>
                    <a:pt x="2320" y="875"/>
                  </a:lnTo>
                  <a:lnTo>
                    <a:pt x="2283" y="871"/>
                  </a:lnTo>
                  <a:lnTo>
                    <a:pt x="2251" y="863"/>
                  </a:lnTo>
                  <a:lnTo>
                    <a:pt x="2221" y="854"/>
                  </a:lnTo>
                  <a:lnTo>
                    <a:pt x="2197" y="843"/>
                  </a:lnTo>
                  <a:lnTo>
                    <a:pt x="2186" y="837"/>
                  </a:lnTo>
                  <a:lnTo>
                    <a:pt x="2177" y="829"/>
                  </a:lnTo>
                  <a:lnTo>
                    <a:pt x="2167" y="823"/>
                  </a:lnTo>
                  <a:lnTo>
                    <a:pt x="2160" y="814"/>
                  </a:lnTo>
                  <a:lnTo>
                    <a:pt x="2160" y="814"/>
                  </a:lnTo>
                  <a:lnTo>
                    <a:pt x="2146" y="798"/>
                  </a:lnTo>
                  <a:lnTo>
                    <a:pt x="2135" y="780"/>
                  </a:lnTo>
                  <a:lnTo>
                    <a:pt x="2124" y="763"/>
                  </a:lnTo>
                  <a:lnTo>
                    <a:pt x="2117" y="744"/>
                  </a:lnTo>
                  <a:lnTo>
                    <a:pt x="2110" y="724"/>
                  </a:lnTo>
                  <a:lnTo>
                    <a:pt x="2106" y="706"/>
                  </a:lnTo>
                  <a:lnTo>
                    <a:pt x="2103" y="686"/>
                  </a:lnTo>
                  <a:lnTo>
                    <a:pt x="2103" y="664"/>
                  </a:lnTo>
                  <a:lnTo>
                    <a:pt x="2103" y="664"/>
                  </a:lnTo>
                  <a:lnTo>
                    <a:pt x="2103" y="646"/>
                  </a:lnTo>
                  <a:lnTo>
                    <a:pt x="2103" y="646"/>
                  </a:lnTo>
                  <a:lnTo>
                    <a:pt x="2103" y="627"/>
                  </a:lnTo>
                  <a:lnTo>
                    <a:pt x="2103" y="627"/>
                  </a:lnTo>
                  <a:lnTo>
                    <a:pt x="2106" y="609"/>
                  </a:lnTo>
                  <a:lnTo>
                    <a:pt x="2106" y="609"/>
                  </a:lnTo>
                  <a:lnTo>
                    <a:pt x="2107" y="590"/>
                  </a:lnTo>
                  <a:lnTo>
                    <a:pt x="2343" y="589"/>
                  </a:lnTo>
                  <a:lnTo>
                    <a:pt x="2343" y="589"/>
                  </a:lnTo>
                  <a:lnTo>
                    <a:pt x="2342" y="604"/>
                  </a:lnTo>
                  <a:lnTo>
                    <a:pt x="2342" y="616"/>
                  </a:lnTo>
                  <a:lnTo>
                    <a:pt x="2342" y="616"/>
                  </a:lnTo>
                  <a:lnTo>
                    <a:pt x="2343" y="638"/>
                  </a:lnTo>
                  <a:lnTo>
                    <a:pt x="2348" y="656"/>
                  </a:lnTo>
                  <a:lnTo>
                    <a:pt x="2355" y="673"/>
                  </a:lnTo>
                  <a:lnTo>
                    <a:pt x="2366" y="689"/>
                  </a:lnTo>
                  <a:lnTo>
                    <a:pt x="2366" y="689"/>
                  </a:lnTo>
                  <a:lnTo>
                    <a:pt x="2372" y="695"/>
                  </a:lnTo>
                  <a:lnTo>
                    <a:pt x="2380" y="701"/>
                  </a:lnTo>
                  <a:lnTo>
                    <a:pt x="2389" y="706"/>
                  </a:lnTo>
                  <a:lnTo>
                    <a:pt x="2399" y="710"/>
                  </a:lnTo>
                  <a:lnTo>
                    <a:pt x="2408" y="714"/>
                  </a:lnTo>
                  <a:lnTo>
                    <a:pt x="2419" y="715"/>
                  </a:lnTo>
                  <a:lnTo>
                    <a:pt x="2431" y="717"/>
                  </a:lnTo>
                  <a:lnTo>
                    <a:pt x="2443" y="718"/>
                  </a:lnTo>
                  <a:lnTo>
                    <a:pt x="2443" y="718"/>
                  </a:lnTo>
                  <a:lnTo>
                    <a:pt x="2457" y="717"/>
                  </a:lnTo>
                  <a:lnTo>
                    <a:pt x="2473" y="715"/>
                  </a:lnTo>
                  <a:lnTo>
                    <a:pt x="2473" y="715"/>
                  </a:lnTo>
                  <a:lnTo>
                    <a:pt x="2490" y="710"/>
                  </a:lnTo>
                  <a:lnTo>
                    <a:pt x="2508" y="706"/>
                  </a:lnTo>
                  <a:lnTo>
                    <a:pt x="2508" y="706"/>
                  </a:lnTo>
                  <a:lnTo>
                    <a:pt x="2522" y="700"/>
                  </a:lnTo>
                  <a:lnTo>
                    <a:pt x="2537" y="693"/>
                  </a:lnTo>
                  <a:lnTo>
                    <a:pt x="2551" y="684"/>
                  </a:lnTo>
                  <a:lnTo>
                    <a:pt x="2564" y="675"/>
                  </a:lnTo>
                  <a:lnTo>
                    <a:pt x="2564" y="675"/>
                  </a:lnTo>
                  <a:lnTo>
                    <a:pt x="2574" y="664"/>
                  </a:lnTo>
                  <a:lnTo>
                    <a:pt x="2584" y="650"/>
                  </a:lnTo>
                  <a:lnTo>
                    <a:pt x="2588" y="636"/>
                  </a:lnTo>
                  <a:lnTo>
                    <a:pt x="2590" y="619"/>
                  </a:lnTo>
                  <a:lnTo>
                    <a:pt x="2590" y="615"/>
                  </a:lnTo>
                  <a:lnTo>
                    <a:pt x="2590" y="609"/>
                  </a:lnTo>
                  <a:lnTo>
                    <a:pt x="2590" y="609"/>
                  </a:lnTo>
                  <a:lnTo>
                    <a:pt x="2588" y="603"/>
                  </a:lnTo>
                  <a:lnTo>
                    <a:pt x="2587" y="595"/>
                  </a:lnTo>
                  <a:lnTo>
                    <a:pt x="2584" y="589"/>
                  </a:lnTo>
                  <a:lnTo>
                    <a:pt x="2579" y="582"/>
                  </a:lnTo>
                  <a:lnTo>
                    <a:pt x="2573" y="576"/>
                  </a:lnTo>
                  <a:lnTo>
                    <a:pt x="2565" y="570"/>
                  </a:lnTo>
                  <a:lnTo>
                    <a:pt x="2545" y="561"/>
                  </a:lnTo>
                  <a:lnTo>
                    <a:pt x="2545" y="561"/>
                  </a:lnTo>
                  <a:lnTo>
                    <a:pt x="2524" y="552"/>
                  </a:lnTo>
                  <a:lnTo>
                    <a:pt x="2499" y="542"/>
                  </a:lnTo>
                  <a:lnTo>
                    <a:pt x="2448" y="525"/>
                  </a:lnTo>
                  <a:lnTo>
                    <a:pt x="2448" y="525"/>
                  </a:lnTo>
                  <a:lnTo>
                    <a:pt x="2383" y="508"/>
                  </a:lnTo>
                  <a:lnTo>
                    <a:pt x="2383" y="508"/>
                  </a:lnTo>
                  <a:lnTo>
                    <a:pt x="2355" y="501"/>
                  </a:lnTo>
                  <a:lnTo>
                    <a:pt x="2332" y="493"/>
                  </a:lnTo>
                  <a:lnTo>
                    <a:pt x="2332" y="493"/>
                  </a:lnTo>
                  <a:lnTo>
                    <a:pt x="2329" y="492"/>
                  </a:lnTo>
                  <a:lnTo>
                    <a:pt x="2329" y="492"/>
                  </a:lnTo>
                  <a:lnTo>
                    <a:pt x="2326" y="490"/>
                  </a:lnTo>
                  <a:lnTo>
                    <a:pt x="2326" y="490"/>
                  </a:lnTo>
                  <a:lnTo>
                    <a:pt x="2325" y="490"/>
                  </a:lnTo>
                  <a:lnTo>
                    <a:pt x="2325" y="490"/>
                  </a:lnTo>
                  <a:lnTo>
                    <a:pt x="2302" y="481"/>
                  </a:lnTo>
                  <a:lnTo>
                    <a:pt x="2302" y="481"/>
                  </a:lnTo>
                  <a:lnTo>
                    <a:pt x="2274" y="471"/>
                  </a:lnTo>
                  <a:lnTo>
                    <a:pt x="2274" y="471"/>
                  </a:lnTo>
                  <a:lnTo>
                    <a:pt x="2257" y="462"/>
                  </a:lnTo>
                  <a:lnTo>
                    <a:pt x="2241" y="451"/>
                  </a:lnTo>
                  <a:lnTo>
                    <a:pt x="2226" y="438"/>
                  </a:lnTo>
                  <a:lnTo>
                    <a:pt x="2211" y="422"/>
                  </a:lnTo>
                  <a:lnTo>
                    <a:pt x="2211" y="422"/>
                  </a:lnTo>
                  <a:lnTo>
                    <a:pt x="2203" y="413"/>
                  </a:lnTo>
                  <a:lnTo>
                    <a:pt x="2197" y="402"/>
                  </a:lnTo>
                  <a:lnTo>
                    <a:pt x="2192" y="390"/>
                  </a:lnTo>
                  <a:lnTo>
                    <a:pt x="2187" y="376"/>
                  </a:lnTo>
                  <a:lnTo>
                    <a:pt x="2184" y="362"/>
                  </a:lnTo>
                  <a:lnTo>
                    <a:pt x="2183" y="345"/>
                  </a:lnTo>
                  <a:lnTo>
                    <a:pt x="2181" y="328"/>
                  </a:lnTo>
                  <a:lnTo>
                    <a:pt x="2181" y="308"/>
                  </a:lnTo>
                  <a:lnTo>
                    <a:pt x="2181" y="308"/>
                  </a:lnTo>
                  <a:close/>
                  <a:moveTo>
                    <a:pt x="2977" y="561"/>
                  </a:moveTo>
                  <a:lnTo>
                    <a:pt x="2977" y="561"/>
                  </a:lnTo>
                  <a:lnTo>
                    <a:pt x="2978" y="513"/>
                  </a:lnTo>
                  <a:lnTo>
                    <a:pt x="2984" y="461"/>
                  </a:lnTo>
                  <a:lnTo>
                    <a:pt x="2984" y="461"/>
                  </a:lnTo>
                  <a:lnTo>
                    <a:pt x="2988" y="433"/>
                  </a:lnTo>
                  <a:lnTo>
                    <a:pt x="2994" y="405"/>
                  </a:lnTo>
                  <a:lnTo>
                    <a:pt x="3000" y="376"/>
                  </a:lnTo>
                  <a:lnTo>
                    <a:pt x="3009" y="348"/>
                  </a:lnTo>
                  <a:lnTo>
                    <a:pt x="3009" y="348"/>
                  </a:lnTo>
                  <a:lnTo>
                    <a:pt x="3020" y="316"/>
                  </a:lnTo>
                  <a:lnTo>
                    <a:pt x="3032" y="285"/>
                  </a:lnTo>
                  <a:lnTo>
                    <a:pt x="3049" y="254"/>
                  </a:lnTo>
                  <a:lnTo>
                    <a:pt x="3066" y="225"/>
                  </a:lnTo>
                  <a:lnTo>
                    <a:pt x="3086" y="196"/>
                  </a:lnTo>
                  <a:lnTo>
                    <a:pt x="3108" y="168"/>
                  </a:lnTo>
                  <a:lnTo>
                    <a:pt x="3133" y="140"/>
                  </a:lnTo>
                  <a:lnTo>
                    <a:pt x="3159" y="112"/>
                  </a:lnTo>
                  <a:lnTo>
                    <a:pt x="3159" y="112"/>
                  </a:lnTo>
                  <a:lnTo>
                    <a:pt x="3173" y="98"/>
                  </a:lnTo>
                  <a:lnTo>
                    <a:pt x="3188" y="86"/>
                  </a:lnTo>
                  <a:lnTo>
                    <a:pt x="3205" y="75"/>
                  </a:lnTo>
                  <a:lnTo>
                    <a:pt x="3222" y="64"/>
                  </a:lnTo>
                  <a:lnTo>
                    <a:pt x="3239" y="55"/>
                  </a:lnTo>
                  <a:lnTo>
                    <a:pt x="3257" y="46"/>
                  </a:lnTo>
                  <a:lnTo>
                    <a:pt x="3277" y="37"/>
                  </a:lnTo>
                  <a:lnTo>
                    <a:pt x="3299" y="31"/>
                  </a:lnTo>
                  <a:lnTo>
                    <a:pt x="3319" y="23"/>
                  </a:lnTo>
                  <a:lnTo>
                    <a:pt x="3342" y="17"/>
                  </a:lnTo>
                  <a:lnTo>
                    <a:pt x="3365" y="12"/>
                  </a:lnTo>
                  <a:lnTo>
                    <a:pt x="3390" y="9"/>
                  </a:lnTo>
                  <a:lnTo>
                    <a:pt x="3441" y="3"/>
                  </a:lnTo>
                  <a:lnTo>
                    <a:pt x="3495" y="0"/>
                  </a:lnTo>
                  <a:lnTo>
                    <a:pt x="3495" y="0"/>
                  </a:lnTo>
                  <a:lnTo>
                    <a:pt x="3552" y="1"/>
                  </a:lnTo>
                  <a:lnTo>
                    <a:pt x="3552" y="1"/>
                  </a:lnTo>
                  <a:lnTo>
                    <a:pt x="3583" y="4"/>
                  </a:lnTo>
                  <a:lnTo>
                    <a:pt x="3614" y="7"/>
                  </a:lnTo>
                  <a:lnTo>
                    <a:pt x="3614" y="7"/>
                  </a:lnTo>
                  <a:lnTo>
                    <a:pt x="3635" y="11"/>
                  </a:lnTo>
                  <a:lnTo>
                    <a:pt x="3657" y="15"/>
                  </a:lnTo>
                  <a:lnTo>
                    <a:pt x="3677" y="21"/>
                  </a:lnTo>
                  <a:lnTo>
                    <a:pt x="3697" y="27"/>
                  </a:lnTo>
                  <a:lnTo>
                    <a:pt x="3717" y="35"/>
                  </a:lnTo>
                  <a:lnTo>
                    <a:pt x="3737" y="44"/>
                  </a:lnTo>
                  <a:lnTo>
                    <a:pt x="3757" y="54"/>
                  </a:lnTo>
                  <a:lnTo>
                    <a:pt x="3775" y="64"/>
                  </a:lnTo>
                  <a:lnTo>
                    <a:pt x="3775" y="64"/>
                  </a:lnTo>
                  <a:lnTo>
                    <a:pt x="3792" y="75"/>
                  </a:lnTo>
                  <a:lnTo>
                    <a:pt x="3808" y="89"/>
                  </a:lnTo>
                  <a:lnTo>
                    <a:pt x="3820" y="105"/>
                  </a:lnTo>
                  <a:lnTo>
                    <a:pt x="3831" y="122"/>
                  </a:lnTo>
                  <a:lnTo>
                    <a:pt x="3839" y="140"/>
                  </a:lnTo>
                  <a:lnTo>
                    <a:pt x="3845" y="162"/>
                  </a:lnTo>
                  <a:lnTo>
                    <a:pt x="3848" y="183"/>
                  </a:lnTo>
                  <a:lnTo>
                    <a:pt x="3849" y="208"/>
                  </a:lnTo>
                  <a:lnTo>
                    <a:pt x="3849" y="208"/>
                  </a:lnTo>
                  <a:lnTo>
                    <a:pt x="3846" y="239"/>
                  </a:lnTo>
                  <a:lnTo>
                    <a:pt x="3846" y="239"/>
                  </a:lnTo>
                  <a:lnTo>
                    <a:pt x="3845" y="254"/>
                  </a:lnTo>
                  <a:lnTo>
                    <a:pt x="3840" y="273"/>
                  </a:lnTo>
                  <a:lnTo>
                    <a:pt x="3587" y="271"/>
                  </a:lnTo>
                  <a:lnTo>
                    <a:pt x="3587" y="271"/>
                  </a:lnTo>
                  <a:lnTo>
                    <a:pt x="3589" y="259"/>
                  </a:lnTo>
                  <a:lnTo>
                    <a:pt x="3589" y="259"/>
                  </a:lnTo>
                  <a:lnTo>
                    <a:pt x="3589" y="248"/>
                  </a:lnTo>
                  <a:lnTo>
                    <a:pt x="3589" y="248"/>
                  </a:lnTo>
                  <a:lnTo>
                    <a:pt x="3587" y="228"/>
                  </a:lnTo>
                  <a:lnTo>
                    <a:pt x="3583" y="211"/>
                  </a:lnTo>
                  <a:lnTo>
                    <a:pt x="3580" y="205"/>
                  </a:lnTo>
                  <a:lnTo>
                    <a:pt x="3575" y="197"/>
                  </a:lnTo>
                  <a:lnTo>
                    <a:pt x="3570" y="192"/>
                  </a:lnTo>
                  <a:lnTo>
                    <a:pt x="3566" y="186"/>
                  </a:lnTo>
                  <a:lnTo>
                    <a:pt x="3566" y="186"/>
                  </a:lnTo>
                  <a:lnTo>
                    <a:pt x="3553" y="177"/>
                  </a:lnTo>
                  <a:lnTo>
                    <a:pt x="3541" y="169"/>
                  </a:lnTo>
                  <a:lnTo>
                    <a:pt x="3527" y="165"/>
                  </a:lnTo>
                  <a:lnTo>
                    <a:pt x="3513" y="160"/>
                  </a:lnTo>
                  <a:lnTo>
                    <a:pt x="3513" y="160"/>
                  </a:lnTo>
                  <a:lnTo>
                    <a:pt x="3499" y="157"/>
                  </a:lnTo>
                  <a:lnTo>
                    <a:pt x="3484" y="155"/>
                  </a:lnTo>
                  <a:lnTo>
                    <a:pt x="3484" y="155"/>
                  </a:lnTo>
                  <a:lnTo>
                    <a:pt x="3459" y="154"/>
                  </a:lnTo>
                  <a:lnTo>
                    <a:pt x="3459" y="154"/>
                  </a:lnTo>
                  <a:lnTo>
                    <a:pt x="3439" y="155"/>
                  </a:lnTo>
                  <a:lnTo>
                    <a:pt x="3439" y="155"/>
                  </a:lnTo>
                  <a:lnTo>
                    <a:pt x="3418" y="160"/>
                  </a:lnTo>
                  <a:lnTo>
                    <a:pt x="3418" y="160"/>
                  </a:lnTo>
                  <a:lnTo>
                    <a:pt x="3405" y="165"/>
                  </a:lnTo>
                  <a:lnTo>
                    <a:pt x="3393" y="171"/>
                  </a:lnTo>
                  <a:lnTo>
                    <a:pt x="3379" y="179"/>
                  </a:lnTo>
                  <a:lnTo>
                    <a:pt x="3367" y="188"/>
                  </a:lnTo>
                  <a:lnTo>
                    <a:pt x="3355" y="199"/>
                  </a:lnTo>
                  <a:lnTo>
                    <a:pt x="3342" y="211"/>
                  </a:lnTo>
                  <a:lnTo>
                    <a:pt x="3330" y="223"/>
                  </a:lnTo>
                  <a:lnTo>
                    <a:pt x="3318" y="239"/>
                  </a:lnTo>
                  <a:lnTo>
                    <a:pt x="3318" y="239"/>
                  </a:lnTo>
                  <a:lnTo>
                    <a:pt x="3307" y="256"/>
                  </a:lnTo>
                  <a:lnTo>
                    <a:pt x="3294" y="274"/>
                  </a:lnTo>
                  <a:lnTo>
                    <a:pt x="3284" y="294"/>
                  </a:lnTo>
                  <a:lnTo>
                    <a:pt x="3274" y="317"/>
                  </a:lnTo>
                  <a:lnTo>
                    <a:pt x="3265" y="342"/>
                  </a:lnTo>
                  <a:lnTo>
                    <a:pt x="3257" y="368"/>
                  </a:lnTo>
                  <a:lnTo>
                    <a:pt x="3248" y="396"/>
                  </a:lnTo>
                  <a:lnTo>
                    <a:pt x="3242" y="427"/>
                  </a:lnTo>
                  <a:lnTo>
                    <a:pt x="3242" y="427"/>
                  </a:lnTo>
                  <a:lnTo>
                    <a:pt x="3237" y="447"/>
                  </a:lnTo>
                  <a:lnTo>
                    <a:pt x="3237" y="447"/>
                  </a:lnTo>
                  <a:lnTo>
                    <a:pt x="3234" y="468"/>
                  </a:lnTo>
                  <a:lnTo>
                    <a:pt x="3234" y="468"/>
                  </a:lnTo>
                  <a:lnTo>
                    <a:pt x="3230" y="512"/>
                  </a:lnTo>
                  <a:lnTo>
                    <a:pt x="3230" y="512"/>
                  </a:lnTo>
                  <a:lnTo>
                    <a:pt x="3228" y="552"/>
                  </a:lnTo>
                  <a:lnTo>
                    <a:pt x="3228" y="552"/>
                  </a:lnTo>
                  <a:lnTo>
                    <a:pt x="3230" y="582"/>
                  </a:lnTo>
                  <a:lnTo>
                    <a:pt x="3234" y="612"/>
                  </a:lnTo>
                  <a:lnTo>
                    <a:pt x="3237" y="626"/>
                  </a:lnTo>
                  <a:lnTo>
                    <a:pt x="3242" y="640"/>
                  </a:lnTo>
                  <a:lnTo>
                    <a:pt x="3248" y="652"/>
                  </a:lnTo>
                  <a:lnTo>
                    <a:pt x="3254" y="663"/>
                  </a:lnTo>
                  <a:lnTo>
                    <a:pt x="3254" y="663"/>
                  </a:lnTo>
                  <a:lnTo>
                    <a:pt x="3260" y="673"/>
                  </a:lnTo>
                  <a:lnTo>
                    <a:pt x="3270" y="683"/>
                  </a:lnTo>
                  <a:lnTo>
                    <a:pt x="3279" y="692"/>
                  </a:lnTo>
                  <a:lnTo>
                    <a:pt x="3291" y="698"/>
                  </a:lnTo>
                  <a:lnTo>
                    <a:pt x="3304" y="703"/>
                  </a:lnTo>
                  <a:lnTo>
                    <a:pt x="3319" y="706"/>
                  </a:lnTo>
                  <a:lnTo>
                    <a:pt x="3334" y="709"/>
                  </a:lnTo>
                  <a:lnTo>
                    <a:pt x="3351" y="709"/>
                  </a:lnTo>
                  <a:lnTo>
                    <a:pt x="3364" y="709"/>
                  </a:lnTo>
                  <a:lnTo>
                    <a:pt x="3364" y="709"/>
                  </a:lnTo>
                  <a:lnTo>
                    <a:pt x="3378" y="709"/>
                  </a:lnTo>
                  <a:lnTo>
                    <a:pt x="3378" y="709"/>
                  </a:lnTo>
                  <a:lnTo>
                    <a:pt x="3390" y="707"/>
                  </a:lnTo>
                  <a:lnTo>
                    <a:pt x="3401" y="706"/>
                  </a:lnTo>
                  <a:lnTo>
                    <a:pt x="3401" y="706"/>
                  </a:lnTo>
                  <a:lnTo>
                    <a:pt x="3415" y="701"/>
                  </a:lnTo>
                  <a:lnTo>
                    <a:pt x="3427" y="697"/>
                  </a:lnTo>
                  <a:lnTo>
                    <a:pt x="3427" y="697"/>
                  </a:lnTo>
                  <a:lnTo>
                    <a:pt x="3444" y="689"/>
                  </a:lnTo>
                  <a:lnTo>
                    <a:pt x="3459" y="678"/>
                  </a:lnTo>
                  <a:lnTo>
                    <a:pt x="3475" y="666"/>
                  </a:lnTo>
                  <a:lnTo>
                    <a:pt x="3490" y="650"/>
                  </a:lnTo>
                  <a:lnTo>
                    <a:pt x="3490" y="650"/>
                  </a:lnTo>
                  <a:lnTo>
                    <a:pt x="3503" y="635"/>
                  </a:lnTo>
                  <a:lnTo>
                    <a:pt x="3513" y="618"/>
                  </a:lnTo>
                  <a:lnTo>
                    <a:pt x="3519" y="601"/>
                  </a:lnTo>
                  <a:lnTo>
                    <a:pt x="3523" y="581"/>
                  </a:lnTo>
                  <a:lnTo>
                    <a:pt x="3768" y="579"/>
                  </a:lnTo>
                  <a:lnTo>
                    <a:pt x="3768" y="579"/>
                  </a:lnTo>
                  <a:lnTo>
                    <a:pt x="3769" y="587"/>
                  </a:lnTo>
                  <a:lnTo>
                    <a:pt x="3769" y="587"/>
                  </a:lnTo>
                  <a:lnTo>
                    <a:pt x="3771" y="593"/>
                  </a:lnTo>
                  <a:lnTo>
                    <a:pt x="3771" y="593"/>
                  </a:lnTo>
                  <a:lnTo>
                    <a:pt x="3769" y="604"/>
                  </a:lnTo>
                  <a:lnTo>
                    <a:pt x="3766" y="618"/>
                  </a:lnTo>
                  <a:lnTo>
                    <a:pt x="3762" y="633"/>
                  </a:lnTo>
                  <a:lnTo>
                    <a:pt x="3755" y="650"/>
                  </a:lnTo>
                  <a:lnTo>
                    <a:pt x="3755" y="650"/>
                  </a:lnTo>
                  <a:lnTo>
                    <a:pt x="3746" y="669"/>
                  </a:lnTo>
                  <a:lnTo>
                    <a:pt x="3735" y="689"/>
                  </a:lnTo>
                  <a:lnTo>
                    <a:pt x="3723" y="707"/>
                  </a:lnTo>
                  <a:lnTo>
                    <a:pt x="3708" y="727"/>
                  </a:lnTo>
                  <a:lnTo>
                    <a:pt x="3708" y="727"/>
                  </a:lnTo>
                  <a:lnTo>
                    <a:pt x="3694" y="743"/>
                  </a:lnTo>
                  <a:lnTo>
                    <a:pt x="3680" y="757"/>
                  </a:lnTo>
                  <a:lnTo>
                    <a:pt x="3664" y="769"/>
                  </a:lnTo>
                  <a:lnTo>
                    <a:pt x="3647" y="783"/>
                  </a:lnTo>
                  <a:lnTo>
                    <a:pt x="3630" y="795"/>
                  </a:lnTo>
                  <a:lnTo>
                    <a:pt x="3610" y="809"/>
                  </a:lnTo>
                  <a:lnTo>
                    <a:pt x="3590" y="821"/>
                  </a:lnTo>
                  <a:lnTo>
                    <a:pt x="3567" y="832"/>
                  </a:lnTo>
                  <a:lnTo>
                    <a:pt x="3567" y="832"/>
                  </a:lnTo>
                  <a:lnTo>
                    <a:pt x="3544" y="845"/>
                  </a:lnTo>
                  <a:lnTo>
                    <a:pt x="3519" y="854"/>
                  </a:lnTo>
                  <a:lnTo>
                    <a:pt x="3492" y="862"/>
                  </a:lnTo>
                  <a:lnTo>
                    <a:pt x="3464" y="868"/>
                  </a:lnTo>
                  <a:lnTo>
                    <a:pt x="3433" y="874"/>
                  </a:lnTo>
                  <a:lnTo>
                    <a:pt x="3402" y="877"/>
                  </a:lnTo>
                  <a:lnTo>
                    <a:pt x="3368" y="880"/>
                  </a:lnTo>
                  <a:lnTo>
                    <a:pt x="3334" y="880"/>
                  </a:lnTo>
                  <a:lnTo>
                    <a:pt x="3325" y="880"/>
                  </a:lnTo>
                  <a:lnTo>
                    <a:pt x="3314" y="880"/>
                  </a:lnTo>
                  <a:lnTo>
                    <a:pt x="3314" y="880"/>
                  </a:lnTo>
                  <a:lnTo>
                    <a:pt x="3268" y="878"/>
                  </a:lnTo>
                  <a:lnTo>
                    <a:pt x="3225" y="875"/>
                  </a:lnTo>
                  <a:lnTo>
                    <a:pt x="3186" y="869"/>
                  </a:lnTo>
                  <a:lnTo>
                    <a:pt x="3153" y="860"/>
                  </a:lnTo>
                  <a:lnTo>
                    <a:pt x="3137" y="855"/>
                  </a:lnTo>
                  <a:lnTo>
                    <a:pt x="3122" y="849"/>
                  </a:lnTo>
                  <a:lnTo>
                    <a:pt x="3108" y="843"/>
                  </a:lnTo>
                  <a:lnTo>
                    <a:pt x="3096" y="835"/>
                  </a:lnTo>
                  <a:lnTo>
                    <a:pt x="3083" y="828"/>
                  </a:lnTo>
                  <a:lnTo>
                    <a:pt x="3072" y="820"/>
                  </a:lnTo>
                  <a:lnTo>
                    <a:pt x="3063" y="811"/>
                  </a:lnTo>
                  <a:lnTo>
                    <a:pt x="3054" y="800"/>
                  </a:lnTo>
                  <a:lnTo>
                    <a:pt x="3054" y="800"/>
                  </a:lnTo>
                  <a:lnTo>
                    <a:pt x="3038" y="780"/>
                  </a:lnTo>
                  <a:lnTo>
                    <a:pt x="3025" y="760"/>
                  </a:lnTo>
                  <a:lnTo>
                    <a:pt x="3014" y="738"/>
                  </a:lnTo>
                  <a:lnTo>
                    <a:pt x="3003" y="717"/>
                  </a:lnTo>
                  <a:lnTo>
                    <a:pt x="2994" y="693"/>
                  </a:lnTo>
                  <a:lnTo>
                    <a:pt x="2988" y="672"/>
                  </a:lnTo>
                  <a:lnTo>
                    <a:pt x="2983" y="647"/>
                  </a:lnTo>
                  <a:lnTo>
                    <a:pt x="2980" y="624"/>
                  </a:lnTo>
                  <a:lnTo>
                    <a:pt x="2980" y="624"/>
                  </a:lnTo>
                  <a:lnTo>
                    <a:pt x="2978" y="593"/>
                  </a:lnTo>
                  <a:lnTo>
                    <a:pt x="2978" y="593"/>
                  </a:lnTo>
                  <a:lnTo>
                    <a:pt x="2977" y="562"/>
                  </a:lnTo>
                  <a:lnTo>
                    <a:pt x="2977" y="561"/>
                  </a:lnTo>
                  <a:close/>
                  <a:moveTo>
                    <a:pt x="0" y="862"/>
                  </a:moveTo>
                  <a:lnTo>
                    <a:pt x="171" y="26"/>
                  </a:lnTo>
                  <a:lnTo>
                    <a:pt x="763" y="26"/>
                  </a:lnTo>
                  <a:lnTo>
                    <a:pt x="737" y="189"/>
                  </a:lnTo>
                  <a:lnTo>
                    <a:pt x="373" y="189"/>
                  </a:lnTo>
                  <a:lnTo>
                    <a:pt x="336" y="371"/>
                  </a:lnTo>
                  <a:lnTo>
                    <a:pt x="672" y="371"/>
                  </a:lnTo>
                  <a:lnTo>
                    <a:pt x="635" y="544"/>
                  </a:lnTo>
                  <a:lnTo>
                    <a:pt x="300" y="544"/>
                  </a:lnTo>
                  <a:lnTo>
                    <a:pt x="236" y="862"/>
                  </a:lnTo>
                  <a:lnTo>
                    <a:pt x="0" y="862"/>
                  </a:lnTo>
                  <a:close/>
                  <a:moveTo>
                    <a:pt x="780" y="862"/>
                  </a:moveTo>
                  <a:lnTo>
                    <a:pt x="962" y="26"/>
                  </a:lnTo>
                  <a:lnTo>
                    <a:pt x="1198" y="26"/>
                  </a:lnTo>
                  <a:lnTo>
                    <a:pt x="1027" y="862"/>
                  </a:lnTo>
                  <a:lnTo>
                    <a:pt x="780" y="862"/>
                  </a:lnTo>
                  <a:close/>
                  <a:moveTo>
                    <a:pt x="1250" y="862"/>
                  </a:moveTo>
                  <a:lnTo>
                    <a:pt x="1423" y="26"/>
                  </a:lnTo>
                  <a:lnTo>
                    <a:pt x="2069" y="26"/>
                  </a:lnTo>
                  <a:lnTo>
                    <a:pt x="2032" y="189"/>
                  </a:lnTo>
                  <a:lnTo>
                    <a:pt x="1632" y="189"/>
                  </a:lnTo>
                  <a:lnTo>
                    <a:pt x="1595" y="353"/>
                  </a:lnTo>
                  <a:lnTo>
                    <a:pt x="1969" y="353"/>
                  </a:lnTo>
                  <a:lnTo>
                    <a:pt x="1933" y="525"/>
                  </a:lnTo>
                  <a:lnTo>
                    <a:pt x="1560" y="525"/>
                  </a:lnTo>
                  <a:lnTo>
                    <a:pt x="1523" y="689"/>
                  </a:lnTo>
                  <a:lnTo>
                    <a:pt x="1933" y="689"/>
                  </a:lnTo>
                  <a:lnTo>
                    <a:pt x="1896" y="862"/>
                  </a:lnTo>
                  <a:lnTo>
                    <a:pt x="1250" y="86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 name="Google Shape;100;p56">
              <a:extLst>
                <a:ext uri="{FF2B5EF4-FFF2-40B4-BE49-F238E27FC236}">
                  <a16:creationId xmlns:a16="http://schemas.microsoft.com/office/drawing/2014/main" id="{73FDC15B-E4ED-43EF-843B-802CBA757FF9}"/>
                </a:ext>
              </a:extLst>
            </p:cNvPr>
            <p:cNvSpPr/>
            <p:nvPr/>
          </p:nvSpPr>
          <p:spPr>
            <a:xfrm>
              <a:off x="2009" y="1674"/>
              <a:ext cx="528" cy="420"/>
            </a:xfrm>
            <a:custGeom>
              <a:avLst/>
              <a:gdLst/>
              <a:ahLst/>
              <a:cxnLst/>
              <a:rect l="l" t="t" r="r" b="b"/>
              <a:pathLst>
                <a:path w="1056" h="842" extrusionOk="0">
                  <a:moveTo>
                    <a:pt x="1019" y="62"/>
                  </a:moveTo>
                  <a:lnTo>
                    <a:pt x="1019" y="62"/>
                  </a:lnTo>
                  <a:lnTo>
                    <a:pt x="1005" y="48"/>
                  </a:lnTo>
                  <a:lnTo>
                    <a:pt x="989" y="36"/>
                  </a:lnTo>
                  <a:lnTo>
                    <a:pt x="972" y="25"/>
                  </a:lnTo>
                  <a:lnTo>
                    <a:pt x="954" y="16"/>
                  </a:lnTo>
                  <a:lnTo>
                    <a:pt x="934" y="9"/>
                  </a:lnTo>
                  <a:lnTo>
                    <a:pt x="912" y="5"/>
                  </a:lnTo>
                  <a:lnTo>
                    <a:pt x="889" y="2"/>
                  </a:lnTo>
                  <a:lnTo>
                    <a:pt x="863" y="0"/>
                  </a:lnTo>
                  <a:lnTo>
                    <a:pt x="362" y="0"/>
                  </a:lnTo>
                  <a:lnTo>
                    <a:pt x="362" y="0"/>
                  </a:lnTo>
                  <a:lnTo>
                    <a:pt x="334" y="2"/>
                  </a:lnTo>
                  <a:lnTo>
                    <a:pt x="308" y="5"/>
                  </a:lnTo>
                  <a:lnTo>
                    <a:pt x="283" y="9"/>
                  </a:lnTo>
                  <a:lnTo>
                    <a:pt x="260" y="17"/>
                  </a:lnTo>
                  <a:lnTo>
                    <a:pt x="237" y="26"/>
                  </a:lnTo>
                  <a:lnTo>
                    <a:pt x="216" y="39"/>
                  </a:lnTo>
                  <a:lnTo>
                    <a:pt x="195" y="53"/>
                  </a:lnTo>
                  <a:lnTo>
                    <a:pt x="177" y="66"/>
                  </a:lnTo>
                  <a:lnTo>
                    <a:pt x="160" y="85"/>
                  </a:lnTo>
                  <a:lnTo>
                    <a:pt x="143" y="103"/>
                  </a:lnTo>
                  <a:lnTo>
                    <a:pt x="129" y="125"/>
                  </a:lnTo>
                  <a:lnTo>
                    <a:pt x="115" y="147"/>
                  </a:lnTo>
                  <a:lnTo>
                    <a:pt x="103" y="171"/>
                  </a:lnTo>
                  <a:lnTo>
                    <a:pt x="94" y="198"/>
                  </a:lnTo>
                  <a:lnTo>
                    <a:pt x="84" y="227"/>
                  </a:lnTo>
                  <a:lnTo>
                    <a:pt x="77" y="256"/>
                  </a:lnTo>
                  <a:lnTo>
                    <a:pt x="9" y="578"/>
                  </a:lnTo>
                  <a:lnTo>
                    <a:pt x="9" y="578"/>
                  </a:lnTo>
                  <a:lnTo>
                    <a:pt x="3" y="611"/>
                  </a:lnTo>
                  <a:lnTo>
                    <a:pt x="0" y="640"/>
                  </a:lnTo>
                  <a:lnTo>
                    <a:pt x="0" y="669"/>
                  </a:lnTo>
                  <a:lnTo>
                    <a:pt x="3" y="695"/>
                  </a:lnTo>
                  <a:lnTo>
                    <a:pt x="7" y="720"/>
                  </a:lnTo>
                  <a:lnTo>
                    <a:pt x="15" y="742"/>
                  </a:lnTo>
                  <a:lnTo>
                    <a:pt x="24" y="762"/>
                  </a:lnTo>
                  <a:lnTo>
                    <a:pt x="38" y="780"/>
                  </a:lnTo>
                  <a:lnTo>
                    <a:pt x="38" y="780"/>
                  </a:lnTo>
                  <a:lnTo>
                    <a:pt x="51" y="796"/>
                  </a:lnTo>
                  <a:lnTo>
                    <a:pt x="66" y="808"/>
                  </a:lnTo>
                  <a:lnTo>
                    <a:pt x="83" y="817"/>
                  </a:lnTo>
                  <a:lnTo>
                    <a:pt x="101" y="827"/>
                  </a:lnTo>
                  <a:lnTo>
                    <a:pt x="121" y="833"/>
                  </a:lnTo>
                  <a:lnTo>
                    <a:pt x="143" y="839"/>
                  </a:lnTo>
                  <a:lnTo>
                    <a:pt x="166" y="840"/>
                  </a:lnTo>
                  <a:lnTo>
                    <a:pt x="192" y="842"/>
                  </a:lnTo>
                  <a:lnTo>
                    <a:pt x="695" y="842"/>
                  </a:lnTo>
                  <a:lnTo>
                    <a:pt x="695" y="842"/>
                  </a:lnTo>
                  <a:lnTo>
                    <a:pt x="721" y="840"/>
                  </a:lnTo>
                  <a:lnTo>
                    <a:pt x="747" y="837"/>
                  </a:lnTo>
                  <a:lnTo>
                    <a:pt x="772" y="833"/>
                  </a:lnTo>
                  <a:lnTo>
                    <a:pt x="795" y="825"/>
                  </a:lnTo>
                  <a:lnTo>
                    <a:pt x="818" y="816"/>
                  </a:lnTo>
                  <a:lnTo>
                    <a:pt x="840" y="803"/>
                  </a:lnTo>
                  <a:lnTo>
                    <a:pt x="860" y="791"/>
                  </a:lnTo>
                  <a:lnTo>
                    <a:pt x="878" y="776"/>
                  </a:lnTo>
                  <a:lnTo>
                    <a:pt x="895" y="759"/>
                  </a:lnTo>
                  <a:lnTo>
                    <a:pt x="912" y="739"/>
                  </a:lnTo>
                  <a:lnTo>
                    <a:pt x="928" y="719"/>
                  </a:lnTo>
                  <a:lnTo>
                    <a:pt x="940" y="695"/>
                  </a:lnTo>
                  <a:lnTo>
                    <a:pt x="952" y="671"/>
                  </a:lnTo>
                  <a:lnTo>
                    <a:pt x="963" y="645"/>
                  </a:lnTo>
                  <a:lnTo>
                    <a:pt x="971" y="617"/>
                  </a:lnTo>
                  <a:lnTo>
                    <a:pt x="979" y="588"/>
                  </a:lnTo>
                  <a:lnTo>
                    <a:pt x="1046" y="264"/>
                  </a:lnTo>
                  <a:lnTo>
                    <a:pt x="1046" y="264"/>
                  </a:lnTo>
                  <a:lnTo>
                    <a:pt x="1053" y="231"/>
                  </a:lnTo>
                  <a:lnTo>
                    <a:pt x="1056" y="202"/>
                  </a:lnTo>
                  <a:lnTo>
                    <a:pt x="1056" y="174"/>
                  </a:lnTo>
                  <a:lnTo>
                    <a:pt x="1054" y="148"/>
                  </a:lnTo>
                  <a:lnTo>
                    <a:pt x="1048" y="124"/>
                  </a:lnTo>
                  <a:lnTo>
                    <a:pt x="1040" y="100"/>
                  </a:lnTo>
                  <a:lnTo>
                    <a:pt x="1031" y="80"/>
                  </a:lnTo>
                  <a:lnTo>
                    <a:pt x="1019" y="62"/>
                  </a:lnTo>
                  <a:lnTo>
                    <a:pt x="1019" y="62"/>
                  </a:lnTo>
                  <a:close/>
                  <a:moveTo>
                    <a:pt x="246" y="554"/>
                  </a:moveTo>
                  <a:lnTo>
                    <a:pt x="300" y="298"/>
                  </a:lnTo>
                  <a:lnTo>
                    <a:pt x="300" y="298"/>
                  </a:lnTo>
                  <a:lnTo>
                    <a:pt x="305" y="281"/>
                  </a:lnTo>
                  <a:lnTo>
                    <a:pt x="311" y="267"/>
                  </a:lnTo>
                  <a:lnTo>
                    <a:pt x="319" y="256"/>
                  </a:lnTo>
                  <a:lnTo>
                    <a:pt x="327" y="245"/>
                  </a:lnTo>
                  <a:lnTo>
                    <a:pt x="337" y="238"/>
                  </a:lnTo>
                  <a:lnTo>
                    <a:pt x="348" y="233"/>
                  </a:lnTo>
                  <a:lnTo>
                    <a:pt x="360" y="230"/>
                  </a:lnTo>
                  <a:lnTo>
                    <a:pt x="376" y="228"/>
                  </a:lnTo>
                  <a:lnTo>
                    <a:pt x="771" y="228"/>
                  </a:lnTo>
                  <a:lnTo>
                    <a:pt x="771" y="228"/>
                  </a:lnTo>
                  <a:lnTo>
                    <a:pt x="781" y="230"/>
                  </a:lnTo>
                  <a:lnTo>
                    <a:pt x="792" y="231"/>
                  </a:lnTo>
                  <a:lnTo>
                    <a:pt x="800" y="235"/>
                  </a:lnTo>
                  <a:lnTo>
                    <a:pt x="804" y="241"/>
                  </a:lnTo>
                  <a:lnTo>
                    <a:pt x="804" y="241"/>
                  </a:lnTo>
                  <a:lnTo>
                    <a:pt x="809" y="248"/>
                  </a:lnTo>
                  <a:lnTo>
                    <a:pt x="812" y="259"/>
                  </a:lnTo>
                  <a:lnTo>
                    <a:pt x="812" y="273"/>
                  </a:lnTo>
                  <a:lnTo>
                    <a:pt x="809" y="288"/>
                  </a:lnTo>
                  <a:lnTo>
                    <a:pt x="755" y="546"/>
                  </a:lnTo>
                  <a:lnTo>
                    <a:pt x="755" y="546"/>
                  </a:lnTo>
                  <a:lnTo>
                    <a:pt x="750" y="561"/>
                  </a:lnTo>
                  <a:lnTo>
                    <a:pt x="744" y="575"/>
                  </a:lnTo>
                  <a:lnTo>
                    <a:pt x="738" y="588"/>
                  </a:lnTo>
                  <a:lnTo>
                    <a:pt x="729" y="597"/>
                  </a:lnTo>
                  <a:lnTo>
                    <a:pt x="720" y="605"/>
                  </a:lnTo>
                  <a:lnTo>
                    <a:pt x="707" y="609"/>
                  </a:lnTo>
                  <a:lnTo>
                    <a:pt x="695" y="612"/>
                  </a:lnTo>
                  <a:lnTo>
                    <a:pt x="681" y="614"/>
                  </a:lnTo>
                  <a:lnTo>
                    <a:pt x="285" y="614"/>
                  </a:lnTo>
                  <a:lnTo>
                    <a:pt x="285" y="614"/>
                  </a:lnTo>
                  <a:lnTo>
                    <a:pt x="274" y="614"/>
                  </a:lnTo>
                  <a:lnTo>
                    <a:pt x="265" y="611"/>
                  </a:lnTo>
                  <a:lnTo>
                    <a:pt x="257" y="608"/>
                  </a:lnTo>
                  <a:lnTo>
                    <a:pt x="251" y="603"/>
                  </a:lnTo>
                  <a:lnTo>
                    <a:pt x="251" y="603"/>
                  </a:lnTo>
                  <a:lnTo>
                    <a:pt x="246" y="594"/>
                  </a:lnTo>
                  <a:lnTo>
                    <a:pt x="245" y="583"/>
                  </a:lnTo>
                  <a:lnTo>
                    <a:pt x="245" y="569"/>
                  </a:lnTo>
                  <a:lnTo>
                    <a:pt x="246" y="554"/>
                  </a:lnTo>
                  <a:lnTo>
                    <a:pt x="246" y="55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 name="Google Shape;101;p56">
              <a:extLst>
                <a:ext uri="{FF2B5EF4-FFF2-40B4-BE49-F238E27FC236}">
                  <a16:creationId xmlns:a16="http://schemas.microsoft.com/office/drawing/2014/main" id="{DD6C6E90-8BCE-49B6-8409-8EE25EF1FA52}"/>
                </a:ext>
              </a:extLst>
            </p:cNvPr>
            <p:cNvSpPr/>
            <p:nvPr/>
          </p:nvSpPr>
          <p:spPr>
            <a:xfrm>
              <a:off x="3016" y="1674"/>
              <a:ext cx="533" cy="420"/>
            </a:xfrm>
            <a:custGeom>
              <a:avLst/>
              <a:gdLst/>
              <a:ahLst/>
              <a:cxnLst/>
              <a:rect l="l" t="t" r="r" b="b"/>
              <a:pathLst>
                <a:path w="1065" h="842" extrusionOk="0">
                  <a:moveTo>
                    <a:pt x="784" y="313"/>
                  </a:moveTo>
                  <a:lnTo>
                    <a:pt x="353" y="313"/>
                  </a:lnTo>
                  <a:lnTo>
                    <a:pt x="353" y="313"/>
                  </a:lnTo>
                  <a:lnTo>
                    <a:pt x="343" y="313"/>
                  </a:lnTo>
                  <a:lnTo>
                    <a:pt x="336" y="312"/>
                  </a:lnTo>
                  <a:lnTo>
                    <a:pt x="330" y="309"/>
                  </a:lnTo>
                  <a:lnTo>
                    <a:pt x="327" y="305"/>
                  </a:lnTo>
                  <a:lnTo>
                    <a:pt x="327" y="305"/>
                  </a:lnTo>
                  <a:lnTo>
                    <a:pt x="325" y="302"/>
                  </a:lnTo>
                  <a:lnTo>
                    <a:pt x="323" y="296"/>
                  </a:lnTo>
                  <a:lnTo>
                    <a:pt x="323" y="288"/>
                  </a:lnTo>
                  <a:lnTo>
                    <a:pt x="325" y="279"/>
                  </a:lnTo>
                  <a:lnTo>
                    <a:pt x="327" y="270"/>
                  </a:lnTo>
                  <a:lnTo>
                    <a:pt x="327" y="270"/>
                  </a:lnTo>
                  <a:lnTo>
                    <a:pt x="330" y="259"/>
                  </a:lnTo>
                  <a:lnTo>
                    <a:pt x="334" y="251"/>
                  </a:lnTo>
                  <a:lnTo>
                    <a:pt x="339" y="244"/>
                  </a:lnTo>
                  <a:lnTo>
                    <a:pt x="343" y="238"/>
                  </a:lnTo>
                  <a:lnTo>
                    <a:pt x="351" y="235"/>
                  </a:lnTo>
                  <a:lnTo>
                    <a:pt x="359" y="231"/>
                  </a:lnTo>
                  <a:lnTo>
                    <a:pt x="368" y="228"/>
                  </a:lnTo>
                  <a:lnTo>
                    <a:pt x="379" y="228"/>
                  </a:lnTo>
                  <a:lnTo>
                    <a:pt x="969" y="228"/>
                  </a:lnTo>
                  <a:lnTo>
                    <a:pt x="969" y="228"/>
                  </a:lnTo>
                  <a:lnTo>
                    <a:pt x="983" y="227"/>
                  </a:lnTo>
                  <a:lnTo>
                    <a:pt x="996" y="224"/>
                  </a:lnTo>
                  <a:lnTo>
                    <a:pt x="1008" y="219"/>
                  </a:lnTo>
                  <a:lnTo>
                    <a:pt x="1017" y="211"/>
                  </a:lnTo>
                  <a:lnTo>
                    <a:pt x="1026" y="202"/>
                  </a:lnTo>
                  <a:lnTo>
                    <a:pt x="1033" y="191"/>
                  </a:lnTo>
                  <a:lnTo>
                    <a:pt x="1039" y="179"/>
                  </a:lnTo>
                  <a:lnTo>
                    <a:pt x="1043" y="165"/>
                  </a:lnTo>
                  <a:lnTo>
                    <a:pt x="1062" y="73"/>
                  </a:lnTo>
                  <a:lnTo>
                    <a:pt x="1062" y="73"/>
                  </a:lnTo>
                  <a:lnTo>
                    <a:pt x="1065" y="56"/>
                  </a:lnTo>
                  <a:lnTo>
                    <a:pt x="1063" y="42"/>
                  </a:lnTo>
                  <a:lnTo>
                    <a:pt x="1060" y="29"/>
                  </a:lnTo>
                  <a:lnTo>
                    <a:pt x="1054" y="19"/>
                  </a:lnTo>
                  <a:lnTo>
                    <a:pt x="1054" y="19"/>
                  </a:lnTo>
                  <a:lnTo>
                    <a:pt x="1047" y="11"/>
                  </a:lnTo>
                  <a:lnTo>
                    <a:pt x="1036" y="5"/>
                  </a:lnTo>
                  <a:lnTo>
                    <a:pt x="1023" y="2"/>
                  </a:lnTo>
                  <a:lnTo>
                    <a:pt x="1010" y="0"/>
                  </a:lnTo>
                  <a:lnTo>
                    <a:pt x="393" y="0"/>
                  </a:lnTo>
                  <a:lnTo>
                    <a:pt x="393" y="0"/>
                  </a:lnTo>
                  <a:lnTo>
                    <a:pt x="362" y="2"/>
                  </a:lnTo>
                  <a:lnTo>
                    <a:pt x="334" y="3"/>
                  </a:lnTo>
                  <a:lnTo>
                    <a:pt x="308" y="8"/>
                  </a:lnTo>
                  <a:lnTo>
                    <a:pt x="283" y="14"/>
                  </a:lnTo>
                  <a:lnTo>
                    <a:pt x="260" y="22"/>
                  </a:lnTo>
                  <a:lnTo>
                    <a:pt x="239" y="31"/>
                  </a:lnTo>
                  <a:lnTo>
                    <a:pt x="219" y="42"/>
                  </a:lnTo>
                  <a:lnTo>
                    <a:pt x="200" y="56"/>
                  </a:lnTo>
                  <a:lnTo>
                    <a:pt x="183" y="70"/>
                  </a:lnTo>
                  <a:lnTo>
                    <a:pt x="166" y="87"/>
                  </a:lnTo>
                  <a:lnTo>
                    <a:pt x="152" y="103"/>
                  </a:lnTo>
                  <a:lnTo>
                    <a:pt x="140" y="124"/>
                  </a:lnTo>
                  <a:lnTo>
                    <a:pt x="129" y="145"/>
                  </a:lnTo>
                  <a:lnTo>
                    <a:pt x="120" y="170"/>
                  </a:lnTo>
                  <a:lnTo>
                    <a:pt x="112" y="194"/>
                  </a:lnTo>
                  <a:lnTo>
                    <a:pt x="105" y="221"/>
                  </a:lnTo>
                  <a:lnTo>
                    <a:pt x="88" y="301"/>
                  </a:lnTo>
                  <a:lnTo>
                    <a:pt x="88" y="301"/>
                  </a:lnTo>
                  <a:lnTo>
                    <a:pt x="83" y="327"/>
                  </a:lnTo>
                  <a:lnTo>
                    <a:pt x="81" y="352"/>
                  </a:lnTo>
                  <a:lnTo>
                    <a:pt x="81" y="375"/>
                  </a:lnTo>
                  <a:lnTo>
                    <a:pt x="83" y="398"/>
                  </a:lnTo>
                  <a:lnTo>
                    <a:pt x="86" y="418"/>
                  </a:lnTo>
                  <a:lnTo>
                    <a:pt x="92" y="436"/>
                  </a:lnTo>
                  <a:lnTo>
                    <a:pt x="101" y="453"/>
                  </a:lnTo>
                  <a:lnTo>
                    <a:pt x="112" y="469"/>
                  </a:lnTo>
                  <a:lnTo>
                    <a:pt x="112" y="469"/>
                  </a:lnTo>
                  <a:lnTo>
                    <a:pt x="126" y="483"/>
                  </a:lnTo>
                  <a:lnTo>
                    <a:pt x="142" y="495"/>
                  </a:lnTo>
                  <a:lnTo>
                    <a:pt x="160" y="506"/>
                  </a:lnTo>
                  <a:lnTo>
                    <a:pt x="180" y="514"/>
                  </a:lnTo>
                  <a:lnTo>
                    <a:pt x="205" y="521"/>
                  </a:lnTo>
                  <a:lnTo>
                    <a:pt x="229" y="526"/>
                  </a:lnTo>
                  <a:lnTo>
                    <a:pt x="259" y="529"/>
                  </a:lnTo>
                  <a:lnTo>
                    <a:pt x="290" y="529"/>
                  </a:lnTo>
                  <a:lnTo>
                    <a:pt x="720" y="529"/>
                  </a:lnTo>
                  <a:lnTo>
                    <a:pt x="720" y="529"/>
                  </a:lnTo>
                  <a:lnTo>
                    <a:pt x="729" y="531"/>
                  </a:lnTo>
                  <a:lnTo>
                    <a:pt x="737" y="531"/>
                  </a:lnTo>
                  <a:lnTo>
                    <a:pt x="743" y="534"/>
                  </a:lnTo>
                  <a:lnTo>
                    <a:pt x="747" y="537"/>
                  </a:lnTo>
                  <a:lnTo>
                    <a:pt x="747" y="537"/>
                  </a:lnTo>
                  <a:lnTo>
                    <a:pt x="749" y="540"/>
                  </a:lnTo>
                  <a:lnTo>
                    <a:pt x="750" y="546"/>
                  </a:lnTo>
                  <a:lnTo>
                    <a:pt x="749" y="554"/>
                  </a:lnTo>
                  <a:lnTo>
                    <a:pt x="747" y="563"/>
                  </a:lnTo>
                  <a:lnTo>
                    <a:pt x="746" y="572"/>
                  </a:lnTo>
                  <a:lnTo>
                    <a:pt x="746" y="572"/>
                  </a:lnTo>
                  <a:lnTo>
                    <a:pt x="743" y="583"/>
                  </a:lnTo>
                  <a:lnTo>
                    <a:pt x="740" y="592"/>
                  </a:lnTo>
                  <a:lnTo>
                    <a:pt x="735" y="598"/>
                  </a:lnTo>
                  <a:lnTo>
                    <a:pt x="729" y="605"/>
                  </a:lnTo>
                  <a:lnTo>
                    <a:pt x="723" y="609"/>
                  </a:lnTo>
                  <a:lnTo>
                    <a:pt x="713" y="612"/>
                  </a:lnTo>
                  <a:lnTo>
                    <a:pt x="704" y="614"/>
                  </a:lnTo>
                  <a:lnTo>
                    <a:pt x="693" y="614"/>
                  </a:lnTo>
                  <a:lnTo>
                    <a:pt x="94" y="614"/>
                  </a:lnTo>
                  <a:lnTo>
                    <a:pt x="94" y="614"/>
                  </a:lnTo>
                  <a:lnTo>
                    <a:pt x="80" y="615"/>
                  </a:lnTo>
                  <a:lnTo>
                    <a:pt x="68" y="618"/>
                  </a:lnTo>
                  <a:lnTo>
                    <a:pt x="57" y="623"/>
                  </a:lnTo>
                  <a:lnTo>
                    <a:pt x="46" y="631"/>
                  </a:lnTo>
                  <a:lnTo>
                    <a:pt x="38" y="640"/>
                  </a:lnTo>
                  <a:lnTo>
                    <a:pt x="31" y="651"/>
                  </a:lnTo>
                  <a:lnTo>
                    <a:pt x="24" y="663"/>
                  </a:lnTo>
                  <a:lnTo>
                    <a:pt x="21" y="679"/>
                  </a:lnTo>
                  <a:lnTo>
                    <a:pt x="1" y="769"/>
                  </a:lnTo>
                  <a:lnTo>
                    <a:pt x="1" y="769"/>
                  </a:lnTo>
                  <a:lnTo>
                    <a:pt x="0" y="786"/>
                  </a:lnTo>
                  <a:lnTo>
                    <a:pt x="0" y="800"/>
                  </a:lnTo>
                  <a:lnTo>
                    <a:pt x="3" y="813"/>
                  </a:lnTo>
                  <a:lnTo>
                    <a:pt x="10" y="823"/>
                  </a:lnTo>
                  <a:lnTo>
                    <a:pt x="10" y="823"/>
                  </a:lnTo>
                  <a:lnTo>
                    <a:pt x="18" y="831"/>
                  </a:lnTo>
                  <a:lnTo>
                    <a:pt x="27" y="837"/>
                  </a:lnTo>
                  <a:lnTo>
                    <a:pt x="40" y="840"/>
                  </a:lnTo>
                  <a:lnTo>
                    <a:pt x="54" y="842"/>
                  </a:lnTo>
                  <a:lnTo>
                    <a:pt x="681" y="842"/>
                  </a:lnTo>
                  <a:lnTo>
                    <a:pt x="681" y="842"/>
                  </a:lnTo>
                  <a:lnTo>
                    <a:pt x="710" y="840"/>
                  </a:lnTo>
                  <a:lnTo>
                    <a:pt x="738" y="839"/>
                  </a:lnTo>
                  <a:lnTo>
                    <a:pt x="764" y="834"/>
                  </a:lnTo>
                  <a:lnTo>
                    <a:pt x="789" y="828"/>
                  </a:lnTo>
                  <a:lnTo>
                    <a:pt x="814" y="820"/>
                  </a:lnTo>
                  <a:lnTo>
                    <a:pt x="835" y="811"/>
                  </a:lnTo>
                  <a:lnTo>
                    <a:pt x="855" y="800"/>
                  </a:lnTo>
                  <a:lnTo>
                    <a:pt x="874" y="788"/>
                  </a:lnTo>
                  <a:lnTo>
                    <a:pt x="891" y="773"/>
                  </a:lnTo>
                  <a:lnTo>
                    <a:pt x="906" y="756"/>
                  </a:lnTo>
                  <a:lnTo>
                    <a:pt x="920" y="739"/>
                  </a:lnTo>
                  <a:lnTo>
                    <a:pt x="932" y="719"/>
                  </a:lnTo>
                  <a:lnTo>
                    <a:pt x="945" y="697"/>
                  </a:lnTo>
                  <a:lnTo>
                    <a:pt x="954" y="674"/>
                  </a:lnTo>
                  <a:lnTo>
                    <a:pt x="962" y="648"/>
                  </a:lnTo>
                  <a:lnTo>
                    <a:pt x="968" y="621"/>
                  </a:lnTo>
                  <a:lnTo>
                    <a:pt x="985" y="543"/>
                  </a:lnTo>
                  <a:lnTo>
                    <a:pt x="985" y="543"/>
                  </a:lnTo>
                  <a:lnTo>
                    <a:pt x="989" y="515"/>
                  </a:lnTo>
                  <a:lnTo>
                    <a:pt x="993" y="490"/>
                  </a:lnTo>
                  <a:lnTo>
                    <a:pt x="993" y="467"/>
                  </a:lnTo>
                  <a:lnTo>
                    <a:pt x="991" y="446"/>
                  </a:lnTo>
                  <a:lnTo>
                    <a:pt x="986" y="426"/>
                  </a:lnTo>
                  <a:lnTo>
                    <a:pt x="980" y="406"/>
                  </a:lnTo>
                  <a:lnTo>
                    <a:pt x="971" y="390"/>
                  </a:lnTo>
                  <a:lnTo>
                    <a:pt x="962" y="375"/>
                  </a:lnTo>
                  <a:lnTo>
                    <a:pt x="962" y="375"/>
                  </a:lnTo>
                  <a:lnTo>
                    <a:pt x="948" y="359"/>
                  </a:lnTo>
                  <a:lnTo>
                    <a:pt x="931" y="347"/>
                  </a:lnTo>
                  <a:lnTo>
                    <a:pt x="912" y="336"/>
                  </a:lnTo>
                  <a:lnTo>
                    <a:pt x="892" y="329"/>
                  </a:lnTo>
                  <a:lnTo>
                    <a:pt x="869" y="321"/>
                  </a:lnTo>
                  <a:lnTo>
                    <a:pt x="843" y="316"/>
                  </a:lnTo>
                  <a:lnTo>
                    <a:pt x="815" y="315"/>
                  </a:lnTo>
                  <a:lnTo>
                    <a:pt x="784" y="313"/>
                  </a:lnTo>
                  <a:lnTo>
                    <a:pt x="784" y="313"/>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 name="Google Shape;102;p56">
              <a:extLst>
                <a:ext uri="{FF2B5EF4-FFF2-40B4-BE49-F238E27FC236}">
                  <a16:creationId xmlns:a16="http://schemas.microsoft.com/office/drawing/2014/main" id="{1D6741F9-0640-44E4-97DD-D8A29D3E9D58}"/>
                </a:ext>
              </a:extLst>
            </p:cNvPr>
            <p:cNvSpPr/>
            <p:nvPr/>
          </p:nvSpPr>
          <p:spPr>
            <a:xfrm>
              <a:off x="3525" y="1674"/>
              <a:ext cx="524" cy="420"/>
            </a:xfrm>
            <a:custGeom>
              <a:avLst/>
              <a:gdLst/>
              <a:ahLst/>
              <a:cxnLst/>
              <a:rect l="l" t="t" r="r" b="b"/>
              <a:pathLst>
                <a:path w="1049" h="842" extrusionOk="0">
                  <a:moveTo>
                    <a:pt x="864" y="614"/>
                  </a:moveTo>
                  <a:lnTo>
                    <a:pt x="285" y="614"/>
                  </a:lnTo>
                  <a:lnTo>
                    <a:pt x="285" y="614"/>
                  </a:lnTo>
                  <a:lnTo>
                    <a:pt x="273" y="614"/>
                  </a:lnTo>
                  <a:lnTo>
                    <a:pt x="264" y="611"/>
                  </a:lnTo>
                  <a:lnTo>
                    <a:pt x="256" y="608"/>
                  </a:lnTo>
                  <a:lnTo>
                    <a:pt x="252" y="603"/>
                  </a:lnTo>
                  <a:lnTo>
                    <a:pt x="252" y="603"/>
                  </a:lnTo>
                  <a:lnTo>
                    <a:pt x="247" y="594"/>
                  </a:lnTo>
                  <a:lnTo>
                    <a:pt x="244" y="583"/>
                  </a:lnTo>
                  <a:lnTo>
                    <a:pt x="244" y="569"/>
                  </a:lnTo>
                  <a:lnTo>
                    <a:pt x="247" y="554"/>
                  </a:lnTo>
                  <a:lnTo>
                    <a:pt x="252" y="529"/>
                  </a:lnTo>
                  <a:lnTo>
                    <a:pt x="808" y="529"/>
                  </a:lnTo>
                  <a:lnTo>
                    <a:pt x="808" y="529"/>
                  </a:lnTo>
                  <a:lnTo>
                    <a:pt x="822" y="529"/>
                  </a:lnTo>
                  <a:lnTo>
                    <a:pt x="834" y="526"/>
                  </a:lnTo>
                  <a:lnTo>
                    <a:pt x="845" y="520"/>
                  </a:lnTo>
                  <a:lnTo>
                    <a:pt x="856" y="514"/>
                  </a:lnTo>
                  <a:lnTo>
                    <a:pt x="864" y="504"/>
                  </a:lnTo>
                  <a:lnTo>
                    <a:pt x="871" y="494"/>
                  </a:lnTo>
                  <a:lnTo>
                    <a:pt x="877" y="480"/>
                  </a:lnTo>
                  <a:lnTo>
                    <a:pt x="881" y="466"/>
                  </a:lnTo>
                  <a:lnTo>
                    <a:pt x="897" y="386"/>
                  </a:lnTo>
                  <a:lnTo>
                    <a:pt x="897" y="386"/>
                  </a:lnTo>
                  <a:lnTo>
                    <a:pt x="901" y="369"/>
                  </a:lnTo>
                  <a:lnTo>
                    <a:pt x="899" y="355"/>
                  </a:lnTo>
                  <a:lnTo>
                    <a:pt x="896" y="341"/>
                  </a:lnTo>
                  <a:lnTo>
                    <a:pt x="890" y="332"/>
                  </a:lnTo>
                  <a:lnTo>
                    <a:pt x="890" y="332"/>
                  </a:lnTo>
                  <a:lnTo>
                    <a:pt x="881" y="322"/>
                  </a:lnTo>
                  <a:lnTo>
                    <a:pt x="871" y="318"/>
                  </a:lnTo>
                  <a:lnTo>
                    <a:pt x="859" y="315"/>
                  </a:lnTo>
                  <a:lnTo>
                    <a:pt x="845" y="313"/>
                  </a:lnTo>
                  <a:lnTo>
                    <a:pt x="298" y="313"/>
                  </a:lnTo>
                  <a:lnTo>
                    <a:pt x="301" y="298"/>
                  </a:lnTo>
                  <a:lnTo>
                    <a:pt x="301" y="298"/>
                  </a:lnTo>
                  <a:lnTo>
                    <a:pt x="305" y="281"/>
                  </a:lnTo>
                  <a:lnTo>
                    <a:pt x="312" y="267"/>
                  </a:lnTo>
                  <a:lnTo>
                    <a:pt x="318" y="256"/>
                  </a:lnTo>
                  <a:lnTo>
                    <a:pt x="327" y="245"/>
                  </a:lnTo>
                  <a:lnTo>
                    <a:pt x="336" y="238"/>
                  </a:lnTo>
                  <a:lnTo>
                    <a:pt x="349" y="233"/>
                  </a:lnTo>
                  <a:lnTo>
                    <a:pt x="361" y="230"/>
                  </a:lnTo>
                  <a:lnTo>
                    <a:pt x="375" y="228"/>
                  </a:lnTo>
                  <a:lnTo>
                    <a:pt x="953" y="228"/>
                  </a:lnTo>
                  <a:lnTo>
                    <a:pt x="953" y="228"/>
                  </a:lnTo>
                  <a:lnTo>
                    <a:pt x="967" y="227"/>
                  </a:lnTo>
                  <a:lnTo>
                    <a:pt x="981" y="224"/>
                  </a:lnTo>
                  <a:lnTo>
                    <a:pt x="992" y="219"/>
                  </a:lnTo>
                  <a:lnTo>
                    <a:pt x="1001" y="211"/>
                  </a:lnTo>
                  <a:lnTo>
                    <a:pt x="1010" y="202"/>
                  </a:lnTo>
                  <a:lnTo>
                    <a:pt x="1018" y="191"/>
                  </a:lnTo>
                  <a:lnTo>
                    <a:pt x="1022" y="179"/>
                  </a:lnTo>
                  <a:lnTo>
                    <a:pt x="1027" y="165"/>
                  </a:lnTo>
                  <a:lnTo>
                    <a:pt x="1045" y="73"/>
                  </a:lnTo>
                  <a:lnTo>
                    <a:pt x="1045" y="73"/>
                  </a:lnTo>
                  <a:lnTo>
                    <a:pt x="1049" y="56"/>
                  </a:lnTo>
                  <a:lnTo>
                    <a:pt x="1047" y="42"/>
                  </a:lnTo>
                  <a:lnTo>
                    <a:pt x="1044" y="29"/>
                  </a:lnTo>
                  <a:lnTo>
                    <a:pt x="1038" y="19"/>
                  </a:lnTo>
                  <a:lnTo>
                    <a:pt x="1038" y="19"/>
                  </a:lnTo>
                  <a:lnTo>
                    <a:pt x="1030" y="11"/>
                  </a:lnTo>
                  <a:lnTo>
                    <a:pt x="1019" y="5"/>
                  </a:lnTo>
                  <a:lnTo>
                    <a:pt x="1007" y="2"/>
                  </a:lnTo>
                  <a:lnTo>
                    <a:pt x="993" y="0"/>
                  </a:lnTo>
                  <a:lnTo>
                    <a:pt x="361" y="0"/>
                  </a:lnTo>
                  <a:lnTo>
                    <a:pt x="361" y="0"/>
                  </a:lnTo>
                  <a:lnTo>
                    <a:pt x="335" y="2"/>
                  </a:lnTo>
                  <a:lnTo>
                    <a:pt x="309" y="5"/>
                  </a:lnTo>
                  <a:lnTo>
                    <a:pt x="284" y="9"/>
                  </a:lnTo>
                  <a:lnTo>
                    <a:pt x="259" y="17"/>
                  </a:lnTo>
                  <a:lnTo>
                    <a:pt x="238" y="26"/>
                  </a:lnTo>
                  <a:lnTo>
                    <a:pt x="216" y="39"/>
                  </a:lnTo>
                  <a:lnTo>
                    <a:pt x="196" y="53"/>
                  </a:lnTo>
                  <a:lnTo>
                    <a:pt x="178" y="66"/>
                  </a:lnTo>
                  <a:lnTo>
                    <a:pt x="159" y="85"/>
                  </a:lnTo>
                  <a:lnTo>
                    <a:pt x="144" y="103"/>
                  </a:lnTo>
                  <a:lnTo>
                    <a:pt x="128" y="125"/>
                  </a:lnTo>
                  <a:lnTo>
                    <a:pt x="116" y="147"/>
                  </a:lnTo>
                  <a:lnTo>
                    <a:pt x="104" y="171"/>
                  </a:lnTo>
                  <a:lnTo>
                    <a:pt x="93" y="198"/>
                  </a:lnTo>
                  <a:lnTo>
                    <a:pt x="85" y="227"/>
                  </a:lnTo>
                  <a:lnTo>
                    <a:pt x="77" y="256"/>
                  </a:lnTo>
                  <a:lnTo>
                    <a:pt x="9" y="578"/>
                  </a:lnTo>
                  <a:lnTo>
                    <a:pt x="9" y="578"/>
                  </a:lnTo>
                  <a:lnTo>
                    <a:pt x="3" y="611"/>
                  </a:lnTo>
                  <a:lnTo>
                    <a:pt x="0" y="640"/>
                  </a:lnTo>
                  <a:lnTo>
                    <a:pt x="0" y="669"/>
                  </a:lnTo>
                  <a:lnTo>
                    <a:pt x="2" y="695"/>
                  </a:lnTo>
                  <a:lnTo>
                    <a:pt x="8" y="720"/>
                  </a:lnTo>
                  <a:lnTo>
                    <a:pt x="14" y="742"/>
                  </a:lnTo>
                  <a:lnTo>
                    <a:pt x="25" y="762"/>
                  </a:lnTo>
                  <a:lnTo>
                    <a:pt x="37" y="780"/>
                  </a:lnTo>
                  <a:lnTo>
                    <a:pt x="37" y="780"/>
                  </a:lnTo>
                  <a:lnTo>
                    <a:pt x="51" y="796"/>
                  </a:lnTo>
                  <a:lnTo>
                    <a:pt x="67" y="808"/>
                  </a:lnTo>
                  <a:lnTo>
                    <a:pt x="83" y="817"/>
                  </a:lnTo>
                  <a:lnTo>
                    <a:pt x="102" y="827"/>
                  </a:lnTo>
                  <a:lnTo>
                    <a:pt x="122" y="833"/>
                  </a:lnTo>
                  <a:lnTo>
                    <a:pt x="144" y="839"/>
                  </a:lnTo>
                  <a:lnTo>
                    <a:pt x="167" y="840"/>
                  </a:lnTo>
                  <a:lnTo>
                    <a:pt x="193" y="842"/>
                  </a:lnTo>
                  <a:lnTo>
                    <a:pt x="823" y="842"/>
                  </a:lnTo>
                  <a:lnTo>
                    <a:pt x="823" y="842"/>
                  </a:lnTo>
                  <a:lnTo>
                    <a:pt x="837" y="840"/>
                  </a:lnTo>
                  <a:lnTo>
                    <a:pt x="851" y="837"/>
                  </a:lnTo>
                  <a:lnTo>
                    <a:pt x="862" y="833"/>
                  </a:lnTo>
                  <a:lnTo>
                    <a:pt x="871" y="825"/>
                  </a:lnTo>
                  <a:lnTo>
                    <a:pt x="881" y="816"/>
                  </a:lnTo>
                  <a:lnTo>
                    <a:pt x="887" y="805"/>
                  </a:lnTo>
                  <a:lnTo>
                    <a:pt x="893" y="793"/>
                  </a:lnTo>
                  <a:lnTo>
                    <a:pt x="897" y="779"/>
                  </a:lnTo>
                  <a:lnTo>
                    <a:pt x="916" y="686"/>
                  </a:lnTo>
                  <a:lnTo>
                    <a:pt x="916" y="686"/>
                  </a:lnTo>
                  <a:lnTo>
                    <a:pt x="919" y="669"/>
                  </a:lnTo>
                  <a:lnTo>
                    <a:pt x="918" y="655"/>
                  </a:lnTo>
                  <a:lnTo>
                    <a:pt x="914" y="643"/>
                  </a:lnTo>
                  <a:lnTo>
                    <a:pt x="908" y="632"/>
                  </a:lnTo>
                  <a:lnTo>
                    <a:pt x="908" y="632"/>
                  </a:lnTo>
                  <a:lnTo>
                    <a:pt x="901" y="625"/>
                  </a:lnTo>
                  <a:lnTo>
                    <a:pt x="890" y="618"/>
                  </a:lnTo>
                  <a:lnTo>
                    <a:pt x="877" y="615"/>
                  </a:lnTo>
                  <a:lnTo>
                    <a:pt x="864" y="614"/>
                  </a:lnTo>
                  <a:lnTo>
                    <a:pt x="864" y="61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 name="Google Shape;103;p56">
              <a:extLst>
                <a:ext uri="{FF2B5EF4-FFF2-40B4-BE49-F238E27FC236}">
                  <a16:creationId xmlns:a16="http://schemas.microsoft.com/office/drawing/2014/main" id="{3BD3E205-C0D6-424E-B905-3D3EC8AE097D}"/>
                </a:ext>
              </a:extLst>
            </p:cNvPr>
            <p:cNvSpPr/>
            <p:nvPr/>
          </p:nvSpPr>
          <p:spPr>
            <a:xfrm>
              <a:off x="4545" y="1674"/>
              <a:ext cx="500" cy="420"/>
            </a:xfrm>
            <a:custGeom>
              <a:avLst/>
              <a:gdLst/>
              <a:ahLst/>
              <a:cxnLst/>
              <a:rect l="l" t="t" r="r" b="b"/>
              <a:pathLst>
                <a:path w="1000" h="842" extrusionOk="0">
                  <a:moveTo>
                    <a:pt x="996" y="22"/>
                  </a:moveTo>
                  <a:lnTo>
                    <a:pt x="996" y="22"/>
                  </a:lnTo>
                  <a:lnTo>
                    <a:pt x="990" y="13"/>
                  </a:lnTo>
                  <a:lnTo>
                    <a:pt x="980" y="6"/>
                  </a:lnTo>
                  <a:lnTo>
                    <a:pt x="970" y="2"/>
                  </a:lnTo>
                  <a:lnTo>
                    <a:pt x="957" y="0"/>
                  </a:lnTo>
                  <a:lnTo>
                    <a:pt x="839" y="0"/>
                  </a:lnTo>
                  <a:lnTo>
                    <a:pt x="839" y="0"/>
                  </a:lnTo>
                  <a:lnTo>
                    <a:pt x="826" y="2"/>
                  </a:lnTo>
                  <a:lnTo>
                    <a:pt x="814" y="3"/>
                  </a:lnTo>
                  <a:lnTo>
                    <a:pt x="802" y="6"/>
                  </a:lnTo>
                  <a:lnTo>
                    <a:pt x="792" y="11"/>
                  </a:lnTo>
                  <a:lnTo>
                    <a:pt x="783" y="17"/>
                  </a:lnTo>
                  <a:lnTo>
                    <a:pt x="774" y="23"/>
                  </a:lnTo>
                  <a:lnTo>
                    <a:pt x="765" y="33"/>
                  </a:lnTo>
                  <a:lnTo>
                    <a:pt x="757" y="43"/>
                  </a:lnTo>
                  <a:lnTo>
                    <a:pt x="388" y="588"/>
                  </a:lnTo>
                  <a:lnTo>
                    <a:pt x="253" y="50"/>
                  </a:lnTo>
                  <a:lnTo>
                    <a:pt x="253" y="50"/>
                  </a:lnTo>
                  <a:lnTo>
                    <a:pt x="248" y="37"/>
                  </a:lnTo>
                  <a:lnTo>
                    <a:pt x="242" y="28"/>
                  </a:lnTo>
                  <a:lnTo>
                    <a:pt x="236" y="19"/>
                  </a:lnTo>
                  <a:lnTo>
                    <a:pt x="228" y="13"/>
                  </a:lnTo>
                  <a:lnTo>
                    <a:pt x="219" y="6"/>
                  </a:lnTo>
                  <a:lnTo>
                    <a:pt x="208" y="3"/>
                  </a:lnTo>
                  <a:lnTo>
                    <a:pt x="196" y="2"/>
                  </a:lnTo>
                  <a:lnTo>
                    <a:pt x="182" y="0"/>
                  </a:lnTo>
                  <a:lnTo>
                    <a:pt x="58" y="0"/>
                  </a:lnTo>
                  <a:lnTo>
                    <a:pt x="58" y="0"/>
                  </a:lnTo>
                  <a:lnTo>
                    <a:pt x="45" y="2"/>
                  </a:lnTo>
                  <a:lnTo>
                    <a:pt x="34" y="6"/>
                  </a:lnTo>
                  <a:lnTo>
                    <a:pt x="23" y="13"/>
                  </a:lnTo>
                  <a:lnTo>
                    <a:pt x="14" y="23"/>
                  </a:lnTo>
                  <a:lnTo>
                    <a:pt x="14" y="23"/>
                  </a:lnTo>
                  <a:lnTo>
                    <a:pt x="6" y="36"/>
                  </a:lnTo>
                  <a:lnTo>
                    <a:pt x="1" y="51"/>
                  </a:lnTo>
                  <a:lnTo>
                    <a:pt x="0" y="65"/>
                  </a:lnTo>
                  <a:lnTo>
                    <a:pt x="3" y="80"/>
                  </a:lnTo>
                  <a:lnTo>
                    <a:pt x="197" y="779"/>
                  </a:lnTo>
                  <a:lnTo>
                    <a:pt x="197" y="779"/>
                  </a:lnTo>
                  <a:lnTo>
                    <a:pt x="202" y="793"/>
                  </a:lnTo>
                  <a:lnTo>
                    <a:pt x="210" y="805"/>
                  </a:lnTo>
                  <a:lnTo>
                    <a:pt x="219" y="816"/>
                  </a:lnTo>
                  <a:lnTo>
                    <a:pt x="230" y="825"/>
                  </a:lnTo>
                  <a:lnTo>
                    <a:pt x="242" y="833"/>
                  </a:lnTo>
                  <a:lnTo>
                    <a:pt x="257" y="837"/>
                  </a:lnTo>
                  <a:lnTo>
                    <a:pt x="273" y="840"/>
                  </a:lnTo>
                  <a:lnTo>
                    <a:pt x="290" y="842"/>
                  </a:lnTo>
                  <a:lnTo>
                    <a:pt x="387" y="842"/>
                  </a:lnTo>
                  <a:lnTo>
                    <a:pt x="387" y="842"/>
                  </a:lnTo>
                  <a:lnTo>
                    <a:pt x="404" y="840"/>
                  </a:lnTo>
                  <a:lnTo>
                    <a:pt x="419" y="839"/>
                  </a:lnTo>
                  <a:lnTo>
                    <a:pt x="435" y="834"/>
                  </a:lnTo>
                  <a:lnTo>
                    <a:pt x="450" y="828"/>
                  </a:lnTo>
                  <a:lnTo>
                    <a:pt x="464" y="819"/>
                  </a:lnTo>
                  <a:lnTo>
                    <a:pt x="476" y="810"/>
                  </a:lnTo>
                  <a:lnTo>
                    <a:pt x="487" y="797"/>
                  </a:lnTo>
                  <a:lnTo>
                    <a:pt x="498" y="785"/>
                  </a:lnTo>
                  <a:lnTo>
                    <a:pt x="987" y="87"/>
                  </a:lnTo>
                  <a:lnTo>
                    <a:pt x="987" y="87"/>
                  </a:lnTo>
                  <a:lnTo>
                    <a:pt x="993" y="77"/>
                  </a:lnTo>
                  <a:lnTo>
                    <a:pt x="996" y="70"/>
                  </a:lnTo>
                  <a:lnTo>
                    <a:pt x="999" y="62"/>
                  </a:lnTo>
                  <a:lnTo>
                    <a:pt x="1000" y="53"/>
                  </a:lnTo>
                  <a:lnTo>
                    <a:pt x="1000" y="45"/>
                  </a:lnTo>
                  <a:lnTo>
                    <a:pt x="1000" y="37"/>
                  </a:lnTo>
                  <a:lnTo>
                    <a:pt x="999" y="29"/>
                  </a:lnTo>
                  <a:lnTo>
                    <a:pt x="996" y="22"/>
                  </a:lnTo>
                  <a:lnTo>
                    <a:pt x="996" y="2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 name="Google Shape;104;p56">
              <a:extLst>
                <a:ext uri="{FF2B5EF4-FFF2-40B4-BE49-F238E27FC236}">
                  <a16:creationId xmlns:a16="http://schemas.microsoft.com/office/drawing/2014/main" id="{B9BFF84E-89C0-43F6-83EA-8D61C794DBBF}"/>
                </a:ext>
              </a:extLst>
            </p:cNvPr>
            <p:cNvSpPr/>
            <p:nvPr/>
          </p:nvSpPr>
          <p:spPr>
            <a:xfrm>
              <a:off x="5531" y="1674"/>
              <a:ext cx="486" cy="420"/>
            </a:xfrm>
            <a:custGeom>
              <a:avLst/>
              <a:gdLst/>
              <a:ahLst/>
              <a:cxnLst/>
              <a:rect l="l" t="t" r="r" b="b"/>
              <a:pathLst>
                <a:path w="973" h="842" extrusionOk="0">
                  <a:moveTo>
                    <a:pt x="951" y="165"/>
                  </a:moveTo>
                  <a:lnTo>
                    <a:pt x="971" y="73"/>
                  </a:lnTo>
                  <a:lnTo>
                    <a:pt x="971" y="73"/>
                  </a:lnTo>
                  <a:lnTo>
                    <a:pt x="973" y="56"/>
                  </a:lnTo>
                  <a:lnTo>
                    <a:pt x="973" y="42"/>
                  </a:lnTo>
                  <a:lnTo>
                    <a:pt x="968" y="29"/>
                  </a:lnTo>
                  <a:lnTo>
                    <a:pt x="962" y="19"/>
                  </a:lnTo>
                  <a:lnTo>
                    <a:pt x="962" y="19"/>
                  </a:lnTo>
                  <a:lnTo>
                    <a:pt x="954" y="11"/>
                  </a:lnTo>
                  <a:lnTo>
                    <a:pt x="943" y="5"/>
                  </a:lnTo>
                  <a:lnTo>
                    <a:pt x="932" y="2"/>
                  </a:lnTo>
                  <a:lnTo>
                    <a:pt x="919" y="0"/>
                  </a:lnTo>
                  <a:lnTo>
                    <a:pt x="94" y="0"/>
                  </a:lnTo>
                  <a:lnTo>
                    <a:pt x="94" y="0"/>
                  </a:lnTo>
                  <a:lnTo>
                    <a:pt x="81" y="2"/>
                  </a:lnTo>
                  <a:lnTo>
                    <a:pt x="68" y="5"/>
                  </a:lnTo>
                  <a:lnTo>
                    <a:pt x="57" y="9"/>
                  </a:lnTo>
                  <a:lnTo>
                    <a:pt x="48" y="17"/>
                  </a:lnTo>
                  <a:lnTo>
                    <a:pt x="38" y="26"/>
                  </a:lnTo>
                  <a:lnTo>
                    <a:pt x="31" y="37"/>
                  </a:lnTo>
                  <a:lnTo>
                    <a:pt x="26" y="50"/>
                  </a:lnTo>
                  <a:lnTo>
                    <a:pt x="21" y="65"/>
                  </a:lnTo>
                  <a:lnTo>
                    <a:pt x="3" y="156"/>
                  </a:lnTo>
                  <a:lnTo>
                    <a:pt x="3" y="156"/>
                  </a:lnTo>
                  <a:lnTo>
                    <a:pt x="0" y="173"/>
                  </a:lnTo>
                  <a:lnTo>
                    <a:pt x="1" y="187"/>
                  </a:lnTo>
                  <a:lnTo>
                    <a:pt x="4" y="199"/>
                  </a:lnTo>
                  <a:lnTo>
                    <a:pt x="11" y="210"/>
                  </a:lnTo>
                  <a:lnTo>
                    <a:pt x="11" y="210"/>
                  </a:lnTo>
                  <a:lnTo>
                    <a:pt x="18" y="218"/>
                  </a:lnTo>
                  <a:lnTo>
                    <a:pt x="29" y="224"/>
                  </a:lnTo>
                  <a:lnTo>
                    <a:pt x="41" y="227"/>
                  </a:lnTo>
                  <a:lnTo>
                    <a:pt x="55" y="228"/>
                  </a:lnTo>
                  <a:lnTo>
                    <a:pt x="347" y="228"/>
                  </a:lnTo>
                  <a:lnTo>
                    <a:pt x="233" y="769"/>
                  </a:lnTo>
                  <a:lnTo>
                    <a:pt x="233" y="769"/>
                  </a:lnTo>
                  <a:lnTo>
                    <a:pt x="229" y="786"/>
                  </a:lnTo>
                  <a:lnTo>
                    <a:pt x="229" y="800"/>
                  </a:lnTo>
                  <a:lnTo>
                    <a:pt x="234" y="813"/>
                  </a:lnTo>
                  <a:lnTo>
                    <a:pt x="240" y="823"/>
                  </a:lnTo>
                  <a:lnTo>
                    <a:pt x="240" y="823"/>
                  </a:lnTo>
                  <a:lnTo>
                    <a:pt x="248" y="831"/>
                  </a:lnTo>
                  <a:lnTo>
                    <a:pt x="259" y="837"/>
                  </a:lnTo>
                  <a:lnTo>
                    <a:pt x="271" y="840"/>
                  </a:lnTo>
                  <a:lnTo>
                    <a:pt x="285" y="842"/>
                  </a:lnTo>
                  <a:lnTo>
                    <a:pt x="390" y="842"/>
                  </a:lnTo>
                  <a:lnTo>
                    <a:pt x="390" y="842"/>
                  </a:lnTo>
                  <a:lnTo>
                    <a:pt x="404" y="840"/>
                  </a:lnTo>
                  <a:lnTo>
                    <a:pt x="416" y="837"/>
                  </a:lnTo>
                  <a:lnTo>
                    <a:pt x="427" y="833"/>
                  </a:lnTo>
                  <a:lnTo>
                    <a:pt x="438" y="825"/>
                  </a:lnTo>
                  <a:lnTo>
                    <a:pt x="445" y="816"/>
                  </a:lnTo>
                  <a:lnTo>
                    <a:pt x="453" y="805"/>
                  </a:lnTo>
                  <a:lnTo>
                    <a:pt x="459" y="793"/>
                  </a:lnTo>
                  <a:lnTo>
                    <a:pt x="462" y="779"/>
                  </a:lnTo>
                  <a:lnTo>
                    <a:pt x="578" y="228"/>
                  </a:lnTo>
                  <a:lnTo>
                    <a:pt x="878" y="228"/>
                  </a:lnTo>
                  <a:lnTo>
                    <a:pt x="878" y="228"/>
                  </a:lnTo>
                  <a:lnTo>
                    <a:pt x="892" y="227"/>
                  </a:lnTo>
                  <a:lnTo>
                    <a:pt x="905" y="224"/>
                  </a:lnTo>
                  <a:lnTo>
                    <a:pt x="916" y="219"/>
                  </a:lnTo>
                  <a:lnTo>
                    <a:pt x="926" y="211"/>
                  </a:lnTo>
                  <a:lnTo>
                    <a:pt x="934" y="202"/>
                  </a:lnTo>
                  <a:lnTo>
                    <a:pt x="942" y="191"/>
                  </a:lnTo>
                  <a:lnTo>
                    <a:pt x="948" y="179"/>
                  </a:lnTo>
                  <a:lnTo>
                    <a:pt x="951" y="165"/>
                  </a:lnTo>
                  <a:lnTo>
                    <a:pt x="951" y="165"/>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 name="Google Shape;105;p56">
              <a:extLst>
                <a:ext uri="{FF2B5EF4-FFF2-40B4-BE49-F238E27FC236}">
                  <a16:creationId xmlns:a16="http://schemas.microsoft.com/office/drawing/2014/main" id="{295F1281-6D50-427F-9A8E-AC8659C8C8CA}"/>
                </a:ext>
              </a:extLst>
            </p:cNvPr>
            <p:cNvSpPr/>
            <p:nvPr/>
          </p:nvSpPr>
          <p:spPr>
            <a:xfrm>
              <a:off x="6235" y="1586"/>
              <a:ext cx="150" cy="74"/>
            </a:xfrm>
            <a:custGeom>
              <a:avLst/>
              <a:gdLst/>
              <a:ahLst/>
              <a:cxnLst/>
              <a:rect l="l" t="t" r="r" b="b"/>
              <a:pathLst>
                <a:path w="301" h="148" extrusionOk="0">
                  <a:moveTo>
                    <a:pt x="37" y="148"/>
                  </a:moveTo>
                  <a:lnTo>
                    <a:pt x="136" y="148"/>
                  </a:lnTo>
                  <a:lnTo>
                    <a:pt x="136" y="148"/>
                  </a:lnTo>
                  <a:lnTo>
                    <a:pt x="158" y="146"/>
                  </a:lnTo>
                  <a:lnTo>
                    <a:pt x="165" y="145"/>
                  </a:lnTo>
                  <a:lnTo>
                    <a:pt x="175" y="142"/>
                  </a:lnTo>
                  <a:lnTo>
                    <a:pt x="188" y="134"/>
                  </a:lnTo>
                  <a:lnTo>
                    <a:pt x="202" y="123"/>
                  </a:lnTo>
                  <a:lnTo>
                    <a:pt x="287" y="57"/>
                  </a:lnTo>
                  <a:lnTo>
                    <a:pt x="287" y="57"/>
                  </a:lnTo>
                  <a:lnTo>
                    <a:pt x="295" y="46"/>
                  </a:lnTo>
                  <a:lnTo>
                    <a:pt x="299" y="37"/>
                  </a:lnTo>
                  <a:lnTo>
                    <a:pt x="301" y="31"/>
                  </a:lnTo>
                  <a:lnTo>
                    <a:pt x="301" y="26"/>
                  </a:lnTo>
                  <a:lnTo>
                    <a:pt x="299" y="22"/>
                  </a:lnTo>
                  <a:lnTo>
                    <a:pt x="298" y="17"/>
                  </a:lnTo>
                  <a:lnTo>
                    <a:pt x="298" y="17"/>
                  </a:lnTo>
                  <a:lnTo>
                    <a:pt x="293" y="11"/>
                  </a:lnTo>
                  <a:lnTo>
                    <a:pt x="284" y="5"/>
                  </a:lnTo>
                  <a:lnTo>
                    <a:pt x="275" y="2"/>
                  </a:lnTo>
                  <a:lnTo>
                    <a:pt x="264" y="0"/>
                  </a:lnTo>
                  <a:lnTo>
                    <a:pt x="139" y="0"/>
                  </a:lnTo>
                  <a:lnTo>
                    <a:pt x="139" y="0"/>
                  </a:lnTo>
                  <a:lnTo>
                    <a:pt x="127" y="2"/>
                  </a:lnTo>
                  <a:lnTo>
                    <a:pt x="117" y="3"/>
                  </a:lnTo>
                  <a:lnTo>
                    <a:pt x="108" y="5"/>
                  </a:lnTo>
                  <a:lnTo>
                    <a:pt x="101" y="8"/>
                  </a:lnTo>
                  <a:lnTo>
                    <a:pt x="93" y="12"/>
                  </a:lnTo>
                  <a:lnTo>
                    <a:pt x="87" y="17"/>
                  </a:lnTo>
                  <a:lnTo>
                    <a:pt x="74" y="28"/>
                  </a:lnTo>
                  <a:lnTo>
                    <a:pt x="11" y="92"/>
                  </a:lnTo>
                  <a:lnTo>
                    <a:pt x="11" y="92"/>
                  </a:lnTo>
                  <a:lnTo>
                    <a:pt x="3" y="102"/>
                  </a:lnTo>
                  <a:lnTo>
                    <a:pt x="0" y="113"/>
                  </a:lnTo>
                  <a:lnTo>
                    <a:pt x="0" y="122"/>
                  </a:lnTo>
                  <a:lnTo>
                    <a:pt x="2" y="128"/>
                  </a:lnTo>
                  <a:lnTo>
                    <a:pt x="3" y="133"/>
                  </a:lnTo>
                  <a:lnTo>
                    <a:pt x="3" y="133"/>
                  </a:lnTo>
                  <a:lnTo>
                    <a:pt x="10" y="139"/>
                  </a:lnTo>
                  <a:lnTo>
                    <a:pt x="17" y="143"/>
                  </a:lnTo>
                  <a:lnTo>
                    <a:pt x="27" y="148"/>
                  </a:lnTo>
                  <a:lnTo>
                    <a:pt x="37" y="148"/>
                  </a:lnTo>
                  <a:lnTo>
                    <a:pt x="37" y="148"/>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 name="Google Shape;106;p56">
              <a:extLst>
                <a:ext uri="{FF2B5EF4-FFF2-40B4-BE49-F238E27FC236}">
                  <a16:creationId xmlns:a16="http://schemas.microsoft.com/office/drawing/2014/main" id="{EE36A3B0-0101-45A3-A26E-54EC9ACB6942}"/>
                </a:ext>
              </a:extLst>
            </p:cNvPr>
            <p:cNvSpPr/>
            <p:nvPr/>
          </p:nvSpPr>
          <p:spPr>
            <a:xfrm>
              <a:off x="5976" y="1674"/>
              <a:ext cx="528" cy="420"/>
            </a:xfrm>
            <a:custGeom>
              <a:avLst/>
              <a:gdLst/>
              <a:ahLst/>
              <a:cxnLst/>
              <a:rect l="l" t="t" r="r" b="b"/>
              <a:pathLst>
                <a:path w="1056" h="842" extrusionOk="0">
                  <a:moveTo>
                    <a:pt x="1018" y="62"/>
                  </a:moveTo>
                  <a:lnTo>
                    <a:pt x="1018" y="62"/>
                  </a:lnTo>
                  <a:lnTo>
                    <a:pt x="1005" y="48"/>
                  </a:lnTo>
                  <a:lnTo>
                    <a:pt x="990" y="36"/>
                  </a:lnTo>
                  <a:lnTo>
                    <a:pt x="973" y="25"/>
                  </a:lnTo>
                  <a:lnTo>
                    <a:pt x="955" y="16"/>
                  </a:lnTo>
                  <a:lnTo>
                    <a:pt x="935" y="9"/>
                  </a:lnTo>
                  <a:lnTo>
                    <a:pt x="913" y="5"/>
                  </a:lnTo>
                  <a:lnTo>
                    <a:pt x="890" y="2"/>
                  </a:lnTo>
                  <a:lnTo>
                    <a:pt x="864" y="0"/>
                  </a:lnTo>
                  <a:lnTo>
                    <a:pt x="361" y="0"/>
                  </a:lnTo>
                  <a:lnTo>
                    <a:pt x="361" y="0"/>
                  </a:lnTo>
                  <a:lnTo>
                    <a:pt x="335" y="2"/>
                  </a:lnTo>
                  <a:lnTo>
                    <a:pt x="309" y="5"/>
                  </a:lnTo>
                  <a:lnTo>
                    <a:pt x="284" y="9"/>
                  </a:lnTo>
                  <a:lnTo>
                    <a:pt x="261" y="17"/>
                  </a:lnTo>
                  <a:lnTo>
                    <a:pt x="238" y="26"/>
                  </a:lnTo>
                  <a:lnTo>
                    <a:pt x="216" y="39"/>
                  </a:lnTo>
                  <a:lnTo>
                    <a:pt x="196" y="53"/>
                  </a:lnTo>
                  <a:lnTo>
                    <a:pt x="178" y="66"/>
                  </a:lnTo>
                  <a:lnTo>
                    <a:pt x="161" y="85"/>
                  </a:lnTo>
                  <a:lnTo>
                    <a:pt x="144" y="103"/>
                  </a:lnTo>
                  <a:lnTo>
                    <a:pt x="130" y="125"/>
                  </a:lnTo>
                  <a:lnTo>
                    <a:pt x="116" y="147"/>
                  </a:lnTo>
                  <a:lnTo>
                    <a:pt x="104" y="171"/>
                  </a:lnTo>
                  <a:lnTo>
                    <a:pt x="94" y="198"/>
                  </a:lnTo>
                  <a:lnTo>
                    <a:pt x="85" y="227"/>
                  </a:lnTo>
                  <a:lnTo>
                    <a:pt x="77" y="256"/>
                  </a:lnTo>
                  <a:lnTo>
                    <a:pt x="10" y="578"/>
                  </a:lnTo>
                  <a:lnTo>
                    <a:pt x="10" y="578"/>
                  </a:lnTo>
                  <a:lnTo>
                    <a:pt x="3" y="611"/>
                  </a:lnTo>
                  <a:lnTo>
                    <a:pt x="0" y="640"/>
                  </a:lnTo>
                  <a:lnTo>
                    <a:pt x="0" y="669"/>
                  </a:lnTo>
                  <a:lnTo>
                    <a:pt x="3" y="695"/>
                  </a:lnTo>
                  <a:lnTo>
                    <a:pt x="8" y="720"/>
                  </a:lnTo>
                  <a:lnTo>
                    <a:pt x="16" y="742"/>
                  </a:lnTo>
                  <a:lnTo>
                    <a:pt x="25" y="762"/>
                  </a:lnTo>
                  <a:lnTo>
                    <a:pt x="39" y="780"/>
                  </a:lnTo>
                  <a:lnTo>
                    <a:pt x="39" y="780"/>
                  </a:lnTo>
                  <a:lnTo>
                    <a:pt x="51" y="796"/>
                  </a:lnTo>
                  <a:lnTo>
                    <a:pt x="67" y="808"/>
                  </a:lnTo>
                  <a:lnTo>
                    <a:pt x="84" y="817"/>
                  </a:lnTo>
                  <a:lnTo>
                    <a:pt x="102" y="827"/>
                  </a:lnTo>
                  <a:lnTo>
                    <a:pt x="122" y="833"/>
                  </a:lnTo>
                  <a:lnTo>
                    <a:pt x="144" y="839"/>
                  </a:lnTo>
                  <a:lnTo>
                    <a:pt x="167" y="840"/>
                  </a:lnTo>
                  <a:lnTo>
                    <a:pt x="193" y="842"/>
                  </a:lnTo>
                  <a:lnTo>
                    <a:pt x="696" y="842"/>
                  </a:lnTo>
                  <a:lnTo>
                    <a:pt x="696" y="842"/>
                  </a:lnTo>
                  <a:lnTo>
                    <a:pt x="722" y="840"/>
                  </a:lnTo>
                  <a:lnTo>
                    <a:pt x="748" y="837"/>
                  </a:lnTo>
                  <a:lnTo>
                    <a:pt x="773" y="833"/>
                  </a:lnTo>
                  <a:lnTo>
                    <a:pt x="796" y="825"/>
                  </a:lnTo>
                  <a:lnTo>
                    <a:pt x="819" y="816"/>
                  </a:lnTo>
                  <a:lnTo>
                    <a:pt x="841" y="803"/>
                  </a:lnTo>
                  <a:lnTo>
                    <a:pt x="861" y="791"/>
                  </a:lnTo>
                  <a:lnTo>
                    <a:pt x="879" y="776"/>
                  </a:lnTo>
                  <a:lnTo>
                    <a:pt x="896" y="759"/>
                  </a:lnTo>
                  <a:lnTo>
                    <a:pt x="913" y="739"/>
                  </a:lnTo>
                  <a:lnTo>
                    <a:pt x="927" y="719"/>
                  </a:lnTo>
                  <a:lnTo>
                    <a:pt x="941" y="695"/>
                  </a:lnTo>
                  <a:lnTo>
                    <a:pt x="953" y="671"/>
                  </a:lnTo>
                  <a:lnTo>
                    <a:pt x="964" y="645"/>
                  </a:lnTo>
                  <a:lnTo>
                    <a:pt x="972" y="617"/>
                  </a:lnTo>
                  <a:lnTo>
                    <a:pt x="979" y="588"/>
                  </a:lnTo>
                  <a:lnTo>
                    <a:pt x="1047" y="264"/>
                  </a:lnTo>
                  <a:lnTo>
                    <a:pt x="1047" y="264"/>
                  </a:lnTo>
                  <a:lnTo>
                    <a:pt x="1053" y="231"/>
                  </a:lnTo>
                  <a:lnTo>
                    <a:pt x="1056" y="202"/>
                  </a:lnTo>
                  <a:lnTo>
                    <a:pt x="1056" y="174"/>
                  </a:lnTo>
                  <a:lnTo>
                    <a:pt x="1053" y="148"/>
                  </a:lnTo>
                  <a:lnTo>
                    <a:pt x="1049" y="124"/>
                  </a:lnTo>
                  <a:lnTo>
                    <a:pt x="1041" y="100"/>
                  </a:lnTo>
                  <a:lnTo>
                    <a:pt x="1032" y="80"/>
                  </a:lnTo>
                  <a:lnTo>
                    <a:pt x="1018" y="62"/>
                  </a:lnTo>
                  <a:lnTo>
                    <a:pt x="1018" y="62"/>
                  </a:lnTo>
                  <a:close/>
                  <a:moveTo>
                    <a:pt x="247" y="554"/>
                  </a:moveTo>
                  <a:lnTo>
                    <a:pt x="301" y="298"/>
                  </a:lnTo>
                  <a:lnTo>
                    <a:pt x="301" y="298"/>
                  </a:lnTo>
                  <a:lnTo>
                    <a:pt x="306" y="281"/>
                  </a:lnTo>
                  <a:lnTo>
                    <a:pt x="312" y="267"/>
                  </a:lnTo>
                  <a:lnTo>
                    <a:pt x="318" y="256"/>
                  </a:lnTo>
                  <a:lnTo>
                    <a:pt x="327" y="245"/>
                  </a:lnTo>
                  <a:lnTo>
                    <a:pt x="338" y="238"/>
                  </a:lnTo>
                  <a:lnTo>
                    <a:pt x="349" y="233"/>
                  </a:lnTo>
                  <a:lnTo>
                    <a:pt x="361" y="230"/>
                  </a:lnTo>
                  <a:lnTo>
                    <a:pt x="375" y="228"/>
                  </a:lnTo>
                  <a:lnTo>
                    <a:pt x="771" y="228"/>
                  </a:lnTo>
                  <a:lnTo>
                    <a:pt x="771" y="228"/>
                  </a:lnTo>
                  <a:lnTo>
                    <a:pt x="782" y="230"/>
                  </a:lnTo>
                  <a:lnTo>
                    <a:pt x="791" y="231"/>
                  </a:lnTo>
                  <a:lnTo>
                    <a:pt x="799" y="235"/>
                  </a:lnTo>
                  <a:lnTo>
                    <a:pt x="805" y="241"/>
                  </a:lnTo>
                  <a:lnTo>
                    <a:pt x="805" y="241"/>
                  </a:lnTo>
                  <a:lnTo>
                    <a:pt x="810" y="248"/>
                  </a:lnTo>
                  <a:lnTo>
                    <a:pt x="813" y="259"/>
                  </a:lnTo>
                  <a:lnTo>
                    <a:pt x="811" y="273"/>
                  </a:lnTo>
                  <a:lnTo>
                    <a:pt x="810" y="288"/>
                  </a:lnTo>
                  <a:lnTo>
                    <a:pt x="756" y="546"/>
                  </a:lnTo>
                  <a:lnTo>
                    <a:pt x="756" y="546"/>
                  </a:lnTo>
                  <a:lnTo>
                    <a:pt x="751" y="561"/>
                  </a:lnTo>
                  <a:lnTo>
                    <a:pt x="745" y="575"/>
                  </a:lnTo>
                  <a:lnTo>
                    <a:pt x="739" y="588"/>
                  </a:lnTo>
                  <a:lnTo>
                    <a:pt x="730" y="597"/>
                  </a:lnTo>
                  <a:lnTo>
                    <a:pt x="719" y="605"/>
                  </a:lnTo>
                  <a:lnTo>
                    <a:pt x="708" y="609"/>
                  </a:lnTo>
                  <a:lnTo>
                    <a:pt x="696" y="612"/>
                  </a:lnTo>
                  <a:lnTo>
                    <a:pt x="682" y="614"/>
                  </a:lnTo>
                  <a:lnTo>
                    <a:pt x="286" y="614"/>
                  </a:lnTo>
                  <a:lnTo>
                    <a:pt x="286" y="614"/>
                  </a:lnTo>
                  <a:lnTo>
                    <a:pt x="275" y="614"/>
                  </a:lnTo>
                  <a:lnTo>
                    <a:pt x="264" y="611"/>
                  </a:lnTo>
                  <a:lnTo>
                    <a:pt x="258" y="608"/>
                  </a:lnTo>
                  <a:lnTo>
                    <a:pt x="252" y="603"/>
                  </a:lnTo>
                  <a:lnTo>
                    <a:pt x="252" y="603"/>
                  </a:lnTo>
                  <a:lnTo>
                    <a:pt x="247" y="594"/>
                  </a:lnTo>
                  <a:lnTo>
                    <a:pt x="244" y="583"/>
                  </a:lnTo>
                  <a:lnTo>
                    <a:pt x="245" y="569"/>
                  </a:lnTo>
                  <a:lnTo>
                    <a:pt x="247" y="554"/>
                  </a:lnTo>
                  <a:lnTo>
                    <a:pt x="247" y="55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 name="Google Shape;107;p56">
              <a:extLst>
                <a:ext uri="{FF2B5EF4-FFF2-40B4-BE49-F238E27FC236}">
                  <a16:creationId xmlns:a16="http://schemas.microsoft.com/office/drawing/2014/main" id="{EA9A9DCF-637F-4CBB-8D43-99746F49B195}"/>
                </a:ext>
              </a:extLst>
            </p:cNvPr>
            <p:cNvSpPr/>
            <p:nvPr/>
          </p:nvSpPr>
          <p:spPr>
            <a:xfrm>
              <a:off x="6981" y="1674"/>
              <a:ext cx="192" cy="420"/>
            </a:xfrm>
            <a:custGeom>
              <a:avLst/>
              <a:gdLst/>
              <a:ahLst/>
              <a:cxnLst/>
              <a:rect l="l" t="t" r="r" b="b"/>
              <a:pathLst>
                <a:path w="384" h="842" extrusionOk="0">
                  <a:moveTo>
                    <a:pt x="373" y="19"/>
                  </a:moveTo>
                  <a:lnTo>
                    <a:pt x="373" y="19"/>
                  </a:lnTo>
                  <a:lnTo>
                    <a:pt x="365" y="11"/>
                  </a:lnTo>
                  <a:lnTo>
                    <a:pt x="354" y="5"/>
                  </a:lnTo>
                  <a:lnTo>
                    <a:pt x="342" y="2"/>
                  </a:lnTo>
                  <a:lnTo>
                    <a:pt x="328" y="0"/>
                  </a:lnTo>
                  <a:lnTo>
                    <a:pt x="223" y="0"/>
                  </a:lnTo>
                  <a:lnTo>
                    <a:pt x="223" y="0"/>
                  </a:lnTo>
                  <a:lnTo>
                    <a:pt x="209" y="2"/>
                  </a:lnTo>
                  <a:lnTo>
                    <a:pt x="197" y="5"/>
                  </a:lnTo>
                  <a:lnTo>
                    <a:pt x="186" y="9"/>
                  </a:lnTo>
                  <a:lnTo>
                    <a:pt x="175" y="17"/>
                  </a:lnTo>
                  <a:lnTo>
                    <a:pt x="168" y="26"/>
                  </a:lnTo>
                  <a:lnTo>
                    <a:pt x="160" y="37"/>
                  </a:lnTo>
                  <a:lnTo>
                    <a:pt x="154" y="50"/>
                  </a:lnTo>
                  <a:lnTo>
                    <a:pt x="151" y="65"/>
                  </a:lnTo>
                  <a:lnTo>
                    <a:pt x="1" y="769"/>
                  </a:lnTo>
                  <a:lnTo>
                    <a:pt x="1" y="769"/>
                  </a:lnTo>
                  <a:lnTo>
                    <a:pt x="0" y="786"/>
                  </a:lnTo>
                  <a:lnTo>
                    <a:pt x="0" y="800"/>
                  </a:lnTo>
                  <a:lnTo>
                    <a:pt x="3" y="813"/>
                  </a:lnTo>
                  <a:lnTo>
                    <a:pt x="10" y="823"/>
                  </a:lnTo>
                  <a:lnTo>
                    <a:pt x="10" y="823"/>
                  </a:lnTo>
                  <a:lnTo>
                    <a:pt x="18" y="831"/>
                  </a:lnTo>
                  <a:lnTo>
                    <a:pt x="29" y="837"/>
                  </a:lnTo>
                  <a:lnTo>
                    <a:pt x="40" y="840"/>
                  </a:lnTo>
                  <a:lnTo>
                    <a:pt x="54" y="842"/>
                  </a:lnTo>
                  <a:lnTo>
                    <a:pt x="158" y="842"/>
                  </a:lnTo>
                  <a:lnTo>
                    <a:pt x="158" y="842"/>
                  </a:lnTo>
                  <a:lnTo>
                    <a:pt x="172" y="840"/>
                  </a:lnTo>
                  <a:lnTo>
                    <a:pt x="186" y="837"/>
                  </a:lnTo>
                  <a:lnTo>
                    <a:pt x="197" y="833"/>
                  </a:lnTo>
                  <a:lnTo>
                    <a:pt x="206" y="825"/>
                  </a:lnTo>
                  <a:lnTo>
                    <a:pt x="216" y="816"/>
                  </a:lnTo>
                  <a:lnTo>
                    <a:pt x="223" y="805"/>
                  </a:lnTo>
                  <a:lnTo>
                    <a:pt x="228" y="793"/>
                  </a:lnTo>
                  <a:lnTo>
                    <a:pt x="232" y="779"/>
                  </a:lnTo>
                  <a:lnTo>
                    <a:pt x="380" y="73"/>
                  </a:lnTo>
                  <a:lnTo>
                    <a:pt x="380" y="73"/>
                  </a:lnTo>
                  <a:lnTo>
                    <a:pt x="384" y="56"/>
                  </a:lnTo>
                  <a:lnTo>
                    <a:pt x="382" y="42"/>
                  </a:lnTo>
                  <a:lnTo>
                    <a:pt x="379" y="29"/>
                  </a:lnTo>
                  <a:lnTo>
                    <a:pt x="373" y="19"/>
                  </a:lnTo>
                  <a:lnTo>
                    <a:pt x="373" y="19"/>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 name="Google Shape;108;p56">
              <a:extLst>
                <a:ext uri="{FF2B5EF4-FFF2-40B4-BE49-F238E27FC236}">
                  <a16:creationId xmlns:a16="http://schemas.microsoft.com/office/drawing/2014/main" id="{BE8DC010-FF62-475E-B565-F782875557FD}"/>
                </a:ext>
              </a:extLst>
            </p:cNvPr>
            <p:cNvSpPr/>
            <p:nvPr/>
          </p:nvSpPr>
          <p:spPr>
            <a:xfrm>
              <a:off x="7152" y="1674"/>
              <a:ext cx="528" cy="420"/>
            </a:xfrm>
            <a:custGeom>
              <a:avLst/>
              <a:gdLst/>
              <a:ahLst/>
              <a:cxnLst/>
              <a:rect l="l" t="t" r="r" b="b"/>
              <a:pathLst>
                <a:path w="1056" h="842" extrusionOk="0">
                  <a:moveTo>
                    <a:pt x="1019" y="62"/>
                  </a:moveTo>
                  <a:lnTo>
                    <a:pt x="1019" y="62"/>
                  </a:lnTo>
                  <a:lnTo>
                    <a:pt x="1005" y="48"/>
                  </a:lnTo>
                  <a:lnTo>
                    <a:pt x="990" y="36"/>
                  </a:lnTo>
                  <a:lnTo>
                    <a:pt x="973" y="25"/>
                  </a:lnTo>
                  <a:lnTo>
                    <a:pt x="954" y="16"/>
                  </a:lnTo>
                  <a:lnTo>
                    <a:pt x="934" y="9"/>
                  </a:lnTo>
                  <a:lnTo>
                    <a:pt x="913" y="5"/>
                  </a:lnTo>
                  <a:lnTo>
                    <a:pt x="889" y="2"/>
                  </a:lnTo>
                  <a:lnTo>
                    <a:pt x="863" y="0"/>
                  </a:lnTo>
                  <a:lnTo>
                    <a:pt x="362" y="0"/>
                  </a:lnTo>
                  <a:lnTo>
                    <a:pt x="362" y="0"/>
                  </a:lnTo>
                  <a:lnTo>
                    <a:pt x="334" y="2"/>
                  </a:lnTo>
                  <a:lnTo>
                    <a:pt x="308" y="5"/>
                  </a:lnTo>
                  <a:lnTo>
                    <a:pt x="284" y="9"/>
                  </a:lnTo>
                  <a:lnTo>
                    <a:pt x="260" y="17"/>
                  </a:lnTo>
                  <a:lnTo>
                    <a:pt x="237" y="26"/>
                  </a:lnTo>
                  <a:lnTo>
                    <a:pt x="216" y="39"/>
                  </a:lnTo>
                  <a:lnTo>
                    <a:pt x="196" y="53"/>
                  </a:lnTo>
                  <a:lnTo>
                    <a:pt x="177" y="66"/>
                  </a:lnTo>
                  <a:lnTo>
                    <a:pt x="160" y="85"/>
                  </a:lnTo>
                  <a:lnTo>
                    <a:pt x="143" y="103"/>
                  </a:lnTo>
                  <a:lnTo>
                    <a:pt x="129" y="125"/>
                  </a:lnTo>
                  <a:lnTo>
                    <a:pt x="116" y="147"/>
                  </a:lnTo>
                  <a:lnTo>
                    <a:pt x="103" y="171"/>
                  </a:lnTo>
                  <a:lnTo>
                    <a:pt x="94" y="198"/>
                  </a:lnTo>
                  <a:lnTo>
                    <a:pt x="85" y="227"/>
                  </a:lnTo>
                  <a:lnTo>
                    <a:pt x="77" y="256"/>
                  </a:lnTo>
                  <a:lnTo>
                    <a:pt x="9" y="578"/>
                  </a:lnTo>
                  <a:lnTo>
                    <a:pt x="9" y="578"/>
                  </a:lnTo>
                  <a:lnTo>
                    <a:pt x="3" y="611"/>
                  </a:lnTo>
                  <a:lnTo>
                    <a:pt x="0" y="640"/>
                  </a:lnTo>
                  <a:lnTo>
                    <a:pt x="0" y="669"/>
                  </a:lnTo>
                  <a:lnTo>
                    <a:pt x="3" y="695"/>
                  </a:lnTo>
                  <a:lnTo>
                    <a:pt x="8" y="720"/>
                  </a:lnTo>
                  <a:lnTo>
                    <a:pt x="15" y="742"/>
                  </a:lnTo>
                  <a:lnTo>
                    <a:pt x="25" y="762"/>
                  </a:lnTo>
                  <a:lnTo>
                    <a:pt x="38" y="780"/>
                  </a:lnTo>
                  <a:lnTo>
                    <a:pt x="38" y="780"/>
                  </a:lnTo>
                  <a:lnTo>
                    <a:pt x="51" y="796"/>
                  </a:lnTo>
                  <a:lnTo>
                    <a:pt x="66" y="808"/>
                  </a:lnTo>
                  <a:lnTo>
                    <a:pt x="83" y="817"/>
                  </a:lnTo>
                  <a:lnTo>
                    <a:pt x="102" y="827"/>
                  </a:lnTo>
                  <a:lnTo>
                    <a:pt x="122" y="833"/>
                  </a:lnTo>
                  <a:lnTo>
                    <a:pt x="143" y="839"/>
                  </a:lnTo>
                  <a:lnTo>
                    <a:pt x="168" y="840"/>
                  </a:lnTo>
                  <a:lnTo>
                    <a:pt x="193" y="842"/>
                  </a:lnTo>
                  <a:lnTo>
                    <a:pt x="695" y="842"/>
                  </a:lnTo>
                  <a:lnTo>
                    <a:pt x="695" y="842"/>
                  </a:lnTo>
                  <a:lnTo>
                    <a:pt x="721" y="840"/>
                  </a:lnTo>
                  <a:lnTo>
                    <a:pt x="748" y="837"/>
                  </a:lnTo>
                  <a:lnTo>
                    <a:pt x="772" y="833"/>
                  </a:lnTo>
                  <a:lnTo>
                    <a:pt x="795" y="825"/>
                  </a:lnTo>
                  <a:lnTo>
                    <a:pt x="819" y="816"/>
                  </a:lnTo>
                  <a:lnTo>
                    <a:pt x="840" y="803"/>
                  </a:lnTo>
                  <a:lnTo>
                    <a:pt x="860" y="791"/>
                  </a:lnTo>
                  <a:lnTo>
                    <a:pt x="879" y="776"/>
                  </a:lnTo>
                  <a:lnTo>
                    <a:pt x="897" y="759"/>
                  </a:lnTo>
                  <a:lnTo>
                    <a:pt x="913" y="739"/>
                  </a:lnTo>
                  <a:lnTo>
                    <a:pt x="928" y="719"/>
                  </a:lnTo>
                  <a:lnTo>
                    <a:pt x="940" y="695"/>
                  </a:lnTo>
                  <a:lnTo>
                    <a:pt x="953" y="671"/>
                  </a:lnTo>
                  <a:lnTo>
                    <a:pt x="963" y="645"/>
                  </a:lnTo>
                  <a:lnTo>
                    <a:pt x="971" y="617"/>
                  </a:lnTo>
                  <a:lnTo>
                    <a:pt x="979" y="588"/>
                  </a:lnTo>
                  <a:lnTo>
                    <a:pt x="1047" y="264"/>
                  </a:lnTo>
                  <a:lnTo>
                    <a:pt x="1047" y="264"/>
                  </a:lnTo>
                  <a:lnTo>
                    <a:pt x="1053" y="231"/>
                  </a:lnTo>
                  <a:lnTo>
                    <a:pt x="1056" y="202"/>
                  </a:lnTo>
                  <a:lnTo>
                    <a:pt x="1056" y="174"/>
                  </a:lnTo>
                  <a:lnTo>
                    <a:pt x="1054" y="148"/>
                  </a:lnTo>
                  <a:lnTo>
                    <a:pt x="1048" y="124"/>
                  </a:lnTo>
                  <a:lnTo>
                    <a:pt x="1041" y="100"/>
                  </a:lnTo>
                  <a:lnTo>
                    <a:pt x="1031" y="80"/>
                  </a:lnTo>
                  <a:lnTo>
                    <a:pt x="1019" y="62"/>
                  </a:lnTo>
                  <a:lnTo>
                    <a:pt x="1019" y="62"/>
                  </a:lnTo>
                  <a:close/>
                  <a:moveTo>
                    <a:pt x="247" y="554"/>
                  </a:moveTo>
                  <a:lnTo>
                    <a:pt x="301" y="298"/>
                  </a:lnTo>
                  <a:lnTo>
                    <a:pt x="301" y="298"/>
                  </a:lnTo>
                  <a:lnTo>
                    <a:pt x="305" y="281"/>
                  </a:lnTo>
                  <a:lnTo>
                    <a:pt x="311" y="267"/>
                  </a:lnTo>
                  <a:lnTo>
                    <a:pt x="319" y="256"/>
                  </a:lnTo>
                  <a:lnTo>
                    <a:pt x="327" y="245"/>
                  </a:lnTo>
                  <a:lnTo>
                    <a:pt x="338" y="238"/>
                  </a:lnTo>
                  <a:lnTo>
                    <a:pt x="348" y="233"/>
                  </a:lnTo>
                  <a:lnTo>
                    <a:pt x="361" y="230"/>
                  </a:lnTo>
                  <a:lnTo>
                    <a:pt x="376" y="228"/>
                  </a:lnTo>
                  <a:lnTo>
                    <a:pt x="771" y="228"/>
                  </a:lnTo>
                  <a:lnTo>
                    <a:pt x="771" y="228"/>
                  </a:lnTo>
                  <a:lnTo>
                    <a:pt x="782" y="230"/>
                  </a:lnTo>
                  <a:lnTo>
                    <a:pt x="792" y="231"/>
                  </a:lnTo>
                  <a:lnTo>
                    <a:pt x="800" y="235"/>
                  </a:lnTo>
                  <a:lnTo>
                    <a:pt x="805" y="241"/>
                  </a:lnTo>
                  <a:lnTo>
                    <a:pt x="805" y="241"/>
                  </a:lnTo>
                  <a:lnTo>
                    <a:pt x="809" y="248"/>
                  </a:lnTo>
                  <a:lnTo>
                    <a:pt x="812" y="259"/>
                  </a:lnTo>
                  <a:lnTo>
                    <a:pt x="812" y="273"/>
                  </a:lnTo>
                  <a:lnTo>
                    <a:pt x="809" y="288"/>
                  </a:lnTo>
                  <a:lnTo>
                    <a:pt x="755" y="546"/>
                  </a:lnTo>
                  <a:lnTo>
                    <a:pt x="755" y="546"/>
                  </a:lnTo>
                  <a:lnTo>
                    <a:pt x="751" y="561"/>
                  </a:lnTo>
                  <a:lnTo>
                    <a:pt x="745" y="575"/>
                  </a:lnTo>
                  <a:lnTo>
                    <a:pt x="738" y="588"/>
                  </a:lnTo>
                  <a:lnTo>
                    <a:pt x="729" y="597"/>
                  </a:lnTo>
                  <a:lnTo>
                    <a:pt x="720" y="605"/>
                  </a:lnTo>
                  <a:lnTo>
                    <a:pt x="708" y="609"/>
                  </a:lnTo>
                  <a:lnTo>
                    <a:pt x="695" y="612"/>
                  </a:lnTo>
                  <a:lnTo>
                    <a:pt x="681" y="614"/>
                  </a:lnTo>
                  <a:lnTo>
                    <a:pt x="285" y="614"/>
                  </a:lnTo>
                  <a:lnTo>
                    <a:pt x="285" y="614"/>
                  </a:lnTo>
                  <a:lnTo>
                    <a:pt x="274" y="614"/>
                  </a:lnTo>
                  <a:lnTo>
                    <a:pt x="265" y="611"/>
                  </a:lnTo>
                  <a:lnTo>
                    <a:pt x="257" y="608"/>
                  </a:lnTo>
                  <a:lnTo>
                    <a:pt x="251" y="603"/>
                  </a:lnTo>
                  <a:lnTo>
                    <a:pt x="251" y="603"/>
                  </a:lnTo>
                  <a:lnTo>
                    <a:pt x="247" y="594"/>
                  </a:lnTo>
                  <a:lnTo>
                    <a:pt x="245" y="583"/>
                  </a:lnTo>
                  <a:lnTo>
                    <a:pt x="245" y="569"/>
                  </a:lnTo>
                  <a:lnTo>
                    <a:pt x="247" y="554"/>
                  </a:lnTo>
                  <a:lnTo>
                    <a:pt x="247" y="55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 name="Google Shape;109;p56">
              <a:extLst>
                <a:ext uri="{FF2B5EF4-FFF2-40B4-BE49-F238E27FC236}">
                  <a16:creationId xmlns:a16="http://schemas.microsoft.com/office/drawing/2014/main" id="{38FB5117-F4B7-4EEB-BC1C-7AB5A60859B0}"/>
                </a:ext>
              </a:extLst>
            </p:cNvPr>
            <p:cNvSpPr/>
            <p:nvPr/>
          </p:nvSpPr>
          <p:spPr>
            <a:xfrm>
              <a:off x="4972" y="1674"/>
              <a:ext cx="535" cy="420"/>
            </a:xfrm>
            <a:custGeom>
              <a:avLst/>
              <a:gdLst/>
              <a:ahLst/>
              <a:cxnLst/>
              <a:rect l="l" t="t" r="r" b="b"/>
              <a:pathLst>
                <a:path w="1070" h="842" extrusionOk="0">
                  <a:moveTo>
                    <a:pt x="877" y="0"/>
                  </a:moveTo>
                  <a:lnTo>
                    <a:pt x="396" y="0"/>
                  </a:lnTo>
                  <a:lnTo>
                    <a:pt x="396" y="0"/>
                  </a:lnTo>
                  <a:lnTo>
                    <a:pt x="368" y="2"/>
                  </a:lnTo>
                  <a:lnTo>
                    <a:pt x="342" y="5"/>
                  </a:lnTo>
                  <a:lnTo>
                    <a:pt x="318" y="9"/>
                  </a:lnTo>
                  <a:lnTo>
                    <a:pt x="294" y="17"/>
                  </a:lnTo>
                  <a:lnTo>
                    <a:pt x="271" y="26"/>
                  </a:lnTo>
                  <a:lnTo>
                    <a:pt x="250" y="39"/>
                  </a:lnTo>
                  <a:lnTo>
                    <a:pt x="230" y="53"/>
                  </a:lnTo>
                  <a:lnTo>
                    <a:pt x="211" y="66"/>
                  </a:lnTo>
                  <a:lnTo>
                    <a:pt x="194" y="85"/>
                  </a:lnTo>
                  <a:lnTo>
                    <a:pt x="177" y="103"/>
                  </a:lnTo>
                  <a:lnTo>
                    <a:pt x="163" y="125"/>
                  </a:lnTo>
                  <a:lnTo>
                    <a:pt x="150" y="147"/>
                  </a:lnTo>
                  <a:lnTo>
                    <a:pt x="137" y="171"/>
                  </a:lnTo>
                  <a:lnTo>
                    <a:pt x="128" y="198"/>
                  </a:lnTo>
                  <a:lnTo>
                    <a:pt x="119" y="227"/>
                  </a:lnTo>
                  <a:lnTo>
                    <a:pt x="111" y="256"/>
                  </a:lnTo>
                  <a:lnTo>
                    <a:pt x="3" y="769"/>
                  </a:lnTo>
                  <a:lnTo>
                    <a:pt x="3" y="769"/>
                  </a:lnTo>
                  <a:lnTo>
                    <a:pt x="0" y="786"/>
                  </a:lnTo>
                  <a:lnTo>
                    <a:pt x="2" y="800"/>
                  </a:lnTo>
                  <a:lnTo>
                    <a:pt x="5" y="813"/>
                  </a:lnTo>
                  <a:lnTo>
                    <a:pt x="11" y="823"/>
                  </a:lnTo>
                  <a:lnTo>
                    <a:pt x="11" y="823"/>
                  </a:lnTo>
                  <a:lnTo>
                    <a:pt x="20" y="831"/>
                  </a:lnTo>
                  <a:lnTo>
                    <a:pt x="29" y="837"/>
                  </a:lnTo>
                  <a:lnTo>
                    <a:pt x="42" y="840"/>
                  </a:lnTo>
                  <a:lnTo>
                    <a:pt x="55" y="842"/>
                  </a:lnTo>
                  <a:lnTo>
                    <a:pt x="160" y="842"/>
                  </a:lnTo>
                  <a:lnTo>
                    <a:pt x="160" y="842"/>
                  </a:lnTo>
                  <a:lnTo>
                    <a:pt x="174" y="840"/>
                  </a:lnTo>
                  <a:lnTo>
                    <a:pt x="187" y="837"/>
                  </a:lnTo>
                  <a:lnTo>
                    <a:pt x="199" y="833"/>
                  </a:lnTo>
                  <a:lnTo>
                    <a:pt x="208" y="825"/>
                  </a:lnTo>
                  <a:lnTo>
                    <a:pt x="217" y="816"/>
                  </a:lnTo>
                  <a:lnTo>
                    <a:pt x="224" y="805"/>
                  </a:lnTo>
                  <a:lnTo>
                    <a:pt x="230" y="793"/>
                  </a:lnTo>
                  <a:lnTo>
                    <a:pt x="234" y="779"/>
                  </a:lnTo>
                  <a:lnTo>
                    <a:pt x="268" y="617"/>
                  </a:lnTo>
                  <a:lnTo>
                    <a:pt x="557" y="617"/>
                  </a:lnTo>
                  <a:lnTo>
                    <a:pt x="557" y="617"/>
                  </a:lnTo>
                  <a:lnTo>
                    <a:pt x="564" y="615"/>
                  </a:lnTo>
                  <a:lnTo>
                    <a:pt x="572" y="614"/>
                  </a:lnTo>
                  <a:lnTo>
                    <a:pt x="578" y="611"/>
                  </a:lnTo>
                  <a:lnTo>
                    <a:pt x="584" y="606"/>
                  </a:lnTo>
                  <a:lnTo>
                    <a:pt x="590" y="600"/>
                  </a:lnTo>
                  <a:lnTo>
                    <a:pt x="595" y="594"/>
                  </a:lnTo>
                  <a:lnTo>
                    <a:pt x="598" y="586"/>
                  </a:lnTo>
                  <a:lnTo>
                    <a:pt x="601" y="578"/>
                  </a:lnTo>
                  <a:lnTo>
                    <a:pt x="631" y="435"/>
                  </a:lnTo>
                  <a:lnTo>
                    <a:pt x="631" y="435"/>
                  </a:lnTo>
                  <a:lnTo>
                    <a:pt x="632" y="426"/>
                  </a:lnTo>
                  <a:lnTo>
                    <a:pt x="631" y="416"/>
                  </a:lnTo>
                  <a:lnTo>
                    <a:pt x="627" y="409"/>
                  </a:lnTo>
                  <a:lnTo>
                    <a:pt x="624" y="401"/>
                  </a:lnTo>
                  <a:lnTo>
                    <a:pt x="624" y="401"/>
                  </a:lnTo>
                  <a:lnTo>
                    <a:pt x="618" y="396"/>
                  </a:lnTo>
                  <a:lnTo>
                    <a:pt x="612" y="392"/>
                  </a:lnTo>
                  <a:lnTo>
                    <a:pt x="604" y="389"/>
                  </a:lnTo>
                  <a:lnTo>
                    <a:pt x="597" y="389"/>
                  </a:lnTo>
                  <a:lnTo>
                    <a:pt x="316" y="389"/>
                  </a:lnTo>
                  <a:lnTo>
                    <a:pt x="335" y="298"/>
                  </a:lnTo>
                  <a:lnTo>
                    <a:pt x="335" y="298"/>
                  </a:lnTo>
                  <a:lnTo>
                    <a:pt x="339" y="281"/>
                  </a:lnTo>
                  <a:lnTo>
                    <a:pt x="345" y="267"/>
                  </a:lnTo>
                  <a:lnTo>
                    <a:pt x="353" y="256"/>
                  </a:lnTo>
                  <a:lnTo>
                    <a:pt x="361" y="245"/>
                  </a:lnTo>
                  <a:lnTo>
                    <a:pt x="372" y="238"/>
                  </a:lnTo>
                  <a:lnTo>
                    <a:pt x="382" y="233"/>
                  </a:lnTo>
                  <a:lnTo>
                    <a:pt x="395" y="230"/>
                  </a:lnTo>
                  <a:lnTo>
                    <a:pt x="410" y="228"/>
                  </a:lnTo>
                  <a:lnTo>
                    <a:pt x="785" y="228"/>
                  </a:lnTo>
                  <a:lnTo>
                    <a:pt x="785" y="228"/>
                  </a:lnTo>
                  <a:lnTo>
                    <a:pt x="796" y="230"/>
                  </a:lnTo>
                  <a:lnTo>
                    <a:pt x="805" y="231"/>
                  </a:lnTo>
                  <a:lnTo>
                    <a:pt x="812" y="235"/>
                  </a:lnTo>
                  <a:lnTo>
                    <a:pt x="819" y="241"/>
                  </a:lnTo>
                  <a:lnTo>
                    <a:pt x="819" y="241"/>
                  </a:lnTo>
                  <a:lnTo>
                    <a:pt x="823" y="248"/>
                  </a:lnTo>
                  <a:lnTo>
                    <a:pt x="825" y="259"/>
                  </a:lnTo>
                  <a:lnTo>
                    <a:pt x="825" y="273"/>
                  </a:lnTo>
                  <a:lnTo>
                    <a:pt x="823" y="288"/>
                  </a:lnTo>
                  <a:lnTo>
                    <a:pt x="722" y="769"/>
                  </a:lnTo>
                  <a:lnTo>
                    <a:pt x="722" y="769"/>
                  </a:lnTo>
                  <a:lnTo>
                    <a:pt x="718" y="786"/>
                  </a:lnTo>
                  <a:lnTo>
                    <a:pt x="720" y="800"/>
                  </a:lnTo>
                  <a:lnTo>
                    <a:pt x="723" y="813"/>
                  </a:lnTo>
                  <a:lnTo>
                    <a:pt x="729" y="823"/>
                  </a:lnTo>
                  <a:lnTo>
                    <a:pt x="729" y="823"/>
                  </a:lnTo>
                  <a:lnTo>
                    <a:pt x="738" y="831"/>
                  </a:lnTo>
                  <a:lnTo>
                    <a:pt x="748" y="837"/>
                  </a:lnTo>
                  <a:lnTo>
                    <a:pt x="760" y="840"/>
                  </a:lnTo>
                  <a:lnTo>
                    <a:pt x="774" y="842"/>
                  </a:lnTo>
                  <a:lnTo>
                    <a:pt x="879" y="842"/>
                  </a:lnTo>
                  <a:lnTo>
                    <a:pt x="879" y="842"/>
                  </a:lnTo>
                  <a:lnTo>
                    <a:pt x="893" y="840"/>
                  </a:lnTo>
                  <a:lnTo>
                    <a:pt x="905" y="837"/>
                  </a:lnTo>
                  <a:lnTo>
                    <a:pt x="917" y="833"/>
                  </a:lnTo>
                  <a:lnTo>
                    <a:pt x="927" y="825"/>
                  </a:lnTo>
                  <a:lnTo>
                    <a:pt x="936" y="816"/>
                  </a:lnTo>
                  <a:lnTo>
                    <a:pt x="942" y="805"/>
                  </a:lnTo>
                  <a:lnTo>
                    <a:pt x="948" y="793"/>
                  </a:lnTo>
                  <a:lnTo>
                    <a:pt x="951" y="779"/>
                  </a:lnTo>
                  <a:lnTo>
                    <a:pt x="1061" y="264"/>
                  </a:lnTo>
                  <a:lnTo>
                    <a:pt x="1061" y="264"/>
                  </a:lnTo>
                  <a:lnTo>
                    <a:pt x="1067" y="231"/>
                  </a:lnTo>
                  <a:lnTo>
                    <a:pt x="1068" y="202"/>
                  </a:lnTo>
                  <a:lnTo>
                    <a:pt x="1070" y="174"/>
                  </a:lnTo>
                  <a:lnTo>
                    <a:pt x="1067" y="148"/>
                  </a:lnTo>
                  <a:lnTo>
                    <a:pt x="1062" y="124"/>
                  </a:lnTo>
                  <a:lnTo>
                    <a:pt x="1055" y="100"/>
                  </a:lnTo>
                  <a:lnTo>
                    <a:pt x="1044" y="80"/>
                  </a:lnTo>
                  <a:lnTo>
                    <a:pt x="1031" y="62"/>
                  </a:lnTo>
                  <a:lnTo>
                    <a:pt x="1031" y="62"/>
                  </a:lnTo>
                  <a:lnTo>
                    <a:pt x="1019" y="48"/>
                  </a:lnTo>
                  <a:lnTo>
                    <a:pt x="1004" y="36"/>
                  </a:lnTo>
                  <a:lnTo>
                    <a:pt x="987" y="25"/>
                  </a:lnTo>
                  <a:lnTo>
                    <a:pt x="968" y="16"/>
                  </a:lnTo>
                  <a:lnTo>
                    <a:pt x="948" y="9"/>
                  </a:lnTo>
                  <a:lnTo>
                    <a:pt x="927" y="5"/>
                  </a:lnTo>
                  <a:lnTo>
                    <a:pt x="902" y="2"/>
                  </a:lnTo>
                  <a:lnTo>
                    <a:pt x="877" y="0"/>
                  </a:lnTo>
                  <a:lnTo>
                    <a:pt x="877" y="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 name="Google Shape;110;p56">
              <a:extLst>
                <a:ext uri="{FF2B5EF4-FFF2-40B4-BE49-F238E27FC236}">
                  <a16:creationId xmlns:a16="http://schemas.microsoft.com/office/drawing/2014/main" id="{1C6141FF-8BF2-4570-B56B-35D832E220CA}"/>
                </a:ext>
              </a:extLst>
            </p:cNvPr>
            <p:cNvSpPr/>
            <p:nvPr/>
          </p:nvSpPr>
          <p:spPr>
            <a:xfrm>
              <a:off x="2518" y="1674"/>
              <a:ext cx="529" cy="420"/>
            </a:xfrm>
            <a:custGeom>
              <a:avLst/>
              <a:gdLst/>
              <a:ahLst/>
              <a:cxnLst/>
              <a:rect l="l" t="t" r="r" b="b"/>
              <a:pathLst>
                <a:path w="1057" h="842" extrusionOk="0">
                  <a:moveTo>
                    <a:pt x="977" y="611"/>
                  </a:moveTo>
                  <a:lnTo>
                    <a:pt x="977" y="611"/>
                  </a:lnTo>
                  <a:lnTo>
                    <a:pt x="983" y="578"/>
                  </a:lnTo>
                  <a:lnTo>
                    <a:pt x="985" y="549"/>
                  </a:lnTo>
                  <a:lnTo>
                    <a:pt x="985" y="521"/>
                  </a:lnTo>
                  <a:lnTo>
                    <a:pt x="980" y="497"/>
                  </a:lnTo>
                  <a:lnTo>
                    <a:pt x="977" y="484"/>
                  </a:lnTo>
                  <a:lnTo>
                    <a:pt x="974" y="473"/>
                  </a:lnTo>
                  <a:lnTo>
                    <a:pt x="969" y="464"/>
                  </a:lnTo>
                  <a:lnTo>
                    <a:pt x="963" y="453"/>
                  </a:lnTo>
                  <a:lnTo>
                    <a:pt x="957" y="444"/>
                  </a:lnTo>
                  <a:lnTo>
                    <a:pt x="949" y="436"/>
                  </a:lnTo>
                  <a:lnTo>
                    <a:pt x="942" y="429"/>
                  </a:lnTo>
                  <a:lnTo>
                    <a:pt x="934" y="421"/>
                  </a:lnTo>
                  <a:lnTo>
                    <a:pt x="934" y="421"/>
                  </a:lnTo>
                  <a:lnTo>
                    <a:pt x="954" y="407"/>
                  </a:lnTo>
                  <a:lnTo>
                    <a:pt x="974" y="390"/>
                  </a:lnTo>
                  <a:lnTo>
                    <a:pt x="991" y="370"/>
                  </a:lnTo>
                  <a:lnTo>
                    <a:pt x="1006" y="349"/>
                  </a:lnTo>
                  <a:lnTo>
                    <a:pt x="1019" y="325"/>
                  </a:lnTo>
                  <a:lnTo>
                    <a:pt x="1031" y="299"/>
                  </a:lnTo>
                  <a:lnTo>
                    <a:pt x="1040" y="272"/>
                  </a:lnTo>
                  <a:lnTo>
                    <a:pt x="1048" y="241"/>
                  </a:lnTo>
                  <a:lnTo>
                    <a:pt x="1050" y="230"/>
                  </a:lnTo>
                  <a:lnTo>
                    <a:pt x="1050" y="230"/>
                  </a:lnTo>
                  <a:lnTo>
                    <a:pt x="1054" y="202"/>
                  </a:lnTo>
                  <a:lnTo>
                    <a:pt x="1057" y="176"/>
                  </a:lnTo>
                  <a:lnTo>
                    <a:pt x="1057" y="153"/>
                  </a:lnTo>
                  <a:lnTo>
                    <a:pt x="1056" y="131"/>
                  </a:lnTo>
                  <a:lnTo>
                    <a:pt x="1053" y="111"/>
                  </a:lnTo>
                  <a:lnTo>
                    <a:pt x="1047" y="93"/>
                  </a:lnTo>
                  <a:lnTo>
                    <a:pt x="1037" y="76"/>
                  </a:lnTo>
                  <a:lnTo>
                    <a:pt x="1027" y="60"/>
                  </a:lnTo>
                  <a:lnTo>
                    <a:pt x="1027" y="60"/>
                  </a:lnTo>
                  <a:lnTo>
                    <a:pt x="1014" y="46"/>
                  </a:lnTo>
                  <a:lnTo>
                    <a:pt x="999" y="34"/>
                  </a:lnTo>
                  <a:lnTo>
                    <a:pt x="980" y="23"/>
                  </a:lnTo>
                  <a:lnTo>
                    <a:pt x="960" y="16"/>
                  </a:lnTo>
                  <a:lnTo>
                    <a:pt x="937" y="9"/>
                  </a:lnTo>
                  <a:lnTo>
                    <a:pt x="912" y="5"/>
                  </a:lnTo>
                  <a:lnTo>
                    <a:pt x="885" y="2"/>
                  </a:lnTo>
                  <a:lnTo>
                    <a:pt x="854" y="0"/>
                  </a:lnTo>
                  <a:lnTo>
                    <a:pt x="223" y="0"/>
                  </a:lnTo>
                  <a:lnTo>
                    <a:pt x="223" y="0"/>
                  </a:lnTo>
                  <a:lnTo>
                    <a:pt x="209" y="2"/>
                  </a:lnTo>
                  <a:lnTo>
                    <a:pt x="197" y="5"/>
                  </a:lnTo>
                  <a:lnTo>
                    <a:pt x="186" y="9"/>
                  </a:lnTo>
                  <a:lnTo>
                    <a:pt x="176" y="17"/>
                  </a:lnTo>
                  <a:lnTo>
                    <a:pt x="168" y="26"/>
                  </a:lnTo>
                  <a:lnTo>
                    <a:pt x="160" y="37"/>
                  </a:lnTo>
                  <a:lnTo>
                    <a:pt x="154" y="50"/>
                  </a:lnTo>
                  <a:lnTo>
                    <a:pt x="151" y="65"/>
                  </a:lnTo>
                  <a:lnTo>
                    <a:pt x="115" y="228"/>
                  </a:lnTo>
                  <a:lnTo>
                    <a:pt x="316" y="228"/>
                  </a:lnTo>
                  <a:lnTo>
                    <a:pt x="316" y="228"/>
                  </a:lnTo>
                  <a:lnTo>
                    <a:pt x="783" y="228"/>
                  </a:lnTo>
                  <a:lnTo>
                    <a:pt x="783" y="228"/>
                  </a:lnTo>
                  <a:lnTo>
                    <a:pt x="792" y="228"/>
                  </a:lnTo>
                  <a:lnTo>
                    <a:pt x="800" y="230"/>
                  </a:lnTo>
                  <a:lnTo>
                    <a:pt x="806" y="233"/>
                  </a:lnTo>
                  <a:lnTo>
                    <a:pt x="809" y="236"/>
                  </a:lnTo>
                  <a:lnTo>
                    <a:pt x="809" y="236"/>
                  </a:lnTo>
                  <a:lnTo>
                    <a:pt x="811" y="239"/>
                  </a:lnTo>
                  <a:lnTo>
                    <a:pt x="812" y="245"/>
                  </a:lnTo>
                  <a:lnTo>
                    <a:pt x="812" y="253"/>
                  </a:lnTo>
                  <a:lnTo>
                    <a:pt x="811" y="261"/>
                  </a:lnTo>
                  <a:lnTo>
                    <a:pt x="809" y="272"/>
                  </a:lnTo>
                  <a:lnTo>
                    <a:pt x="809" y="272"/>
                  </a:lnTo>
                  <a:lnTo>
                    <a:pt x="806" y="282"/>
                  </a:lnTo>
                  <a:lnTo>
                    <a:pt x="801" y="290"/>
                  </a:lnTo>
                  <a:lnTo>
                    <a:pt x="797" y="298"/>
                  </a:lnTo>
                  <a:lnTo>
                    <a:pt x="792" y="304"/>
                  </a:lnTo>
                  <a:lnTo>
                    <a:pt x="784" y="307"/>
                  </a:lnTo>
                  <a:lnTo>
                    <a:pt x="777" y="310"/>
                  </a:lnTo>
                  <a:lnTo>
                    <a:pt x="768" y="313"/>
                  </a:lnTo>
                  <a:lnTo>
                    <a:pt x="757" y="313"/>
                  </a:lnTo>
                  <a:lnTo>
                    <a:pt x="192" y="313"/>
                  </a:lnTo>
                  <a:lnTo>
                    <a:pt x="192" y="313"/>
                  </a:lnTo>
                  <a:lnTo>
                    <a:pt x="179" y="313"/>
                  </a:lnTo>
                  <a:lnTo>
                    <a:pt x="165" y="315"/>
                  </a:lnTo>
                  <a:lnTo>
                    <a:pt x="154" y="318"/>
                  </a:lnTo>
                  <a:lnTo>
                    <a:pt x="143" y="321"/>
                  </a:lnTo>
                  <a:lnTo>
                    <a:pt x="134" y="324"/>
                  </a:lnTo>
                  <a:lnTo>
                    <a:pt x="125" y="329"/>
                  </a:lnTo>
                  <a:lnTo>
                    <a:pt x="111" y="338"/>
                  </a:lnTo>
                  <a:lnTo>
                    <a:pt x="100" y="350"/>
                  </a:lnTo>
                  <a:lnTo>
                    <a:pt x="92" y="361"/>
                  </a:lnTo>
                  <a:lnTo>
                    <a:pt x="88" y="370"/>
                  </a:lnTo>
                  <a:lnTo>
                    <a:pt x="83" y="379"/>
                  </a:lnTo>
                  <a:lnTo>
                    <a:pt x="1" y="769"/>
                  </a:lnTo>
                  <a:lnTo>
                    <a:pt x="1" y="769"/>
                  </a:lnTo>
                  <a:lnTo>
                    <a:pt x="0" y="786"/>
                  </a:lnTo>
                  <a:lnTo>
                    <a:pt x="0" y="800"/>
                  </a:lnTo>
                  <a:lnTo>
                    <a:pt x="3" y="813"/>
                  </a:lnTo>
                  <a:lnTo>
                    <a:pt x="9" y="823"/>
                  </a:lnTo>
                  <a:lnTo>
                    <a:pt x="9" y="823"/>
                  </a:lnTo>
                  <a:lnTo>
                    <a:pt x="18" y="831"/>
                  </a:lnTo>
                  <a:lnTo>
                    <a:pt x="27" y="837"/>
                  </a:lnTo>
                  <a:lnTo>
                    <a:pt x="40" y="840"/>
                  </a:lnTo>
                  <a:lnTo>
                    <a:pt x="54" y="842"/>
                  </a:lnTo>
                  <a:lnTo>
                    <a:pt x="694" y="842"/>
                  </a:lnTo>
                  <a:lnTo>
                    <a:pt x="694" y="842"/>
                  </a:lnTo>
                  <a:lnTo>
                    <a:pt x="723" y="840"/>
                  </a:lnTo>
                  <a:lnTo>
                    <a:pt x="749" y="839"/>
                  </a:lnTo>
                  <a:lnTo>
                    <a:pt x="775" y="834"/>
                  </a:lnTo>
                  <a:lnTo>
                    <a:pt x="800" y="828"/>
                  </a:lnTo>
                  <a:lnTo>
                    <a:pt x="823" y="820"/>
                  </a:lnTo>
                  <a:lnTo>
                    <a:pt x="845" y="811"/>
                  </a:lnTo>
                  <a:lnTo>
                    <a:pt x="863" y="800"/>
                  </a:lnTo>
                  <a:lnTo>
                    <a:pt x="882" y="788"/>
                  </a:lnTo>
                  <a:lnTo>
                    <a:pt x="899" y="773"/>
                  </a:lnTo>
                  <a:lnTo>
                    <a:pt x="914" y="756"/>
                  </a:lnTo>
                  <a:lnTo>
                    <a:pt x="928" y="739"/>
                  </a:lnTo>
                  <a:lnTo>
                    <a:pt x="940" y="719"/>
                  </a:lnTo>
                  <a:lnTo>
                    <a:pt x="951" y="697"/>
                  </a:lnTo>
                  <a:lnTo>
                    <a:pt x="960" y="674"/>
                  </a:lnTo>
                  <a:lnTo>
                    <a:pt x="969" y="648"/>
                  </a:lnTo>
                  <a:lnTo>
                    <a:pt x="976" y="621"/>
                  </a:lnTo>
                  <a:lnTo>
                    <a:pt x="977" y="611"/>
                  </a:lnTo>
                  <a:close/>
                  <a:moveTo>
                    <a:pt x="701" y="614"/>
                  </a:moveTo>
                  <a:lnTo>
                    <a:pt x="266" y="614"/>
                  </a:lnTo>
                  <a:lnTo>
                    <a:pt x="285" y="529"/>
                  </a:lnTo>
                  <a:lnTo>
                    <a:pt x="727" y="529"/>
                  </a:lnTo>
                  <a:lnTo>
                    <a:pt x="727" y="529"/>
                  </a:lnTo>
                  <a:lnTo>
                    <a:pt x="737" y="531"/>
                  </a:lnTo>
                  <a:lnTo>
                    <a:pt x="744" y="531"/>
                  </a:lnTo>
                  <a:lnTo>
                    <a:pt x="751" y="534"/>
                  </a:lnTo>
                  <a:lnTo>
                    <a:pt x="754" y="537"/>
                  </a:lnTo>
                  <a:lnTo>
                    <a:pt x="754" y="537"/>
                  </a:lnTo>
                  <a:lnTo>
                    <a:pt x="757" y="540"/>
                  </a:lnTo>
                  <a:lnTo>
                    <a:pt x="757" y="546"/>
                  </a:lnTo>
                  <a:lnTo>
                    <a:pt x="757" y="554"/>
                  </a:lnTo>
                  <a:lnTo>
                    <a:pt x="755" y="563"/>
                  </a:lnTo>
                  <a:lnTo>
                    <a:pt x="754" y="572"/>
                  </a:lnTo>
                  <a:lnTo>
                    <a:pt x="754" y="572"/>
                  </a:lnTo>
                  <a:lnTo>
                    <a:pt x="751" y="583"/>
                  </a:lnTo>
                  <a:lnTo>
                    <a:pt x="747" y="592"/>
                  </a:lnTo>
                  <a:lnTo>
                    <a:pt x="743" y="598"/>
                  </a:lnTo>
                  <a:lnTo>
                    <a:pt x="737" y="605"/>
                  </a:lnTo>
                  <a:lnTo>
                    <a:pt x="729" y="609"/>
                  </a:lnTo>
                  <a:lnTo>
                    <a:pt x="721" y="612"/>
                  </a:lnTo>
                  <a:lnTo>
                    <a:pt x="712" y="614"/>
                  </a:lnTo>
                  <a:lnTo>
                    <a:pt x="701" y="614"/>
                  </a:lnTo>
                  <a:lnTo>
                    <a:pt x="701" y="61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 name="Google Shape;111;p56">
              <a:extLst>
                <a:ext uri="{FF2B5EF4-FFF2-40B4-BE49-F238E27FC236}">
                  <a16:creationId xmlns:a16="http://schemas.microsoft.com/office/drawing/2014/main" id="{D8E04E40-8464-42CD-AA42-43354CDEEC07}"/>
                </a:ext>
              </a:extLst>
            </p:cNvPr>
            <p:cNvSpPr/>
            <p:nvPr/>
          </p:nvSpPr>
          <p:spPr>
            <a:xfrm>
              <a:off x="4003" y="1674"/>
              <a:ext cx="525" cy="420"/>
            </a:xfrm>
            <a:custGeom>
              <a:avLst/>
              <a:gdLst/>
              <a:ahLst/>
              <a:cxnLst/>
              <a:rect l="l" t="t" r="r" b="b"/>
              <a:pathLst>
                <a:path w="1050" h="842" extrusionOk="0">
                  <a:moveTo>
                    <a:pt x="846" y="0"/>
                  </a:moveTo>
                  <a:lnTo>
                    <a:pt x="224" y="0"/>
                  </a:lnTo>
                  <a:lnTo>
                    <a:pt x="224" y="0"/>
                  </a:lnTo>
                  <a:lnTo>
                    <a:pt x="210" y="2"/>
                  </a:lnTo>
                  <a:lnTo>
                    <a:pt x="197" y="5"/>
                  </a:lnTo>
                  <a:lnTo>
                    <a:pt x="187" y="9"/>
                  </a:lnTo>
                  <a:lnTo>
                    <a:pt x="176" y="17"/>
                  </a:lnTo>
                  <a:lnTo>
                    <a:pt x="168" y="26"/>
                  </a:lnTo>
                  <a:lnTo>
                    <a:pt x="160" y="37"/>
                  </a:lnTo>
                  <a:lnTo>
                    <a:pt x="154" y="50"/>
                  </a:lnTo>
                  <a:lnTo>
                    <a:pt x="151" y="65"/>
                  </a:lnTo>
                  <a:lnTo>
                    <a:pt x="116" y="228"/>
                  </a:lnTo>
                  <a:lnTo>
                    <a:pt x="776" y="228"/>
                  </a:lnTo>
                  <a:lnTo>
                    <a:pt x="776" y="228"/>
                  </a:lnTo>
                  <a:lnTo>
                    <a:pt x="785" y="228"/>
                  </a:lnTo>
                  <a:lnTo>
                    <a:pt x="793" y="230"/>
                  </a:lnTo>
                  <a:lnTo>
                    <a:pt x="797" y="233"/>
                  </a:lnTo>
                  <a:lnTo>
                    <a:pt x="802" y="236"/>
                  </a:lnTo>
                  <a:lnTo>
                    <a:pt x="802" y="236"/>
                  </a:lnTo>
                  <a:lnTo>
                    <a:pt x="803" y="239"/>
                  </a:lnTo>
                  <a:lnTo>
                    <a:pt x="805" y="245"/>
                  </a:lnTo>
                  <a:lnTo>
                    <a:pt x="805" y="253"/>
                  </a:lnTo>
                  <a:lnTo>
                    <a:pt x="803" y="261"/>
                  </a:lnTo>
                  <a:lnTo>
                    <a:pt x="793" y="313"/>
                  </a:lnTo>
                  <a:lnTo>
                    <a:pt x="793" y="313"/>
                  </a:lnTo>
                  <a:lnTo>
                    <a:pt x="789" y="322"/>
                  </a:lnTo>
                  <a:lnTo>
                    <a:pt x="785" y="332"/>
                  </a:lnTo>
                  <a:lnTo>
                    <a:pt x="780" y="339"/>
                  </a:lnTo>
                  <a:lnTo>
                    <a:pt x="776" y="344"/>
                  </a:lnTo>
                  <a:lnTo>
                    <a:pt x="768" y="349"/>
                  </a:lnTo>
                  <a:lnTo>
                    <a:pt x="760" y="352"/>
                  </a:lnTo>
                  <a:lnTo>
                    <a:pt x="751" y="353"/>
                  </a:lnTo>
                  <a:lnTo>
                    <a:pt x="740" y="355"/>
                  </a:lnTo>
                  <a:lnTo>
                    <a:pt x="185" y="355"/>
                  </a:lnTo>
                  <a:lnTo>
                    <a:pt x="185" y="355"/>
                  </a:lnTo>
                  <a:lnTo>
                    <a:pt x="167" y="355"/>
                  </a:lnTo>
                  <a:lnTo>
                    <a:pt x="151" y="358"/>
                  </a:lnTo>
                  <a:lnTo>
                    <a:pt x="137" y="361"/>
                  </a:lnTo>
                  <a:lnTo>
                    <a:pt x="125" y="366"/>
                  </a:lnTo>
                  <a:lnTo>
                    <a:pt x="114" y="372"/>
                  </a:lnTo>
                  <a:lnTo>
                    <a:pt x="105" y="378"/>
                  </a:lnTo>
                  <a:lnTo>
                    <a:pt x="97" y="384"/>
                  </a:lnTo>
                  <a:lnTo>
                    <a:pt x="91" y="392"/>
                  </a:lnTo>
                  <a:lnTo>
                    <a:pt x="79" y="412"/>
                  </a:lnTo>
                  <a:lnTo>
                    <a:pt x="76" y="423"/>
                  </a:lnTo>
                  <a:lnTo>
                    <a:pt x="76" y="423"/>
                  </a:lnTo>
                  <a:lnTo>
                    <a:pt x="74" y="427"/>
                  </a:lnTo>
                  <a:lnTo>
                    <a:pt x="2" y="769"/>
                  </a:lnTo>
                  <a:lnTo>
                    <a:pt x="2" y="769"/>
                  </a:lnTo>
                  <a:lnTo>
                    <a:pt x="0" y="786"/>
                  </a:lnTo>
                  <a:lnTo>
                    <a:pt x="0" y="800"/>
                  </a:lnTo>
                  <a:lnTo>
                    <a:pt x="3" y="813"/>
                  </a:lnTo>
                  <a:lnTo>
                    <a:pt x="11" y="823"/>
                  </a:lnTo>
                  <a:lnTo>
                    <a:pt x="11" y="823"/>
                  </a:lnTo>
                  <a:lnTo>
                    <a:pt x="19" y="831"/>
                  </a:lnTo>
                  <a:lnTo>
                    <a:pt x="29" y="837"/>
                  </a:lnTo>
                  <a:lnTo>
                    <a:pt x="40" y="840"/>
                  </a:lnTo>
                  <a:lnTo>
                    <a:pt x="54" y="842"/>
                  </a:lnTo>
                  <a:lnTo>
                    <a:pt x="159" y="842"/>
                  </a:lnTo>
                  <a:lnTo>
                    <a:pt x="159" y="842"/>
                  </a:lnTo>
                  <a:lnTo>
                    <a:pt x="173" y="840"/>
                  </a:lnTo>
                  <a:lnTo>
                    <a:pt x="187" y="837"/>
                  </a:lnTo>
                  <a:lnTo>
                    <a:pt x="197" y="833"/>
                  </a:lnTo>
                  <a:lnTo>
                    <a:pt x="207" y="825"/>
                  </a:lnTo>
                  <a:lnTo>
                    <a:pt x="216" y="816"/>
                  </a:lnTo>
                  <a:lnTo>
                    <a:pt x="224" y="805"/>
                  </a:lnTo>
                  <a:lnTo>
                    <a:pt x="228" y="793"/>
                  </a:lnTo>
                  <a:lnTo>
                    <a:pt x="233" y="779"/>
                  </a:lnTo>
                  <a:lnTo>
                    <a:pt x="274" y="581"/>
                  </a:lnTo>
                  <a:lnTo>
                    <a:pt x="671" y="581"/>
                  </a:lnTo>
                  <a:lnTo>
                    <a:pt x="671" y="581"/>
                  </a:lnTo>
                  <a:lnTo>
                    <a:pt x="686" y="583"/>
                  </a:lnTo>
                  <a:lnTo>
                    <a:pt x="698" y="586"/>
                  </a:lnTo>
                  <a:lnTo>
                    <a:pt x="709" y="591"/>
                  </a:lnTo>
                  <a:lnTo>
                    <a:pt x="717" y="597"/>
                  </a:lnTo>
                  <a:lnTo>
                    <a:pt x="717" y="597"/>
                  </a:lnTo>
                  <a:lnTo>
                    <a:pt x="720" y="601"/>
                  </a:lnTo>
                  <a:lnTo>
                    <a:pt x="722" y="608"/>
                  </a:lnTo>
                  <a:lnTo>
                    <a:pt x="725" y="621"/>
                  </a:lnTo>
                  <a:lnTo>
                    <a:pt x="723" y="635"/>
                  </a:lnTo>
                  <a:lnTo>
                    <a:pt x="722" y="648"/>
                  </a:lnTo>
                  <a:lnTo>
                    <a:pt x="695" y="769"/>
                  </a:lnTo>
                  <a:lnTo>
                    <a:pt x="695" y="769"/>
                  </a:lnTo>
                  <a:lnTo>
                    <a:pt x="694" y="786"/>
                  </a:lnTo>
                  <a:lnTo>
                    <a:pt x="694" y="800"/>
                  </a:lnTo>
                  <a:lnTo>
                    <a:pt x="697" y="813"/>
                  </a:lnTo>
                  <a:lnTo>
                    <a:pt x="705" y="823"/>
                  </a:lnTo>
                  <a:lnTo>
                    <a:pt x="705" y="823"/>
                  </a:lnTo>
                  <a:lnTo>
                    <a:pt x="712" y="831"/>
                  </a:lnTo>
                  <a:lnTo>
                    <a:pt x="722" y="837"/>
                  </a:lnTo>
                  <a:lnTo>
                    <a:pt x="734" y="840"/>
                  </a:lnTo>
                  <a:lnTo>
                    <a:pt x="748" y="842"/>
                  </a:lnTo>
                  <a:lnTo>
                    <a:pt x="853" y="842"/>
                  </a:lnTo>
                  <a:lnTo>
                    <a:pt x="853" y="842"/>
                  </a:lnTo>
                  <a:lnTo>
                    <a:pt x="867" y="840"/>
                  </a:lnTo>
                  <a:lnTo>
                    <a:pt x="880" y="837"/>
                  </a:lnTo>
                  <a:lnTo>
                    <a:pt x="891" y="833"/>
                  </a:lnTo>
                  <a:lnTo>
                    <a:pt x="900" y="825"/>
                  </a:lnTo>
                  <a:lnTo>
                    <a:pt x="910" y="816"/>
                  </a:lnTo>
                  <a:lnTo>
                    <a:pt x="916" y="805"/>
                  </a:lnTo>
                  <a:lnTo>
                    <a:pt x="922" y="793"/>
                  </a:lnTo>
                  <a:lnTo>
                    <a:pt x="927" y="779"/>
                  </a:lnTo>
                  <a:lnTo>
                    <a:pt x="951" y="660"/>
                  </a:lnTo>
                  <a:lnTo>
                    <a:pt x="951" y="660"/>
                  </a:lnTo>
                  <a:lnTo>
                    <a:pt x="956" y="628"/>
                  </a:lnTo>
                  <a:lnTo>
                    <a:pt x="959" y="598"/>
                  </a:lnTo>
                  <a:lnTo>
                    <a:pt x="959" y="571"/>
                  </a:lnTo>
                  <a:lnTo>
                    <a:pt x="954" y="546"/>
                  </a:lnTo>
                  <a:lnTo>
                    <a:pt x="948" y="523"/>
                  </a:lnTo>
                  <a:lnTo>
                    <a:pt x="944" y="514"/>
                  </a:lnTo>
                  <a:lnTo>
                    <a:pt x="937" y="503"/>
                  </a:lnTo>
                  <a:lnTo>
                    <a:pt x="931" y="494"/>
                  </a:lnTo>
                  <a:lnTo>
                    <a:pt x="924" y="486"/>
                  </a:lnTo>
                  <a:lnTo>
                    <a:pt x="916" y="478"/>
                  </a:lnTo>
                  <a:lnTo>
                    <a:pt x="908" y="470"/>
                  </a:lnTo>
                  <a:lnTo>
                    <a:pt x="908" y="470"/>
                  </a:lnTo>
                  <a:lnTo>
                    <a:pt x="931" y="457"/>
                  </a:lnTo>
                  <a:lnTo>
                    <a:pt x="951" y="440"/>
                  </a:lnTo>
                  <a:lnTo>
                    <a:pt x="970" y="420"/>
                  </a:lnTo>
                  <a:lnTo>
                    <a:pt x="985" y="398"/>
                  </a:lnTo>
                  <a:lnTo>
                    <a:pt x="1001" y="373"/>
                  </a:lnTo>
                  <a:lnTo>
                    <a:pt x="1013" y="347"/>
                  </a:lnTo>
                  <a:lnTo>
                    <a:pt x="1022" y="316"/>
                  </a:lnTo>
                  <a:lnTo>
                    <a:pt x="1030" y="284"/>
                  </a:lnTo>
                  <a:lnTo>
                    <a:pt x="1042" y="230"/>
                  </a:lnTo>
                  <a:lnTo>
                    <a:pt x="1042" y="230"/>
                  </a:lnTo>
                  <a:lnTo>
                    <a:pt x="1047" y="202"/>
                  </a:lnTo>
                  <a:lnTo>
                    <a:pt x="1050" y="176"/>
                  </a:lnTo>
                  <a:lnTo>
                    <a:pt x="1050" y="153"/>
                  </a:lnTo>
                  <a:lnTo>
                    <a:pt x="1048" y="131"/>
                  </a:lnTo>
                  <a:lnTo>
                    <a:pt x="1044" y="111"/>
                  </a:lnTo>
                  <a:lnTo>
                    <a:pt x="1038" y="93"/>
                  </a:lnTo>
                  <a:lnTo>
                    <a:pt x="1030" y="76"/>
                  </a:lnTo>
                  <a:lnTo>
                    <a:pt x="1019" y="60"/>
                  </a:lnTo>
                  <a:lnTo>
                    <a:pt x="1019" y="60"/>
                  </a:lnTo>
                  <a:lnTo>
                    <a:pt x="1005" y="46"/>
                  </a:lnTo>
                  <a:lnTo>
                    <a:pt x="990" y="34"/>
                  </a:lnTo>
                  <a:lnTo>
                    <a:pt x="973" y="23"/>
                  </a:lnTo>
                  <a:lnTo>
                    <a:pt x="951" y="16"/>
                  </a:lnTo>
                  <a:lnTo>
                    <a:pt x="930" y="9"/>
                  </a:lnTo>
                  <a:lnTo>
                    <a:pt x="904" y="5"/>
                  </a:lnTo>
                  <a:lnTo>
                    <a:pt x="877" y="2"/>
                  </a:lnTo>
                  <a:lnTo>
                    <a:pt x="846" y="0"/>
                  </a:lnTo>
                  <a:lnTo>
                    <a:pt x="846" y="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 name="Google Shape;112;p56">
              <a:extLst>
                <a:ext uri="{FF2B5EF4-FFF2-40B4-BE49-F238E27FC236}">
                  <a16:creationId xmlns:a16="http://schemas.microsoft.com/office/drawing/2014/main" id="{2D6A2438-C503-4E06-A7F8-9886C8C67C39}"/>
                </a:ext>
              </a:extLst>
            </p:cNvPr>
            <p:cNvSpPr/>
            <p:nvPr/>
          </p:nvSpPr>
          <p:spPr>
            <a:xfrm>
              <a:off x="6480" y="1674"/>
              <a:ext cx="525" cy="420"/>
            </a:xfrm>
            <a:custGeom>
              <a:avLst/>
              <a:gdLst/>
              <a:ahLst/>
              <a:cxnLst/>
              <a:rect l="l" t="t" r="r" b="b"/>
              <a:pathLst>
                <a:path w="1049" h="842" extrusionOk="0">
                  <a:moveTo>
                    <a:pt x="908" y="470"/>
                  </a:moveTo>
                  <a:lnTo>
                    <a:pt x="908" y="470"/>
                  </a:lnTo>
                  <a:lnTo>
                    <a:pt x="931" y="457"/>
                  </a:lnTo>
                  <a:lnTo>
                    <a:pt x="951" y="440"/>
                  </a:lnTo>
                  <a:lnTo>
                    <a:pt x="969" y="420"/>
                  </a:lnTo>
                  <a:lnTo>
                    <a:pt x="986" y="398"/>
                  </a:lnTo>
                  <a:lnTo>
                    <a:pt x="1000" y="373"/>
                  </a:lnTo>
                  <a:lnTo>
                    <a:pt x="1012" y="347"/>
                  </a:lnTo>
                  <a:lnTo>
                    <a:pt x="1022" y="316"/>
                  </a:lnTo>
                  <a:lnTo>
                    <a:pt x="1031" y="284"/>
                  </a:lnTo>
                  <a:lnTo>
                    <a:pt x="1042" y="230"/>
                  </a:lnTo>
                  <a:lnTo>
                    <a:pt x="1042" y="230"/>
                  </a:lnTo>
                  <a:lnTo>
                    <a:pt x="1046" y="202"/>
                  </a:lnTo>
                  <a:lnTo>
                    <a:pt x="1049" y="176"/>
                  </a:lnTo>
                  <a:lnTo>
                    <a:pt x="1049" y="153"/>
                  </a:lnTo>
                  <a:lnTo>
                    <a:pt x="1048" y="131"/>
                  </a:lnTo>
                  <a:lnTo>
                    <a:pt x="1045" y="111"/>
                  </a:lnTo>
                  <a:lnTo>
                    <a:pt x="1039" y="93"/>
                  </a:lnTo>
                  <a:lnTo>
                    <a:pt x="1029" y="76"/>
                  </a:lnTo>
                  <a:lnTo>
                    <a:pt x="1019" y="60"/>
                  </a:lnTo>
                  <a:lnTo>
                    <a:pt x="1019" y="60"/>
                  </a:lnTo>
                  <a:lnTo>
                    <a:pt x="1006" y="46"/>
                  </a:lnTo>
                  <a:lnTo>
                    <a:pt x="991" y="34"/>
                  </a:lnTo>
                  <a:lnTo>
                    <a:pt x="972" y="23"/>
                  </a:lnTo>
                  <a:lnTo>
                    <a:pt x="952" y="16"/>
                  </a:lnTo>
                  <a:lnTo>
                    <a:pt x="929" y="9"/>
                  </a:lnTo>
                  <a:lnTo>
                    <a:pt x="905" y="5"/>
                  </a:lnTo>
                  <a:lnTo>
                    <a:pt x="877" y="2"/>
                  </a:lnTo>
                  <a:lnTo>
                    <a:pt x="846" y="0"/>
                  </a:lnTo>
                  <a:lnTo>
                    <a:pt x="223" y="0"/>
                  </a:lnTo>
                  <a:lnTo>
                    <a:pt x="223" y="0"/>
                  </a:lnTo>
                  <a:lnTo>
                    <a:pt x="209" y="2"/>
                  </a:lnTo>
                  <a:lnTo>
                    <a:pt x="197" y="5"/>
                  </a:lnTo>
                  <a:lnTo>
                    <a:pt x="186" y="9"/>
                  </a:lnTo>
                  <a:lnTo>
                    <a:pt x="175" y="17"/>
                  </a:lnTo>
                  <a:lnTo>
                    <a:pt x="168" y="26"/>
                  </a:lnTo>
                  <a:lnTo>
                    <a:pt x="160" y="37"/>
                  </a:lnTo>
                  <a:lnTo>
                    <a:pt x="155" y="50"/>
                  </a:lnTo>
                  <a:lnTo>
                    <a:pt x="151" y="65"/>
                  </a:lnTo>
                  <a:lnTo>
                    <a:pt x="117" y="228"/>
                  </a:lnTo>
                  <a:lnTo>
                    <a:pt x="775" y="228"/>
                  </a:lnTo>
                  <a:lnTo>
                    <a:pt x="775" y="228"/>
                  </a:lnTo>
                  <a:lnTo>
                    <a:pt x="784" y="228"/>
                  </a:lnTo>
                  <a:lnTo>
                    <a:pt x="792" y="230"/>
                  </a:lnTo>
                  <a:lnTo>
                    <a:pt x="798" y="233"/>
                  </a:lnTo>
                  <a:lnTo>
                    <a:pt x="801" y="236"/>
                  </a:lnTo>
                  <a:lnTo>
                    <a:pt x="801" y="236"/>
                  </a:lnTo>
                  <a:lnTo>
                    <a:pt x="804" y="239"/>
                  </a:lnTo>
                  <a:lnTo>
                    <a:pt x="804" y="245"/>
                  </a:lnTo>
                  <a:lnTo>
                    <a:pt x="804" y="253"/>
                  </a:lnTo>
                  <a:lnTo>
                    <a:pt x="803" y="261"/>
                  </a:lnTo>
                  <a:lnTo>
                    <a:pt x="792" y="313"/>
                  </a:lnTo>
                  <a:lnTo>
                    <a:pt x="792" y="313"/>
                  </a:lnTo>
                  <a:lnTo>
                    <a:pt x="789" y="322"/>
                  </a:lnTo>
                  <a:lnTo>
                    <a:pt x="786" y="332"/>
                  </a:lnTo>
                  <a:lnTo>
                    <a:pt x="781" y="339"/>
                  </a:lnTo>
                  <a:lnTo>
                    <a:pt x="775" y="344"/>
                  </a:lnTo>
                  <a:lnTo>
                    <a:pt x="769" y="349"/>
                  </a:lnTo>
                  <a:lnTo>
                    <a:pt x="760" y="352"/>
                  </a:lnTo>
                  <a:lnTo>
                    <a:pt x="750" y="353"/>
                  </a:lnTo>
                  <a:lnTo>
                    <a:pt x="740" y="355"/>
                  </a:lnTo>
                  <a:lnTo>
                    <a:pt x="185" y="355"/>
                  </a:lnTo>
                  <a:lnTo>
                    <a:pt x="185" y="355"/>
                  </a:lnTo>
                  <a:lnTo>
                    <a:pt x="169" y="355"/>
                  </a:lnTo>
                  <a:lnTo>
                    <a:pt x="155" y="356"/>
                  </a:lnTo>
                  <a:lnTo>
                    <a:pt x="143" y="359"/>
                  </a:lnTo>
                  <a:lnTo>
                    <a:pt x="132" y="362"/>
                  </a:lnTo>
                  <a:lnTo>
                    <a:pt x="123" y="367"/>
                  </a:lnTo>
                  <a:lnTo>
                    <a:pt x="114" y="372"/>
                  </a:lnTo>
                  <a:lnTo>
                    <a:pt x="100" y="383"/>
                  </a:lnTo>
                  <a:lnTo>
                    <a:pt x="91" y="393"/>
                  </a:lnTo>
                  <a:lnTo>
                    <a:pt x="83" y="404"/>
                  </a:lnTo>
                  <a:lnTo>
                    <a:pt x="78" y="415"/>
                  </a:lnTo>
                  <a:lnTo>
                    <a:pt x="75" y="423"/>
                  </a:lnTo>
                  <a:lnTo>
                    <a:pt x="1" y="769"/>
                  </a:lnTo>
                  <a:lnTo>
                    <a:pt x="1" y="769"/>
                  </a:lnTo>
                  <a:lnTo>
                    <a:pt x="0" y="786"/>
                  </a:lnTo>
                  <a:lnTo>
                    <a:pt x="0" y="800"/>
                  </a:lnTo>
                  <a:lnTo>
                    <a:pt x="4" y="813"/>
                  </a:lnTo>
                  <a:lnTo>
                    <a:pt x="10" y="823"/>
                  </a:lnTo>
                  <a:lnTo>
                    <a:pt x="10" y="823"/>
                  </a:lnTo>
                  <a:lnTo>
                    <a:pt x="18" y="831"/>
                  </a:lnTo>
                  <a:lnTo>
                    <a:pt x="29" y="837"/>
                  </a:lnTo>
                  <a:lnTo>
                    <a:pt x="41" y="840"/>
                  </a:lnTo>
                  <a:lnTo>
                    <a:pt x="55" y="842"/>
                  </a:lnTo>
                  <a:lnTo>
                    <a:pt x="160" y="842"/>
                  </a:lnTo>
                  <a:lnTo>
                    <a:pt x="160" y="842"/>
                  </a:lnTo>
                  <a:lnTo>
                    <a:pt x="174" y="840"/>
                  </a:lnTo>
                  <a:lnTo>
                    <a:pt x="186" y="837"/>
                  </a:lnTo>
                  <a:lnTo>
                    <a:pt x="197" y="833"/>
                  </a:lnTo>
                  <a:lnTo>
                    <a:pt x="208" y="825"/>
                  </a:lnTo>
                  <a:lnTo>
                    <a:pt x="215" y="816"/>
                  </a:lnTo>
                  <a:lnTo>
                    <a:pt x="223" y="805"/>
                  </a:lnTo>
                  <a:lnTo>
                    <a:pt x="229" y="793"/>
                  </a:lnTo>
                  <a:lnTo>
                    <a:pt x="232" y="779"/>
                  </a:lnTo>
                  <a:lnTo>
                    <a:pt x="274" y="581"/>
                  </a:lnTo>
                  <a:lnTo>
                    <a:pt x="670" y="581"/>
                  </a:lnTo>
                  <a:lnTo>
                    <a:pt x="670" y="581"/>
                  </a:lnTo>
                  <a:lnTo>
                    <a:pt x="686" y="583"/>
                  </a:lnTo>
                  <a:lnTo>
                    <a:pt x="698" y="586"/>
                  </a:lnTo>
                  <a:lnTo>
                    <a:pt x="709" y="591"/>
                  </a:lnTo>
                  <a:lnTo>
                    <a:pt x="716" y="597"/>
                  </a:lnTo>
                  <a:lnTo>
                    <a:pt x="716" y="597"/>
                  </a:lnTo>
                  <a:lnTo>
                    <a:pt x="720" y="601"/>
                  </a:lnTo>
                  <a:lnTo>
                    <a:pt x="721" y="608"/>
                  </a:lnTo>
                  <a:lnTo>
                    <a:pt x="724" y="621"/>
                  </a:lnTo>
                  <a:lnTo>
                    <a:pt x="723" y="635"/>
                  </a:lnTo>
                  <a:lnTo>
                    <a:pt x="721" y="648"/>
                  </a:lnTo>
                  <a:lnTo>
                    <a:pt x="695" y="769"/>
                  </a:lnTo>
                  <a:lnTo>
                    <a:pt x="695" y="769"/>
                  </a:lnTo>
                  <a:lnTo>
                    <a:pt x="693" y="786"/>
                  </a:lnTo>
                  <a:lnTo>
                    <a:pt x="693" y="800"/>
                  </a:lnTo>
                  <a:lnTo>
                    <a:pt x="698" y="813"/>
                  </a:lnTo>
                  <a:lnTo>
                    <a:pt x="704" y="823"/>
                  </a:lnTo>
                  <a:lnTo>
                    <a:pt x="704" y="823"/>
                  </a:lnTo>
                  <a:lnTo>
                    <a:pt x="712" y="831"/>
                  </a:lnTo>
                  <a:lnTo>
                    <a:pt x="723" y="837"/>
                  </a:lnTo>
                  <a:lnTo>
                    <a:pt x="735" y="840"/>
                  </a:lnTo>
                  <a:lnTo>
                    <a:pt x="749" y="842"/>
                  </a:lnTo>
                  <a:lnTo>
                    <a:pt x="854" y="842"/>
                  </a:lnTo>
                  <a:lnTo>
                    <a:pt x="854" y="842"/>
                  </a:lnTo>
                  <a:lnTo>
                    <a:pt x="868" y="840"/>
                  </a:lnTo>
                  <a:lnTo>
                    <a:pt x="880" y="837"/>
                  </a:lnTo>
                  <a:lnTo>
                    <a:pt x="891" y="833"/>
                  </a:lnTo>
                  <a:lnTo>
                    <a:pt x="901" y="825"/>
                  </a:lnTo>
                  <a:lnTo>
                    <a:pt x="909" y="816"/>
                  </a:lnTo>
                  <a:lnTo>
                    <a:pt x="917" y="805"/>
                  </a:lnTo>
                  <a:lnTo>
                    <a:pt x="922" y="793"/>
                  </a:lnTo>
                  <a:lnTo>
                    <a:pt x="926" y="779"/>
                  </a:lnTo>
                  <a:lnTo>
                    <a:pt x="951" y="660"/>
                  </a:lnTo>
                  <a:lnTo>
                    <a:pt x="951" y="660"/>
                  </a:lnTo>
                  <a:lnTo>
                    <a:pt x="957" y="628"/>
                  </a:lnTo>
                  <a:lnTo>
                    <a:pt x="959" y="598"/>
                  </a:lnTo>
                  <a:lnTo>
                    <a:pt x="959" y="571"/>
                  </a:lnTo>
                  <a:lnTo>
                    <a:pt x="954" y="546"/>
                  </a:lnTo>
                  <a:lnTo>
                    <a:pt x="948" y="523"/>
                  </a:lnTo>
                  <a:lnTo>
                    <a:pt x="943" y="514"/>
                  </a:lnTo>
                  <a:lnTo>
                    <a:pt x="937" y="503"/>
                  </a:lnTo>
                  <a:lnTo>
                    <a:pt x="931" y="494"/>
                  </a:lnTo>
                  <a:lnTo>
                    <a:pt x="925" y="486"/>
                  </a:lnTo>
                  <a:lnTo>
                    <a:pt x="917" y="478"/>
                  </a:lnTo>
                  <a:lnTo>
                    <a:pt x="908" y="470"/>
                  </a:lnTo>
                  <a:lnTo>
                    <a:pt x="908" y="47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6" name="Google Shape;114;p56" descr="Logotipo&#10;&#10;Descrição gerada automaticamente">
            <a:extLst>
              <a:ext uri="{FF2B5EF4-FFF2-40B4-BE49-F238E27FC236}">
                <a16:creationId xmlns:a16="http://schemas.microsoft.com/office/drawing/2014/main" id="{76DD28E4-AEF4-4C14-AA30-2420DA1989B0}"/>
              </a:ext>
            </a:extLst>
          </p:cNvPr>
          <p:cNvPicPr preferRelativeResize="0"/>
          <p:nvPr userDrawn="1"/>
        </p:nvPicPr>
        <p:blipFill rotWithShape="1">
          <a:blip r:embed="rId2">
            <a:alphaModFix/>
          </a:blip>
          <a:srcRect/>
          <a:stretch/>
        </p:blipFill>
        <p:spPr>
          <a:xfrm>
            <a:off x="10909936" y="6571843"/>
            <a:ext cx="587145" cy="165112"/>
          </a:xfrm>
          <a:prstGeom prst="rect">
            <a:avLst/>
          </a:prstGeom>
          <a:noFill/>
          <a:ln>
            <a:noFill/>
          </a:ln>
        </p:spPr>
      </p:pic>
    </p:spTree>
    <p:extLst>
      <p:ext uri="{BB962C8B-B14F-4D97-AF65-F5344CB8AC3E}">
        <p14:creationId xmlns:p14="http://schemas.microsoft.com/office/powerpoint/2010/main" val="1071190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324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m branco SESI">
    <p:spTree>
      <p:nvGrpSpPr>
        <p:cNvPr id="1" name=""/>
        <p:cNvGrpSpPr/>
        <p:nvPr/>
      </p:nvGrpSpPr>
      <p:grpSpPr>
        <a:xfrm>
          <a:off x="0" y="0"/>
          <a:ext cx="0" cy="0"/>
          <a:chOff x="0" y="0"/>
          <a:chExt cx="0" cy="0"/>
        </a:xfrm>
      </p:grpSpPr>
      <p:sp>
        <p:nvSpPr>
          <p:cNvPr id="2" name="Retângulo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11113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ítulo e Obje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81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321"/>
        <p:cNvGrpSpPr/>
        <p:nvPr/>
      </p:nvGrpSpPr>
      <p:grpSpPr>
        <a:xfrm>
          <a:off x="0" y="0"/>
          <a:ext cx="0" cy="0"/>
          <a:chOff x="0" y="0"/>
          <a:chExt cx="0" cy="0"/>
        </a:xfrm>
      </p:grpSpPr>
      <p:sp>
        <p:nvSpPr>
          <p:cNvPr id="322" name="Google Shape;322;p63"/>
          <p:cNvSpPr txBox="1">
            <a:spLocks noGrp="1"/>
          </p:cNvSpPr>
          <p:nvPr>
            <p:ph type="title"/>
          </p:nvPr>
        </p:nvSpPr>
        <p:spPr>
          <a:xfrm>
            <a:off x="839788" y="365125"/>
            <a:ext cx="10515600" cy="1325563"/>
          </a:xfrm>
          <a:prstGeom prst="rect">
            <a:avLst/>
          </a:prstGeom>
          <a:noFill/>
          <a:ln>
            <a:noFill/>
          </a:ln>
        </p:spPr>
        <p:txBody>
          <a:bodyPr spcFirstLastPara="1" wrap="square" lIns="0" tIns="192000" rIns="0" bIns="0" anchor="t" anchorCtr="0">
            <a:no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63"/>
          <p:cNvSpPr txBox="1">
            <a:spLocks noGrp="1"/>
          </p:cNvSpPr>
          <p:nvPr>
            <p:ph type="body" idx="1"/>
          </p:nvPr>
        </p:nvSpPr>
        <p:spPr>
          <a:xfrm>
            <a:off x="839788" y="1681163"/>
            <a:ext cx="5157787" cy="823912"/>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Clr>
                <a:srgbClr val="0070C0"/>
              </a:buClr>
              <a:buSzPts val="2400"/>
              <a:buNone/>
              <a:defRPr sz="2400" b="1"/>
            </a:lvl1pPr>
            <a:lvl2pPr marL="914400" lvl="1" indent="-228600" algn="l">
              <a:lnSpc>
                <a:spcPct val="90000"/>
              </a:lnSpc>
              <a:spcBef>
                <a:spcPts val="500"/>
              </a:spcBef>
              <a:spcAft>
                <a:spcPts val="0"/>
              </a:spcAft>
              <a:buClr>
                <a:srgbClr val="0070C0"/>
              </a:buClr>
              <a:buSzPts val="2000"/>
              <a:buNone/>
              <a:defRPr sz="2000" b="1"/>
            </a:lvl2pPr>
            <a:lvl3pPr marL="1371600" lvl="2" indent="-228600" algn="l">
              <a:lnSpc>
                <a:spcPct val="90000"/>
              </a:lnSpc>
              <a:spcBef>
                <a:spcPts val="500"/>
              </a:spcBef>
              <a:spcAft>
                <a:spcPts val="0"/>
              </a:spcAft>
              <a:buClr>
                <a:srgbClr val="0070C0"/>
              </a:buClr>
              <a:buSzPts val="1800"/>
              <a:buNone/>
              <a:defRPr sz="1800" b="1"/>
            </a:lvl3pPr>
            <a:lvl4pPr marL="1828800" lvl="3" indent="-228600" algn="l">
              <a:lnSpc>
                <a:spcPct val="90000"/>
              </a:lnSpc>
              <a:spcBef>
                <a:spcPts val="500"/>
              </a:spcBef>
              <a:spcAft>
                <a:spcPts val="0"/>
              </a:spcAft>
              <a:buClr>
                <a:srgbClr val="0070C0"/>
              </a:buClr>
              <a:buSzPts val="1600"/>
              <a:buNone/>
              <a:defRPr sz="1600" b="1"/>
            </a:lvl4pPr>
            <a:lvl5pPr marL="2286000" lvl="4" indent="-228600" algn="l">
              <a:lnSpc>
                <a:spcPct val="90000"/>
              </a:lnSpc>
              <a:spcBef>
                <a:spcPts val="500"/>
              </a:spcBef>
              <a:spcAft>
                <a:spcPts val="0"/>
              </a:spcAft>
              <a:buClr>
                <a:srgbClr val="0070C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4" name="Google Shape;324;p63"/>
          <p:cNvSpPr txBox="1">
            <a:spLocks noGrp="1"/>
          </p:cNvSpPr>
          <p:nvPr>
            <p:ph type="body" idx="2"/>
          </p:nvPr>
        </p:nvSpPr>
        <p:spPr>
          <a:xfrm>
            <a:off x="839788" y="2505075"/>
            <a:ext cx="5157787" cy="36845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63"/>
          <p:cNvSpPr txBox="1">
            <a:spLocks noGrp="1"/>
          </p:cNvSpPr>
          <p:nvPr>
            <p:ph type="body" idx="3"/>
          </p:nvPr>
        </p:nvSpPr>
        <p:spPr>
          <a:xfrm>
            <a:off x="6172200" y="1681163"/>
            <a:ext cx="5183188" cy="823912"/>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Clr>
                <a:srgbClr val="0070C0"/>
              </a:buClr>
              <a:buSzPts val="2400"/>
              <a:buNone/>
              <a:defRPr sz="2400" b="1"/>
            </a:lvl1pPr>
            <a:lvl2pPr marL="914400" lvl="1" indent="-228600" algn="l">
              <a:lnSpc>
                <a:spcPct val="90000"/>
              </a:lnSpc>
              <a:spcBef>
                <a:spcPts val="500"/>
              </a:spcBef>
              <a:spcAft>
                <a:spcPts val="0"/>
              </a:spcAft>
              <a:buClr>
                <a:srgbClr val="0070C0"/>
              </a:buClr>
              <a:buSzPts val="2000"/>
              <a:buNone/>
              <a:defRPr sz="2000" b="1"/>
            </a:lvl2pPr>
            <a:lvl3pPr marL="1371600" lvl="2" indent="-228600" algn="l">
              <a:lnSpc>
                <a:spcPct val="90000"/>
              </a:lnSpc>
              <a:spcBef>
                <a:spcPts val="500"/>
              </a:spcBef>
              <a:spcAft>
                <a:spcPts val="0"/>
              </a:spcAft>
              <a:buClr>
                <a:srgbClr val="0070C0"/>
              </a:buClr>
              <a:buSzPts val="1800"/>
              <a:buNone/>
              <a:defRPr sz="1800" b="1"/>
            </a:lvl3pPr>
            <a:lvl4pPr marL="1828800" lvl="3" indent="-228600" algn="l">
              <a:lnSpc>
                <a:spcPct val="90000"/>
              </a:lnSpc>
              <a:spcBef>
                <a:spcPts val="500"/>
              </a:spcBef>
              <a:spcAft>
                <a:spcPts val="0"/>
              </a:spcAft>
              <a:buClr>
                <a:srgbClr val="0070C0"/>
              </a:buClr>
              <a:buSzPts val="1600"/>
              <a:buNone/>
              <a:defRPr sz="1600" b="1"/>
            </a:lvl4pPr>
            <a:lvl5pPr marL="2286000" lvl="4" indent="-228600" algn="l">
              <a:lnSpc>
                <a:spcPct val="90000"/>
              </a:lnSpc>
              <a:spcBef>
                <a:spcPts val="500"/>
              </a:spcBef>
              <a:spcAft>
                <a:spcPts val="0"/>
              </a:spcAft>
              <a:buClr>
                <a:srgbClr val="0070C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6" name="Google Shape;326;p63"/>
          <p:cNvSpPr txBox="1">
            <a:spLocks noGrp="1"/>
          </p:cNvSpPr>
          <p:nvPr>
            <p:ph type="body" idx="4"/>
          </p:nvPr>
        </p:nvSpPr>
        <p:spPr>
          <a:xfrm>
            <a:off x="6172200" y="2505075"/>
            <a:ext cx="5183188" cy="36845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7" name="Google Shape;327;p63"/>
          <p:cNvCxnSpPr/>
          <p:nvPr/>
        </p:nvCxnSpPr>
        <p:spPr>
          <a:xfrm>
            <a:off x="300038" y="6378497"/>
            <a:ext cx="11894703" cy="0"/>
          </a:xfrm>
          <a:prstGeom prst="straightConnector1">
            <a:avLst/>
          </a:prstGeom>
          <a:noFill/>
          <a:ln w="9525" cap="flat" cmpd="sng">
            <a:solidFill>
              <a:srgbClr val="00B0F0"/>
            </a:solidFill>
            <a:prstDash val="solid"/>
            <a:miter lim="800000"/>
            <a:headEnd type="oval" w="med" len="med"/>
            <a:tailEnd type="none" w="sm" len="sm"/>
          </a:ln>
        </p:spPr>
      </p:cxnSp>
      <p:grpSp>
        <p:nvGrpSpPr>
          <p:cNvPr id="328" name="Google Shape;328;p63"/>
          <p:cNvGrpSpPr/>
          <p:nvPr/>
        </p:nvGrpSpPr>
        <p:grpSpPr>
          <a:xfrm>
            <a:off x="300038" y="6551592"/>
            <a:ext cx="1357655" cy="218851"/>
            <a:chOff x="0" y="1541"/>
            <a:chExt cx="7680" cy="1238"/>
          </a:xfrm>
        </p:grpSpPr>
        <p:sp>
          <p:nvSpPr>
            <p:cNvPr id="329" name="Google Shape;329;p63"/>
            <p:cNvSpPr/>
            <p:nvPr/>
          </p:nvSpPr>
          <p:spPr>
            <a:xfrm>
              <a:off x="0" y="1891"/>
              <a:ext cx="92" cy="92"/>
            </a:xfrm>
            <a:custGeom>
              <a:avLst/>
              <a:gdLst/>
              <a:ahLst/>
              <a:cxnLst/>
              <a:rect l="l" t="t" r="r" b="b"/>
              <a:pathLst>
                <a:path w="183" h="183" extrusionOk="0">
                  <a:moveTo>
                    <a:pt x="183" y="92"/>
                  </a:moveTo>
                  <a:lnTo>
                    <a:pt x="183" y="92"/>
                  </a:lnTo>
                  <a:lnTo>
                    <a:pt x="183" y="102"/>
                  </a:lnTo>
                  <a:lnTo>
                    <a:pt x="182" y="111"/>
                  </a:lnTo>
                  <a:lnTo>
                    <a:pt x="176" y="128"/>
                  </a:lnTo>
                  <a:lnTo>
                    <a:pt x="168" y="143"/>
                  </a:lnTo>
                  <a:lnTo>
                    <a:pt x="157" y="157"/>
                  </a:lnTo>
                  <a:lnTo>
                    <a:pt x="143" y="168"/>
                  </a:lnTo>
                  <a:lnTo>
                    <a:pt x="128" y="176"/>
                  </a:lnTo>
                  <a:lnTo>
                    <a:pt x="111" y="182"/>
                  </a:lnTo>
                  <a:lnTo>
                    <a:pt x="102" y="183"/>
                  </a:lnTo>
                  <a:lnTo>
                    <a:pt x="93" y="183"/>
                  </a:lnTo>
                  <a:lnTo>
                    <a:pt x="93" y="183"/>
                  </a:lnTo>
                  <a:lnTo>
                    <a:pt x="83" y="183"/>
                  </a:lnTo>
                  <a:lnTo>
                    <a:pt x="74" y="182"/>
                  </a:lnTo>
                  <a:lnTo>
                    <a:pt x="57" y="176"/>
                  </a:lnTo>
                  <a:lnTo>
                    <a:pt x="42" y="168"/>
                  </a:lnTo>
                  <a:lnTo>
                    <a:pt x="28" y="157"/>
                  </a:lnTo>
                  <a:lnTo>
                    <a:pt x="17" y="143"/>
                  </a:lnTo>
                  <a:lnTo>
                    <a:pt x="8" y="128"/>
                  </a:lnTo>
                  <a:lnTo>
                    <a:pt x="3" y="111"/>
                  </a:lnTo>
                  <a:lnTo>
                    <a:pt x="2" y="102"/>
                  </a:lnTo>
                  <a:lnTo>
                    <a:pt x="0" y="92"/>
                  </a:lnTo>
                  <a:lnTo>
                    <a:pt x="0" y="92"/>
                  </a:lnTo>
                  <a:lnTo>
                    <a:pt x="2" y="83"/>
                  </a:lnTo>
                  <a:lnTo>
                    <a:pt x="3" y="74"/>
                  </a:lnTo>
                  <a:lnTo>
                    <a:pt x="8" y="57"/>
                  </a:lnTo>
                  <a:lnTo>
                    <a:pt x="17" y="42"/>
                  </a:lnTo>
                  <a:lnTo>
                    <a:pt x="28" y="28"/>
                  </a:lnTo>
                  <a:lnTo>
                    <a:pt x="42" y="17"/>
                  </a:lnTo>
                  <a:lnTo>
                    <a:pt x="57" y="8"/>
                  </a:lnTo>
                  <a:lnTo>
                    <a:pt x="74" y="3"/>
                  </a:lnTo>
                  <a:lnTo>
                    <a:pt x="83" y="1"/>
                  </a:lnTo>
                  <a:lnTo>
                    <a:pt x="93" y="0"/>
                  </a:lnTo>
                  <a:lnTo>
                    <a:pt x="93" y="0"/>
                  </a:lnTo>
                  <a:lnTo>
                    <a:pt x="102" y="1"/>
                  </a:lnTo>
                  <a:lnTo>
                    <a:pt x="111" y="3"/>
                  </a:lnTo>
                  <a:lnTo>
                    <a:pt x="128" y="8"/>
                  </a:lnTo>
                  <a:lnTo>
                    <a:pt x="143" y="17"/>
                  </a:lnTo>
                  <a:lnTo>
                    <a:pt x="157" y="28"/>
                  </a:lnTo>
                  <a:lnTo>
                    <a:pt x="168" y="42"/>
                  </a:lnTo>
                  <a:lnTo>
                    <a:pt x="176" y="57"/>
                  </a:lnTo>
                  <a:lnTo>
                    <a:pt x="182" y="74"/>
                  </a:lnTo>
                  <a:lnTo>
                    <a:pt x="183" y="83"/>
                  </a:lnTo>
                  <a:lnTo>
                    <a:pt x="183" y="92"/>
                  </a:lnTo>
                  <a:lnTo>
                    <a:pt x="183" y="9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0" name="Google Shape;330;p63"/>
            <p:cNvSpPr/>
            <p:nvPr/>
          </p:nvSpPr>
          <p:spPr>
            <a:xfrm>
              <a:off x="1676" y="1774"/>
              <a:ext cx="97" cy="97"/>
            </a:xfrm>
            <a:custGeom>
              <a:avLst/>
              <a:gdLst/>
              <a:ahLst/>
              <a:cxnLst/>
              <a:rect l="l" t="t" r="r" b="b"/>
              <a:pathLst>
                <a:path w="194" h="194" extrusionOk="0">
                  <a:moveTo>
                    <a:pt x="194" y="97"/>
                  </a:moveTo>
                  <a:lnTo>
                    <a:pt x="194" y="97"/>
                  </a:lnTo>
                  <a:lnTo>
                    <a:pt x="194" y="108"/>
                  </a:lnTo>
                  <a:lnTo>
                    <a:pt x="192" y="117"/>
                  </a:lnTo>
                  <a:lnTo>
                    <a:pt x="189" y="126"/>
                  </a:lnTo>
                  <a:lnTo>
                    <a:pt x="186" y="135"/>
                  </a:lnTo>
                  <a:lnTo>
                    <a:pt x="179" y="152"/>
                  </a:lnTo>
                  <a:lnTo>
                    <a:pt x="166" y="166"/>
                  </a:lnTo>
                  <a:lnTo>
                    <a:pt x="151" y="178"/>
                  </a:lnTo>
                  <a:lnTo>
                    <a:pt x="135" y="186"/>
                  </a:lnTo>
                  <a:lnTo>
                    <a:pt x="126" y="189"/>
                  </a:lnTo>
                  <a:lnTo>
                    <a:pt x="117" y="192"/>
                  </a:lnTo>
                  <a:lnTo>
                    <a:pt x="108" y="194"/>
                  </a:lnTo>
                  <a:lnTo>
                    <a:pt x="97" y="194"/>
                  </a:lnTo>
                  <a:lnTo>
                    <a:pt x="97" y="194"/>
                  </a:lnTo>
                  <a:lnTo>
                    <a:pt x="88" y="194"/>
                  </a:lnTo>
                  <a:lnTo>
                    <a:pt x="78" y="192"/>
                  </a:lnTo>
                  <a:lnTo>
                    <a:pt x="69" y="189"/>
                  </a:lnTo>
                  <a:lnTo>
                    <a:pt x="60" y="186"/>
                  </a:lnTo>
                  <a:lnTo>
                    <a:pt x="43" y="178"/>
                  </a:lnTo>
                  <a:lnTo>
                    <a:pt x="29" y="166"/>
                  </a:lnTo>
                  <a:lnTo>
                    <a:pt x="17" y="152"/>
                  </a:lnTo>
                  <a:lnTo>
                    <a:pt x="7" y="135"/>
                  </a:lnTo>
                  <a:lnTo>
                    <a:pt x="4" y="126"/>
                  </a:lnTo>
                  <a:lnTo>
                    <a:pt x="3" y="117"/>
                  </a:lnTo>
                  <a:lnTo>
                    <a:pt x="1" y="108"/>
                  </a:lnTo>
                  <a:lnTo>
                    <a:pt x="0" y="97"/>
                  </a:lnTo>
                  <a:lnTo>
                    <a:pt x="0" y="97"/>
                  </a:lnTo>
                  <a:lnTo>
                    <a:pt x="1" y="87"/>
                  </a:lnTo>
                  <a:lnTo>
                    <a:pt x="3" y="78"/>
                  </a:lnTo>
                  <a:lnTo>
                    <a:pt x="4" y="69"/>
                  </a:lnTo>
                  <a:lnTo>
                    <a:pt x="7" y="60"/>
                  </a:lnTo>
                  <a:lnTo>
                    <a:pt x="17" y="43"/>
                  </a:lnTo>
                  <a:lnTo>
                    <a:pt x="29" y="29"/>
                  </a:lnTo>
                  <a:lnTo>
                    <a:pt x="43" y="17"/>
                  </a:lnTo>
                  <a:lnTo>
                    <a:pt x="60" y="7"/>
                  </a:lnTo>
                  <a:lnTo>
                    <a:pt x="69" y="4"/>
                  </a:lnTo>
                  <a:lnTo>
                    <a:pt x="78" y="3"/>
                  </a:lnTo>
                  <a:lnTo>
                    <a:pt x="88" y="1"/>
                  </a:lnTo>
                  <a:lnTo>
                    <a:pt x="97" y="0"/>
                  </a:lnTo>
                  <a:lnTo>
                    <a:pt x="97" y="0"/>
                  </a:lnTo>
                  <a:lnTo>
                    <a:pt x="108" y="1"/>
                  </a:lnTo>
                  <a:lnTo>
                    <a:pt x="117" y="3"/>
                  </a:lnTo>
                  <a:lnTo>
                    <a:pt x="126" y="4"/>
                  </a:lnTo>
                  <a:lnTo>
                    <a:pt x="135" y="7"/>
                  </a:lnTo>
                  <a:lnTo>
                    <a:pt x="151" y="17"/>
                  </a:lnTo>
                  <a:lnTo>
                    <a:pt x="166" y="29"/>
                  </a:lnTo>
                  <a:lnTo>
                    <a:pt x="179" y="43"/>
                  </a:lnTo>
                  <a:lnTo>
                    <a:pt x="186" y="60"/>
                  </a:lnTo>
                  <a:lnTo>
                    <a:pt x="189" y="69"/>
                  </a:lnTo>
                  <a:lnTo>
                    <a:pt x="192" y="78"/>
                  </a:lnTo>
                  <a:lnTo>
                    <a:pt x="194" y="87"/>
                  </a:lnTo>
                  <a:lnTo>
                    <a:pt x="194" y="97"/>
                  </a:lnTo>
                  <a:lnTo>
                    <a:pt x="194" y="9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1" name="Google Shape;331;p63"/>
            <p:cNvSpPr/>
            <p:nvPr/>
          </p:nvSpPr>
          <p:spPr>
            <a:xfrm>
              <a:off x="849" y="1958"/>
              <a:ext cx="142" cy="142"/>
            </a:xfrm>
            <a:custGeom>
              <a:avLst/>
              <a:gdLst/>
              <a:ahLst/>
              <a:cxnLst/>
              <a:rect l="l" t="t" r="r" b="b"/>
              <a:pathLst>
                <a:path w="284" h="284" extrusionOk="0">
                  <a:moveTo>
                    <a:pt x="284" y="142"/>
                  </a:moveTo>
                  <a:lnTo>
                    <a:pt x="284" y="142"/>
                  </a:lnTo>
                  <a:lnTo>
                    <a:pt x="283" y="156"/>
                  </a:lnTo>
                  <a:lnTo>
                    <a:pt x="281" y="170"/>
                  </a:lnTo>
                  <a:lnTo>
                    <a:pt x="278" y="184"/>
                  </a:lnTo>
                  <a:lnTo>
                    <a:pt x="273" y="196"/>
                  </a:lnTo>
                  <a:lnTo>
                    <a:pt x="267" y="208"/>
                  </a:lnTo>
                  <a:lnTo>
                    <a:pt x="259" y="221"/>
                  </a:lnTo>
                  <a:lnTo>
                    <a:pt x="252" y="231"/>
                  </a:lnTo>
                  <a:lnTo>
                    <a:pt x="242" y="242"/>
                  </a:lnTo>
                  <a:lnTo>
                    <a:pt x="232" y="251"/>
                  </a:lnTo>
                  <a:lnTo>
                    <a:pt x="221" y="259"/>
                  </a:lnTo>
                  <a:lnTo>
                    <a:pt x="210" y="265"/>
                  </a:lnTo>
                  <a:lnTo>
                    <a:pt x="198" y="271"/>
                  </a:lnTo>
                  <a:lnTo>
                    <a:pt x="184" y="276"/>
                  </a:lnTo>
                  <a:lnTo>
                    <a:pt x="172" y="281"/>
                  </a:lnTo>
                  <a:lnTo>
                    <a:pt x="156" y="282"/>
                  </a:lnTo>
                  <a:lnTo>
                    <a:pt x="142" y="284"/>
                  </a:lnTo>
                  <a:lnTo>
                    <a:pt x="142" y="284"/>
                  </a:lnTo>
                  <a:lnTo>
                    <a:pt x="128" y="282"/>
                  </a:lnTo>
                  <a:lnTo>
                    <a:pt x="115" y="281"/>
                  </a:lnTo>
                  <a:lnTo>
                    <a:pt x="101" y="276"/>
                  </a:lnTo>
                  <a:lnTo>
                    <a:pt x="87" y="271"/>
                  </a:lnTo>
                  <a:lnTo>
                    <a:pt x="74" y="265"/>
                  </a:lnTo>
                  <a:lnTo>
                    <a:pt x="64" y="259"/>
                  </a:lnTo>
                  <a:lnTo>
                    <a:pt x="53" y="251"/>
                  </a:lnTo>
                  <a:lnTo>
                    <a:pt x="42" y="242"/>
                  </a:lnTo>
                  <a:lnTo>
                    <a:pt x="33" y="231"/>
                  </a:lnTo>
                  <a:lnTo>
                    <a:pt x="25" y="221"/>
                  </a:lnTo>
                  <a:lnTo>
                    <a:pt x="17" y="208"/>
                  </a:lnTo>
                  <a:lnTo>
                    <a:pt x="11" y="196"/>
                  </a:lnTo>
                  <a:lnTo>
                    <a:pt x="7" y="184"/>
                  </a:lnTo>
                  <a:lnTo>
                    <a:pt x="3" y="170"/>
                  </a:lnTo>
                  <a:lnTo>
                    <a:pt x="2" y="156"/>
                  </a:lnTo>
                  <a:lnTo>
                    <a:pt x="0" y="142"/>
                  </a:lnTo>
                  <a:lnTo>
                    <a:pt x="0" y="142"/>
                  </a:lnTo>
                  <a:lnTo>
                    <a:pt x="2" y="126"/>
                  </a:lnTo>
                  <a:lnTo>
                    <a:pt x="3" y="113"/>
                  </a:lnTo>
                  <a:lnTo>
                    <a:pt x="7" y="99"/>
                  </a:lnTo>
                  <a:lnTo>
                    <a:pt x="11" y="86"/>
                  </a:lnTo>
                  <a:lnTo>
                    <a:pt x="17" y="74"/>
                  </a:lnTo>
                  <a:lnTo>
                    <a:pt x="25" y="62"/>
                  </a:lnTo>
                  <a:lnTo>
                    <a:pt x="33" y="51"/>
                  </a:lnTo>
                  <a:lnTo>
                    <a:pt x="42" y="42"/>
                  </a:lnTo>
                  <a:lnTo>
                    <a:pt x="53" y="32"/>
                  </a:lnTo>
                  <a:lnTo>
                    <a:pt x="64" y="25"/>
                  </a:lnTo>
                  <a:lnTo>
                    <a:pt x="74" y="17"/>
                  </a:lnTo>
                  <a:lnTo>
                    <a:pt x="87" y="11"/>
                  </a:lnTo>
                  <a:lnTo>
                    <a:pt x="101" y="6"/>
                  </a:lnTo>
                  <a:lnTo>
                    <a:pt x="115" y="3"/>
                  </a:lnTo>
                  <a:lnTo>
                    <a:pt x="128" y="0"/>
                  </a:lnTo>
                  <a:lnTo>
                    <a:pt x="142" y="0"/>
                  </a:lnTo>
                  <a:lnTo>
                    <a:pt x="142" y="0"/>
                  </a:lnTo>
                  <a:lnTo>
                    <a:pt x="156" y="0"/>
                  </a:lnTo>
                  <a:lnTo>
                    <a:pt x="172" y="3"/>
                  </a:lnTo>
                  <a:lnTo>
                    <a:pt x="184" y="6"/>
                  </a:lnTo>
                  <a:lnTo>
                    <a:pt x="198" y="11"/>
                  </a:lnTo>
                  <a:lnTo>
                    <a:pt x="210" y="17"/>
                  </a:lnTo>
                  <a:lnTo>
                    <a:pt x="221" y="25"/>
                  </a:lnTo>
                  <a:lnTo>
                    <a:pt x="232" y="32"/>
                  </a:lnTo>
                  <a:lnTo>
                    <a:pt x="242" y="42"/>
                  </a:lnTo>
                  <a:lnTo>
                    <a:pt x="252" y="51"/>
                  </a:lnTo>
                  <a:lnTo>
                    <a:pt x="259" y="62"/>
                  </a:lnTo>
                  <a:lnTo>
                    <a:pt x="267" y="74"/>
                  </a:lnTo>
                  <a:lnTo>
                    <a:pt x="273" y="86"/>
                  </a:lnTo>
                  <a:lnTo>
                    <a:pt x="278" y="99"/>
                  </a:lnTo>
                  <a:lnTo>
                    <a:pt x="281" y="113"/>
                  </a:lnTo>
                  <a:lnTo>
                    <a:pt x="283" y="126"/>
                  </a:lnTo>
                  <a:lnTo>
                    <a:pt x="284" y="142"/>
                  </a:lnTo>
                  <a:lnTo>
                    <a:pt x="284" y="14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2" name="Google Shape;332;p63"/>
            <p:cNvSpPr/>
            <p:nvPr/>
          </p:nvSpPr>
          <p:spPr>
            <a:xfrm>
              <a:off x="720" y="2057"/>
              <a:ext cx="122" cy="122"/>
            </a:xfrm>
            <a:custGeom>
              <a:avLst/>
              <a:gdLst/>
              <a:ahLst/>
              <a:cxnLst/>
              <a:rect l="l" t="t" r="r" b="b"/>
              <a:pathLst>
                <a:path w="244" h="244" extrusionOk="0">
                  <a:moveTo>
                    <a:pt x="244" y="122"/>
                  </a:moveTo>
                  <a:lnTo>
                    <a:pt x="244" y="122"/>
                  </a:lnTo>
                  <a:lnTo>
                    <a:pt x="244" y="134"/>
                  </a:lnTo>
                  <a:lnTo>
                    <a:pt x="242" y="146"/>
                  </a:lnTo>
                  <a:lnTo>
                    <a:pt x="239" y="159"/>
                  </a:lnTo>
                  <a:lnTo>
                    <a:pt x="234" y="170"/>
                  </a:lnTo>
                  <a:lnTo>
                    <a:pt x="230" y="180"/>
                  </a:lnTo>
                  <a:lnTo>
                    <a:pt x="223" y="190"/>
                  </a:lnTo>
                  <a:lnTo>
                    <a:pt x="216" y="200"/>
                  </a:lnTo>
                  <a:lnTo>
                    <a:pt x="208" y="208"/>
                  </a:lnTo>
                  <a:lnTo>
                    <a:pt x="199" y="216"/>
                  </a:lnTo>
                  <a:lnTo>
                    <a:pt x="190" y="224"/>
                  </a:lnTo>
                  <a:lnTo>
                    <a:pt x="180" y="230"/>
                  </a:lnTo>
                  <a:lnTo>
                    <a:pt x="170" y="234"/>
                  </a:lnTo>
                  <a:lnTo>
                    <a:pt x="159" y="239"/>
                  </a:lnTo>
                  <a:lnTo>
                    <a:pt x="146" y="242"/>
                  </a:lnTo>
                  <a:lnTo>
                    <a:pt x="134" y="244"/>
                  </a:lnTo>
                  <a:lnTo>
                    <a:pt x="122" y="244"/>
                  </a:lnTo>
                  <a:lnTo>
                    <a:pt x="122" y="244"/>
                  </a:lnTo>
                  <a:lnTo>
                    <a:pt x="109" y="244"/>
                  </a:lnTo>
                  <a:lnTo>
                    <a:pt x="97" y="242"/>
                  </a:lnTo>
                  <a:lnTo>
                    <a:pt x="86" y="239"/>
                  </a:lnTo>
                  <a:lnTo>
                    <a:pt x="74" y="234"/>
                  </a:lnTo>
                  <a:lnTo>
                    <a:pt x="63" y="230"/>
                  </a:lnTo>
                  <a:lnTo>
                    <a:pt x="54" y="224"/>
                  </a:lnTo>
                  <a:lnTo>
                    <a:pt x="45" y="216"/>
                  </a:lnTo>
                  <a:lnTo>
                    <a:pt x="35" y="208"/>
                  </a:lnTo>
                  <a:lnTo>
                    <a:pt x="28" y="200"/>
                  </a:lnTo>
                  <a:lnTo>
                    <a:pt x="22" y="190"/>
                  </a:lnTo>
                  <a:lnTo>
                    <a:pt x="15" y="180"/>
                  </a:lnTo>
                  <a:lnTo>
                    <a:pt x="9" y="170"/>
                  </a:lnTo>
                  <a:lnTo>
                    <a:pt x="6" y="159"/>
                  </a:lnTo>
                  <a:lnTo>
                    <a:pt x="3" y="146"/>
                  </a:lnTo>
                  <a:lnTo>
                    <a:pt x="0" y="134"/>
                  </a:lnTo>
                  <a:lnTo>
                    <a:pt x="0" y="122"/>
                  </a:lnTo>
                  <a:lnTo>
                    <a:pt x="0" y="122"/>
                  </a:lnTo>
                  <a:lnTo>
                    <a:pt x="0" y="109"/>
                  </a:lnTo>
                  <a:lnTo>
                    <a:pt x="3" y="97"/>
                  </a:lnTo>
                  <a:lnTo>
                    <a:pt x="6" y="86"/>
                  </a:lnTo>
                  <a:lnTo>
                    <a:pt x="9" y="74"/>
                  </a:lnTo>
                  <a:lnTo>
                    <a:pt x="15" y="65"/>
                  </a:lnTo>
                  <a:lnTo>
                    <a:pt x="22" y="54"/>
                  </a:lnTo>
                  <a:lnTo>
                    <a:pt x="28" y="45"/>
                  </a:lnTo>
                  <a:lnTo>
                    <a:pt x="35" y="35"/>
                  </a:lnTo>
                  <a:lnTo>
                    <a:pt x="45" y="28"/>
                  </a:lnTo>
                  <a:lnTo>
                    <a:pt x="54" y="22"/>
                  </a:lnTo>
                  <a:lnTo>
                    <a:pt x="63" y="15"/>
                  </a:lnTo>
                  <a:lnTo>
                    <a:pt x="74" y="9"/>
                  </a:lnTo>
                  <a:lnTo>
                    <a:pt x="86" y="6"/>
                  </a:lnTo>
                  <a:lnTo>
                    <a:pt x="97" y="3"/>
                  </a:lnTo>
                  <a:lnTo>
                    <a:pt x="109" y="1"/>
                  </a:lnTo>
                  <a:lnTo>
                    <a:pt x="122" y="0"/>
                  </a:lnTo>
                  <a:lnTo>
                    <a:pt x="122" y="0"/>
                  </a:lnTo>
                  <a:lnTo>
                    <a:pt x="134" y="1"/>
                  </a:lnTo>
                  <a:lnTo>
                    <a:pt x="146" y="3"/>
                  </a:lnTo>
                  <a:lnTo>
                    <a:pt x="159" y="6"/>
                  </a:lnTo>
                  <a:lnTo>
                    <a:pt x="170" y="9"/>
                  </a:lnTo>
                  <a:lnTo>
                    <a:pt x="180" y="15"/>
                  </a:lnTo>
                  <a:lnTo>
                    <a:pt x="190" y="22"/>
                  </a:lnTo>
                  <a:lnTo>
                    <a:pt x="199" y="28"/>
                  </a:lnTo>
                  <a:lnTo>
                    <a:pt x="208" y="35"/>
                  </a:lnTo>
                  <a:lnTo>
                    <a:pt x="216" y="45"/>
                  </a:lnTo>
                  <a:lnTo>
                    <a:pt x="223" y="54"/>
                  </a:lnTo>
                  <a:lnTo>
                    <a:pt x="230" y="65"/>
                  </a:lnTo>
                  <a:lnTo>
                    <a:pt x="234" y="74"/>
                  </a:lnTo>
                  <a:lnTo>
                    <a:pt x="239" y="86"/>
                  </a:lnTo>
                  <a:lnTo>
                    <a:pt x="242" y="97"/>
                  </a:lnTo>
                  <a:lnTo>
                    <a:pt x="244" y="109"/>
                  </a:lnTo>
                  <a:lnTo>
                    <a:pt x="244" y="122"/>
                  </a:lnTo>
                  <a:lnTo>
                    <a:pt x="244" y="1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3" name="Google Shape;333;p63"/>
            <p:cNvSpPr/>
            <p:nvPr/>
          </p:nvSpPr>
          <p:spPr>
            <a:xfrm>
              <a:off x="1182" y="2344"/>
              <a:ext cx="147" cy="147"/>
            </a:xfrm>
            <a:custGeom>
              <a:avLst/>
              <a:gdLst/>
              <a:ahLst/>
              <a:cxnLst/>
              <a:rect l="l" t="t" r="r" b="b"/>
              <a:pathLst>
                <a:path w="293" h="293" extrusionOk="0">
                  <a:moveTo>
                    <a:pt x="293" y="147"/>
                  </a:moveTo>
                  <a:lnTo>
                    <a:pt x="293" y="147"/>
                  </a:lnTo>
                  <a:lnTo>
                    <a:pt x="291" y="162"/>
                  </a:lnTo>
                  <a:lnTo>
                    <a:pt x="290" y="176"/>
                  </a:lnTo>
                  <a:lnTo>
                    <a:pt x="287" y="190"/>
                  </a:lnTo>
                  <a:lnTo>
                    <a:pt x="282" y="204"/>
                  </a:lnTo>
                  <a:lnTo>
                    <a:pt x="276" y="218"/>
                  </a:lnTo>
                  <a:lnTo>
                    <a:pt x="268" y="229"/>
                  </a:lnTo>
                  <a:lnTo>
                    <a:pt x="259" y="241"/>
                  </a:lnTo>
                  <a:lnTo>
                    <a:pt x="250" y="250"/>
                  </a:lnTo>
                  <a:lnTo>
                    <a:pt x="239" y="261"/>
                  </a:lnTo>
                  <a:lnTo>
                    <a:pt x="228" y="269"/>
                  </a:lnTo>
                  <a:lnTo>
                    <a:pt x="216" y="276"/>
                  </a:lnTo>
                  <a:lnTo>
                    <a:pt x="203" y="283"/>
                  </a:lnTo>
                  <a:lnTo>
                    <a:pt x="190" y="287"/>
                  </a:lnTo>
                  <a:lnTo>
                    <a:pt x="176" y="290"/>
                  </a:lnTo>
                  <a:lnTo>
                    <a:pt x="162" y="293"/>
                  </a:lnTo>
                  <a:lnTo>
                    <a:pt x="146" y="293"/>
                  </a:lnTo>
                  <a:lnTo>
                    <a:pt x="146" y="293"/>
                  </a:lnTo>
                  <a:lnTo>
                    <a:pt x="131" y="293"/>
                  </a:lnTo>
                  <a:lnTo>
                    <a:pt x="117" y="290"/>
                  </a:lnTo>
                  <a:lnTo>
                    <a:pt x="103" y="287"/>
                  </a:lnTo>
                  <a:lnTo>
                    <a:pt x="89" y="283"/>
                  </a:lnTo>
                  <a:lnTo>
                    <a:pt x="77" y="276"/>
                  </a:lnTo>
                  <a:lnTo>
                    <a:pt x="65" y="269"/>
                  </a:lnTo>
                  <a:lnTo>
                    <a:pt x="52" y="261"/>
                  </a:lnTo>
                  <a:lnTo>
                    <a:pt x="43" y="250"/>
                  </a:lnTo>
                  <a:lnTo>
                    <a:pt x="34" y="241"/>
                  </a:lnTo>
                  <a:lnTo>
                    <a:pt x="25" y="229"/>
                  </a:lnTo>
                  <a:lnTo>
                    <a:pt x="17" y="218"/>
                  </a:lnTo>
                  <a:lnTo>
                    <a:pt x="11" y="204"/>
                  </a:lnTo>
                  <a:lnTo>
                    <a:pt x="6" y="190"/>
                  </a:lnTo>
                  <a:lnTo>
                    <a:pt x="3" y="176"/>
                  </a:lnTo>
                  <a:lnTo>
                    <a:pt x="0" y="162"/>
                  </a:lnTo>
                  <a:lnTo>
                    <a:pt x="0" y="147"/>
                  </a:lnTo>
                  <a:lnTo>
                    <a:pt x="0" y="147"/>
                  </a:lnTo>
                  <a:lnTo>
                    <a:pt x="0" y="132"/>
                  </a:lnTo>
                  <a:lnTo>
                    <a:pt x="3" y="118"/>
                  </a:lnTo>
                  <a:lnTo>
                    <a:pt x="6" y="104"/>
                  </a:lnTo>
                  <a:lnTo>
                    <a:pt x="11" y="90"/>
                  </a:lnTo>
                  <a:lnTo>
                    <a:pt x="17" y="78"/>
                  </a:lnTo>
                  <a:lnTo>
                    <a:pt x="25" y="65"/>
                  </a:lnTo>
                  <a:lnTo>
                    <a:pt x="34" y="54"/>
                  </a:lnTo>
                  <a:lnTo>
                    <a:pt x="43" y="44"/>
                  </a:lnTo>
                  <a:lnTo>
                    <a:pt x="52" y="34"/>
                  </a:lnTo>
                  <a:lnTo>
                    <a:pt x="65" y="25"/>
                  </a:lnTo>
                  <a:lnTo>
                    <a:pt x="77" y="19"/>
                  </a:lnTo>
                  <a:lnTo>
                    <a:pt x="89" y="13"/>
                  </a:lnTo>
                  <a:lnTo>
                    <a:pt x="103" y="7"/>
                  </a:lnTo>
                  <a:lnTo>
                    <a:pt x="117" y="4"/>
                  </a:lnTo>
                  <a:lnTo>
                    <a:pt x="131" y="2"/>
                  </a:lnTo>
                  <a:lnTo>
                    <a:pt x="146" y="0"/>
                  </a:lnTo>
                  <a:lnTo>
                    <a:pt x="146" y="0"/>
                  </a:lnTo>
                  <a:lnTo>
                    <a:pt x="162" y="2"/>
                  </a:lnTo>
                  <a:lnTo>
                    <a:pt x="176" y="4"/>
                  </a:lnTo>
                  <a:lnTo>
                    <a:pt x="190" y="7"/>
                  </a:lnTo>
                  <a:lnTo>
                    <a:pt x="203" y="13"/>
                  </a:lnTo>
                  <a:lnTo>
                    <a:pt x="216" y="19"/>
                  </a:lnTo>
                  <a:lnTo>
                    <a:pt x="228" y="25"/>
                  </a:lnTo>
                  <a:lnTo>
                    <a:pt x="239" y="34"/>
                  </a:lnTo>
                  <a:lnTo>
                    <a:pt x="250" y="44"/>
                  </a:lnTo>
                  <a:lnTo>
                    <a:pt x="259" y="54"/>
                  </a:lnTo>
                  <a:lnTo>
                    <a:pt x="268" y="65"/>
                  </a:lnTo>
                  <a:lnTo>
                    <a:pt x="276" y="78"/>
                  </a:lnTo>
                  <a:lnTo>
                    <a:pt x="282" y="90"/>
                  </a:lnTo>
                  <a:lnTo>
                    <a:pt x="287" y="104"/>
                  </a:lnTo>
                  <a:lnTo>
                    <a:pt x="290" y="118"/>
                  </a:lnTo>
                  <a:lnTo>
                    <a:pt x="291" y="132"/>
                  </a:lnTo>
                  <a:lnTo>
                    <a:pt x="293" y="147"/>
                  </a:lnTo>
                  <a:lnTo>
                    <a:pt x="293" y="14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4" name="Google Shape;334;p63"/>
            <p:cNvSpPr/>
            <p:nvPr/>
          </p:nvSpPr>
          <p:spPr>
            <a:xfrm>
              <a:off x="1472" y="2205"/>
              <a:ext cx="235" cy="236"/>
            </a:xfrm>
            <a:custGeom>
              <a:avLst/>
              <a:gdLst/>
              <a:ahLst/>
              <a:cxnLst/>
              <a:rect l="l" t="t" r="r" b="b"/>
              <a:pathLst>
                <a:path w="472" h="472" extrusionOk="0">
                  <a:moveTo>
                    <a:pt x="472" y="236"/>
                  </a:moveTo>
                  <a:lnTo>
                    <a:pt x="472" y="236"/>
                  </a:lnTo>
                  <a:lnTo>
                    <a:pt x="470" y="259"/>
                  </a:lnTo>
                  <a:lnTo>
                    <a:pt x="467" y="283"/>
                  </a:lnTo>
                  <a:lnTo>
                    <a:pt x="461" y="306"/>
                  </a:lnTo>
                  <a:lnTo>
                    <a:pt x="453" y="327"/>
                  </a:lnTo>
                  <a:lnTo>
                    <a:pt x="443" y="349"/>
                  </a:lnTo>
                  <a:lnTo>
                    <a:pt x="430" y="367"/>
                  </a:lnTo>
                  <a:lnTo>
                    <a:pt x="418" y="386"/>
                  </a:lnTo>
                  <a:lnTo>
                    <a:pt x="402" y="403"/>
                  </a:lnTo>
                  <a:lnTo>
                    <a:pt x="386" y="418"/>
                  </a:lnTo>
                  <a:lnTo>
                    <a:pt x="367" y="431"/>
                  </a:lnTo>
                  <a:lnTo>
                    <a:pt x="349" y="443"/>
                  </a:lnTo>
                  <a:lnTo>
                    <a:pt x="327" y="454"/>
                  </a:lnTo>
                  <a:lnTo>
                    <a:pt x="305" y="461"/>
                  </a:lnTo>
                  <a:lnTo>
                    <a:pt x="282" y="466"/>
                  </a:lnTo>
                  <a:lnTo>
                    <a:pt x="259" y="471"/>
                  </a:lnTo>
                  <a:lnTo>
                    <a:pt x="236" y="472"/>
                  </a:lnTo>
                  <a:lnTo>
                    <a:pt x="236" y="472"/>
                  </a:lnTo>
                  <a:lnTo>
                    <a:pt x="211" y="471"/>
                  </a:lnTo>
                  <a:lnTo>
                    <a:pt x="188" y="466"/>
                  </a:lnTo>
                  <a:lnTo>
                    <a:pt x="165" y="461"/>
                  </a:lnTo>
                  <a:lnTo>
                    <a:pt x="143" y="454"/>
                  </a:lnTo>
                  <a:lnTo>
                    <a:pt x="123" y="443"/>
                  </a:lnTo>
                  <a:lnTo>
                    <a:pt x="103" y="431"/>
                  </a:lnTo>
                  <a:lnTo>
                    <a:pt x="85" y="418"/>
                  </a:lnTo>
                  <a:lnTo>
                    <a:pt x="68" y="403"/>
                  </a:lnTo>
                  <a:lnTo>
                    <a:pt x="54" y="386"/>
                  </a:lnTo>
                  <a:lnTo>
                    <a:pt x="40" y="367"/>
                  </a:lnTo>
                  <a:lnTo>
                    <a:pt x="28" y="349"/>
                  </a:lnTo>
                  <a:lnTo>
                    <a:pt x="19" y="327"/>
                  </a:lnTo>
                  <a:lnTo>
                    <a:pt x="11" y="306"/>
                  </a:lnTo>
                  <a:lnTo>
                    <a:pt x="5" y="283"/>
                  </a:lnTo>
                  <a:lnTo>
                    <a:pt x="0" y="259"/>
                  </a:lnTo>
                  <a:lnTo>
                    <a:pt x="0" y="236"/>
                  </a:lnTo>
                  <a:lnTo>
                    <a:pt x="0" y="236"/>
                  </a:lnTo>
                  <a:lnTo>
                    <a:pt x="0" y="212"/>
                  </a:lnTo>
                  <a:lnTo>
                    <a:pt x="5" y="189"/>
                  </a:lnTo>
                  <a:lnTo>
                    <a:pt x="11" y="165"/>
                  </a:lnTo>
                  <a:lnTo>
                    <a:pt x="19" y="144"/>
                  </a:lnTo>
                  <a:lnTo>
                    <a:pt x="28" y="124"/>
                  </a:lnTo>
                  <a:lnTo>
                    <a:pt x="40" y="104"/>
                  </a:lnTo>
                  <a:lnTo>
                    <a:pt x="54" y="85"/>
                  </a:lnTo>
                  <a:lnTo>
                    <a:pt x="68" y="68"/>
                  </a:lnTo>
                  <a:lnTo>
                    <a:pt x="85" y="54"/>
                  </a:lnTo>
                  <a:lnTo>
                    <a:pt x="103" y="41"/>
                  </a:lnTo>
                  <a:lnTo>
                    <a:pt x="123" y="28"/>
                  </a:lnTo>
                  <a:lnTo>
                    <a:pt x="143" y="19"/>
                  </a:lnTo>
                  <a:lnTo>
                    <a:pt x="165" y="10"/>
                  </a:lnTo>
                  <a:lnTo>
                    <a:pt x="188" y="5"/>
                  </a:lnTo>
                  <a:lnTo>
                    <a:pt x="211" y="0"/>
                  </a:lnTo>
                  <a:lnTo>
                    <a:pt x="236" y="0"/>
                  </a:lnTo>
                  <a:lnTo>
                    <a:pt x="236" y="0"/>
                  </a:lnTo>
                  <a:lnTo>
                    <a:pt x="259" y="0"/>
                  </a:lnTo>
                  <a:lnTo>
                    <a:pt x="282" y="5"/>
                  </a:lnTo>
                  <a:lnTo>
                    <a:pt x="305" y="10"/>
                  </a:lnTo>
                  <a:lnTo>
                    <a:pt x="327" y="19"/>
                  </a:lnTo>
                  <a:lnTo>
                    <a:pt x="349" y="28"/>
                  </a:lnTo>
                  <a:lnTo>
                    <a:pt x="367" y="41"/>
                  </a:lnTo>
                  <a:lnTo>
                    <a:pt x="386" y="54"/>
                  </a:lnTo>
                  <a:lnTo>
                    <a:pt x="402" y="68"/>
                  </a:lnTo>
                  <a:lnTo>
                    <a:pt x="418" y="85"/>
                  </a:lnTo>
                  <a:lnTo>
                    <a:pt x="430" y="104"/>
                  </a:lnTo>
                  <a:lnTo>
                    <a:pt x="443" y="124"/>
                  </a:lnTo>
                  <a:lnTo>
                    <a:pt x="453" y="144"/>
                  </a:lnTo>
                  <a:lnTo>
                    <a:pt x="461" y="165"/>
                  </a:lnTo>
                  <a:lnTo>
                    <a:pt x="467" y="189"/>
                  </a:lnTo>
                  <a:lnTo>
                    <a:pt x="470" y="212"/>
                  </a:lnTo>
                  <a:lnTo>
                    <a:pt x="472" y="236"/>
                  </a:lnTo>
                  <a:lnTo>
                    <a:pt x="472" y="23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5" name="Google Shape;335;p63"/>
            <p:cNvSpPr/>
            <p:nvPr/>
          </p:nvSpPr>
          <p:spPr>
            <a:xfrm>
              <a:off x="1309" y="2415"/>
              <a:ext cx="236" cy="236"/>
            </a:xfrm>
            <a:custGeom>
              <a:avLst/>
              <a:gdLst/>
              <a:ahLst/>
              <a:cxnLst/>
              <a:rect l="l" t="t" r="r" b="b"/>
              <a:pathLst>
                <a:path w="472" h="472" extrusionOk="0">
                  <a:moveTo>
                    <a:pt x="472" y="236"/>
                  </a:moveTo>
                  <a:lnTo>
                    <a:pt x="472" y="236"/>
                  </a:lnTo>
                  <a:lnTo>
                    <a:pt x="470" y="261"/>
                  </a:lnTo>
                  <a:lnTo>
                    <a:pt x="467" y="284"/>
                  </a:lnTo>
                  <a:lnTo>
                    <a:pt x="461" y="306"/>
                  </a:lnTo>
                  <a:lnTo>
                    <a:pt x="453" y="327"/>
                  </a:lnTo>
                  <a:lnTo>
                    <a:pt x="442" y="349"/>
                  </a:lnTo>
                  <a:lnTo>
                    <a:pt x="431" y="367"/>
                  </a:lnTo>
                  <a:lnTo>
                    <a:pt x="418" y="386"/>
                  </a:lnTo>
                  <a:lnTo>
                    <a:pt x="402" y="403"/>
                  </a:lnTo>
                  <a:lnTo>
                    <a:pt x="385" y="418"/>
                  </a:lnTo>
                  <a:lnTo>
                    <a:pt x="367" y="432"/>
                  </a:lnTo>
                  <a:lnTo>
                    <a:pt x="348" y="443"/>
                  </a:lnTo>
                  <a:lnTo>
                    <a:pt x="327" y="454"/>
                  </a:lnTo>
                  <a:lnTo>
                    <a:pt x="305" y="461"/>
                  </a:lnTo>
                  <a:lnTo>
                    <a:pt x="283" y="467"/>
                  </a:lnTo>
                  <a:lnTo>
                    <a:pt x="259" y="471"/>
                  </a:lnTo>
                  <a:lnTo>
                    <a:pt x="236" y="472"/>
                  </a:lnTo>
                  <a:lnTo>
                    <a:pt x="236" y="472"/>
                  </a:lnTo>
                  <a:lnTo>
                    <a:pt x="211" y="471"/>
                  </a:lnTo>
                  <a:lnTo>
                    <a:pt x="188" y="467"/>
                  </a:lnTo>
                  <a:lnTo>
                    <a:pt x="165" y="461"/>
                  </a:lnTo>
                  <a:lnTo>
                    <a:pt x="143" y="454"/>
                  </a:lnTo>
                  <a:lnTo>
                    <a:pt x="123" y="443"/>
                  </a:lnTo>
                  <a:lnTo>
                    <a:pt x="103" y="432"/>
                  </a:lnTo>
                  <a:lnTo>
                    <a:pt x="85" y="418"/>
                  </a:lnTo>
                  <a:lnTo>
                    <a:pt x="69" y="403"/>
                  </a:lnTo>
                  <a:lnTo>
                    <a:pt x="54" y="386"/>
                  </a:lnTo>
                  <a:lnTo>
                    <a:pt x="40" y="367"/>
                  </a:lnTo>
                  <a:lnTo>
                    <a:pt x="28" y="349"/>
                  </a:lnTo>
                  <a:lnTo>
                    <a:pt x="18" y="327"/>
                  </a:lnTo>
                  <a:lnTo>
                    <a:pt x="11" y="306"/>
                  </a:lnTo>
                  <a:lnTo>
                    <a:pt x="4" y="284"/>
                  </a:lnTo>
                  <a:lnTo>
                    <a:pt x="1" y="261"/>
                  </a:lnTo>
                  <a:lnTo>
                    <a:pt x="0" y="236"/>
                  </a:lnTo>
                  <a:lnTo>
                    <a:pt x="0" y="236"/>
                  </a:lnTo>
                  <a:lnTo>
                    <a:pt x="1" y="212"/>
                  </a:lnTo>
                  <a:lnTo>
                    <a:pt x="4" y="188"/>
                  </a:lnTo>
                  <a:lnTo>
                    <a:pt x="11" y="165"/>
                  </a:lnTo>
                  <a:lnTo>
                    <a:pt x="18" y="144"/>
                  </a:lnTo>
                  <a:lnTo>
                    <a:pt x="28" y="124"/>
                  </a:lnTo>
                  <a:lnTo>
                    <a:pt x="40" y="104"/>
                  </a:lnTo>
                  <a:lnTo>
                    <a:pt x="54" y="87"/>
                  </a:lnTo>
                  <a:lnTo>
                    <a:pt x="69" y="70"/>
                  </a:lnTo>
                  <a:lnTo>
                    <a:pt x="85" y="54"/>
                  </a:lnTo>
                  <a:lnTo>
                    <a:pt x="103" y="40"/>
                  </a:lnTo>
                  <a:lnTo>
                    <a:pt x="123" y="28"/>
                  </a:lnTo>
                  <a:lnTo>
                    <a:pt x="143" y="19"/>
                  </a:lnTo>
                  <a:lnTo>
                    <a:pt x="165" y="11"/>
                  </a:lnTo>
                  <a:lnTo>
                    <a:pt x="188" y="5"/>
                  </a:lnTo>
                  <a:lnTo>
                    <a:pt x="211" y="2"/>
                  </a:lnTo>
                  <a:lnTo>
                    <a:pt x="236" y="0"/>
                  </a:lnTo>
                  <a:lnTo>
                    <a:pt x="236" y="0"/>
                  </a:lnTo>
                  <a:lnTo>
                    <a:pt x="259" y="2"/>
                  </a:lnTo>
                  <a:lnTo>
                    <a:pt x="283" y="5"/>
                  </a:lnTo>
                  <a:lnTo>
                    <a:pt x="305" y="11"/>
                  </a:lnTo>
                  <a:lnTo>
                    <a:pt x="327" y="19"/>
                  </a:lnTo>
                  <a:lnTo>
                    <a:pt x="348" y="28"/>
                  </a:lnTo>
                  <a:lnTo>
                    <a:pt x="367" y="40"/>
                  </a:lnTo>
                  <a:lnTo>
                    <a:pt x="385" y="54"/>
                  </a:lnTo>
                  <a:lnTo>
                    <a:pt x="402" y="70"/>
                  </a:lnTo>
                  <a:lnTo>
                    <a:pt x="418" y="87"/>
                  </a:lnTo>
                  <a:lnTo>
                    <a:pt x="431" y="104"/>
                  </a:lnTo>
                  <a:lnTo>
                    <a:pt x="442" y="124"/>
                  </a:lnTo>
                  <a:lnTo>
                    <a:pt x="453" y="144"/>
                  </a:lnTo>
                  <a:lnTo>
                    <a:pt x="461" y="165"/>
                  </a:lnTo>
                  <a:lnTo>
                    <a:pt x="467" y="188"/>
                  </a:lnTo>
                  <a:lnTo>
                    <a:pt x="470" y="212"/>
                  </a:lnTo>
                  <a:lnTo>
                    <a:pt x="472" y="236"/>
                  </a:lnTo>
                  <a:lnTo>
                    <a:pt x="472" y="23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6" name="Google Shape;336;p63"/>
            <p:cNvSpPr/>
            <p:nvPr/>
          </p:nvSpPr>
          <p:spPr>
            <a:xfrm>
              <a:off x="1156" y="2601"/>
              <a:ext cx="178" cy="178"/>
            </a:xfrm>
            <a:custGeom>
              <a:avLst/>
              <a:gdLst/>
              <a:ahLst/>
              <a:cxnLst/>
              <a:rect l="l" t="t" r="r" b="b"/>
              <a:pathLst>
                <a:path w="356" h="356" extrusionOk="0">
                  <a:moveTo>
                    <a:pt x="356" y="177"/>
                  </a:moveTo>
                  <a:lnTo>
                    <a:pt x="356" y="177"/>
                  </a:lnTo>
                  <a:lnTo>
                    <a:pt x="356" y="196"/>
                  </a:lnTo>
                  <a:lnTo>
                    <a:pt x="353" y="214"/>
                  </a:lnTo>
                  <a:lnTo>
                    <a:pt x="348" y="231"/>
                  </a:lnTo>
                  <a:lnTo>
                    <a:pt x="342" y="247"/>
                  </a:lnTo>
                  <a:lnTo>
                    <a:pt x="335" y="263"/>
                  </a:lnTo>
                  <a:lnTo>
                    <a:pt x="327" y="277"/>
                  </a:lnTo>
                  <a:lnTo>
                    <a:pt x="316" y="291"/>
                  </a:lnTo>
                  <a:lnTo>
                    <a:pt x="305" y="304"/>
                  </a:lnTo>
                  <a:lnTo>
                    <a:pt x="291" y="316"/>
                  </a:lnTo>
                  <a:lnTo>
                    <a:pt x="278" y="325"/>
                  </a:lnTo>
                  <a:lnTo>
                    <a:pt x="264" y="334"/>
                  </a:lnTo>
                  <a:lnTo>
                    <a:pt x="248" y="342"/>
                  </a:lnTo>
                  <a:lnTo>
                    <a:pt x="231" y="348"/>
                  </a:lnTo>
                  <a:lnTo>
                    <a:pt x="214" y="353"/>
                  </a:lnTo>
                  <a:lnTo>
                    <a:pt x="196" y="356"/>
                  </a:lnTo>
                  <a:lnTo>
                    <a:pt x="179" y="356"/>
                  </a:lnTo>
                  <a:lnTo>
                    <a:pt x="179" y="356"/>
                  </a:lnTo>
                  <a:lnTo>
                    <a:pt x="160" y="356"/>
                  </a:lnTo>
                  <a:lnTo>
                    <a:pt x="142" y="353"/>
                  </a:lnTo>
                  <a:lnTo>
                    <a:pt x="125" y="348"/>
                  </a:lnTo>
                  <a:lnTo>
                    <a:pt x="109" y="342"/>
                  </a:lnTo>
                  <a:lnTo>
                    <a:pt x="93" y="334"/>
                  </a:lnTo>
                  <a:lnTo>
                    <a:pt x="79" y="325"/>
                  </a:lnTo>
                  <a:lnTo>
                    <a:pt x="65" y="316"/>
                  </a:lnTo>
                  <a:lnTo>
                    <a:pt x="52" y="304"/>
                  </a:lnTo>
                  <a:lnTo>
                    <a:pt x="40" y="291"/>
                  </a:lnTo>
                  <a:lnTo>
                    <a:pt x="31" y="277"/>
                  </a:lnTo>
                  <a:lnTo>
                    <a:pt x="22" y="263"/>
                  </a:lnTo>
                  <a:lnTo>
                    <a:pt x="14" y="247"/>
                  </a:lnTo>
                  <a:lnTo>
                    <a:pt x="8" y="231"/>
                  </a:lnTo>
                  <a:lnTo>
                    <a:pt x="3" y="214"/>
                  </a:lnTo>
                  <a:lnTo>
                    <a:pt x="0" y="196"/>
                  </a:lnTo>
                  <a:lnTo>
                    <a:pt x="0" y="177"/>
                  </a:lnTo>
                  <a:lnTo>
                    <a:pt x="0" y="177"/>
                  </a:lnTo>
                  <a:lnTo>
                    <a:pt x="0" y="160"/>
                  </a:lnTo>
                  <a:lnTo>
                    <a:pt x="3" y="142"/>
                  </a:lnTo>
                  <a:lnTo>
                    <a:pt x="8" y="125"/>
                  </a:lnTo>
                  <a:lnTo>
                    <a:pt x="14" y="108"/>
                  </a:lnTo>
                  <a:lnTo>
                    <a:pt x="22" y="92"/>
                  </a:lnTo>
                  <a:lnTo>
                    <a:pt x="31" y="78"/>
                  </a:lnTo>
                  <a:lnTo>
                    <a:pt x="40" y="65"/>
                  </a:lnTo>
                  <a:lnTo>
                    <a:pt x="52" y="51"/>
                  </a:lnTo>
                  <a:lnTo>
                    <a:pt x="65" y="40"/>
                  </a:lnTo>
                  <a:lnTo>
                    <a:pt x="79" y="29"/>
                  </a:lnTo>
                  <a:lnTo>
                    <a:pt x="93" y="20"/>
                  </a:lnTo>
                  <a:lnTo>
                    <a:pt x="109" y="14"/>
                  </a:lnTo>
                  <a:lnTo>
                    <a:pt x="125" y="8"/>
                  </a:lnTo>
                  <a:lnTo>
                    <a:pt x="142" y="3"/>
                  </a:lnTo>
                  <a:lnTo>
                    <a:pt x="160" y="0"/>
                  </a:lnTo>
                  <a:lnTo>
                    <a:pt x="179" y="0"/>
                  </a:lnTo>
                  <a:lnTo>
                    <a:pt x="179" y="0"/>
                  </a:lnTo>
                  <a:lnTo>
                    <a:pt x="196" y="0"/>
                  </a:lnTo>
                  <a:lnTo>
                    <a:pt x="214" y="3"/>
                  </a:lnTo>
                  <a:lnTo>
                    <a:pt x="231" y="8"/>
                  </a:lnTo>
                  <a:lnTo>
                    <a:pt x="248" y="14"/>
                  </a:lnTo>
                  <a:lnTo>
                    <a:pt x="264" y="20"/>
                  </a:lnTo>
                  <a:lnTo>
                    <a:pt x="278" y="29"/>
                  </a:lnTo>
                  <a:lnTo>
                    <a:pt x="291" y="40"/>
                  </a:lnTo>
                  <a:lnTo>
                    <a:pt x="305" y="51"/>
                  </a:lnTo>
                  <a:lnTo>
                    <a:pt x="316" y="65"/>
                  </a:lnTo>
                  <a:lnTo>
                    <a:pt x="327" y="78"/>
                  </a:lnTo>
                  <a:lnTo>
                    <a:pt x="335" y="92"/>
                  </a:lnTo>
                  <a:lnTo>
                    <a:pt x="342" y="108"/>
                  </a:lnTo>
                  <a:lnTo>
                    <a:pt x="348" y="125"/>
                  </a:lnTo>
                  <a:lnTo>
                    <a:pt x="353" y="142"/>
                  </a:lnTo>
                  <a:lnTo>
                    <a:pt x="356" y="160"/>
                  </a:lnTo>
                  <a:lnTo>
                    <a:pt x="356" y="177"/>
                  </a:lnTo>
                  <a:lnTo>
                    <a:pt x="356" y="17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7" name="Google Shape;337;p63"/>
            <p:cNvSpPr/>
            <p:nvPr/>
          </p:nvSpPr>
          <p:spPr>
            <a:xfrm>
              <a:off x="855" y="1580"/>
              <a:ext cx="185" cy="185"/>
            </a:xfrm>
            <a:custGeom>
              <a:avLst/>
              <a:gdLst/>
              <a:ahLst/>
              <a:cxnLst/>
              <a:rect l="l" t="t" r="r" b="b"/>
              <a:pathLst>
                <a:path w="370" h="368" extrusionOk="0">
                  <a:moveTo>
                    <a:pt x="370" y="183"/>
                  </a:moveTo>
                  <a:lnTo>
                    <a:pt x="370" y="183"/>
                  </a:lnTo>
                  <a:lnTo>
                    <a:pt x="370" y="203"/>
                  </a:lnTo>
                  <a:lnTo>
                    <a:pt x="367" y="222"/>
                  </a:lnTo>
                  <a:lnTo>
                    <a:pt x="362" y="239"/>
                  </a:lnTo>
                  <a:lnTo>
                    <a:pt x="356" y="256"/>
                  </a:lnTo>
                  <a:lnTo>
                    <a:pt x="348" y="273"/>
                  </a:lnTo>
                  <a:lnTo>
                    <a:pt x="339" y="288"/>
                  </a:lnTo>
                  <a:lnTo>
                    <a:pt x="328" y="302"/>
                  </a:lnTo>
                  <a:lnTo>
                    <a:pt x="316" y="314"/>
                  </a:lnTo>
                  <a:lnTo>
                    <a:pt x="303" y="326"/>
                  </a:lnTo>
                  <a:lnTo>
                    <a:pt x="288" y="337"/>
                  </a:lnTo>
                  <a:lnTo>
                    <a:pt x="273" y="347"/>
                  </a:lnTo>
                  <a:lnTo>
                    <a:pt x="257" y="354"/>
                  </a:lnTo>
                  <a:lnTo>
                    <a:pt x="240" y="360"/>
                  </a:lnTo>
                  <a:lnTo>
                    <a:pt x="222" y="365"/>
                  </a:lnTo>
                  <a:lnTo>
                    <a:pt x="205" y="368"/>
                  </a:lnTo>
                  <a:lnTo>
                    <a:pt x="185" y="368"/>
                  </a:lnTo>
                  <a:lnTo>
                    <a:pt x="185" y="368"/>
                  </a:lnTo>
                  <a:lnTo>
                    <a:pt x="166" y="368"/>
                  </a:lnTo>
                  <a:lnTo>
                    <a:pt x="148" y="365"/>
                  </a:lnTo>
                  <a:lnTo>
                    <a:pt x="131" y="360"/>
                  </a:lnTo>
                  <a:lnTo>
                    <a:pt x="114" y="354"/>
                  </a:lnTo>
                  <a:lnTo>
                    <a:pt x="97" y="347"/>
                  </a:lnTo>
                  <a:lnTo>
                    <a:pt x="81" y="337"/>
                  </a:lnTo>
                  <a:lnTo>
                    <a:pt x="68" y="326"/>
                  </a:lnTo>
                  <a:lnTo>
                    <a:pt x="54" y="314"/>
                  </a:lnTo>
                  <a:lnTo>
                    <a:pt x="43" y="302"/>
                  </a:lnTo>
                  <a:lnTo>
                    <a:pt x="32" y="288"/>
                  </a:lnTo>
                  <a:lnTo>
                    <a:pt x="23" y="273"/>
                  </a:lnTo>
                  <a:lnTo>
                    <a:pt x="15" y="256"/>
                  </a:lnTo>
                  <a:lnTo>
                    <a:pt x="9" y="239"/>
                  </a:lnTo>
                  <a:lnTo>
                    <a:pt x="4" y="222"/>
                  </a:lnTo>
                  <a:lnTo>
                    <a:pt x="1" y="203"/>
                  </a:lnTo>
                  <a:lnTo>
                    <a:pt x="0" y="183"/>
                  </a:lnTo>
                  <a:lnTo>
                    <a:pt x="0" y="183"/>
                  </a:lnTo>
                  <a:lnTo>
                    <a:pt x="1" y="165"/>
                  </a:lnTo>
                  <a:lnTo>
                    <a:pt x="4" y="146"/>
                  </a:lnTo>
                  <a:lnTo>
                    <a:pt x="9" y="129"/>
                  </a:lnTo>
                  <a:lnTo>
                    <a:pt x="15" y="112"/>
                  </a:lnTo>
                  <a:lnTo>
                    <a:pt x="23" y="95"/>
                  </a:lnTo>
                  <a:lnTo>
                    <a:pt x="32" y="80"/>
                  </a:lnTo>
                  <a:lnTo>
                    <a:pt x="43" y="66"/>
                  </a:lnTo>
                  <a:lnTo>
                    <a:pt x="54" y="54"/>
                  </a:lnTo>
                  <a:lnTo>
                    <a:pt x="68" y="41"/>
                  </a:lnTo>
                  <a:lnTo>
                    <a:pt x="81" y="30"/>
                  </a:lnTo>
                  <a:lnTo>
                    <a:pt x="97" y="21"/>
                  </a:lnTo>
                  <a:lnTo>
                    <a:pt x="114" y="14"/>
                  </a:lnTo>
                  <a:lnTo>
                    <a:pt x="131" y="7"/>
                  </a:lnTo>
                  <a:lnTo>
                    <a:pt x="148" y="3"/>
                  </a:lnTo>
                  <a:lnTo>
                    <a:pt x="166" y="0"/>
                  </a:lnTo>
                  <a:lnTo>
                    <a:pt x="185" y="0"/>
                  </a:lnTo>
                  <a:lnTo>
                    <a:pt x="185" y="0"/>
                  </a:lnTo>
                  <a:lnTo>
                    <a:pt x="205" y="0"/>
                  </a:lnTo>
                  <a:lnTo>
                    <a:pt x="222" y="3"/>
                  </a:lnTo>
                  <a:lnTo>
                    <a:pt x="240" y="7"/>
                  </a:lnTo>
                  <a:lnTo>
                    <a:pt x="257" y="14"/>
                  </a:lnTo>
                  <a:lnTo>
                    <a:pt x="273" y="21"/>
                  </a:lnTo>
                  <a:lnTo>
                    <a:pt x="288" y="30"/>
                  </a:lnTo>
                  <a:lnTo>
                    <a:pt x="303" y="41"/>
                  </a:lnTo>
                  <a:lnTo>
                    <a:pt x="316" y="54"/>
                  </a:lnTo>
                  <a:lnTo>
                    <a:pt x="328" y="66"/>
                  </a:lnTo>
                  <a:lnTo>
                    <a:pt x="339" y="80"/>
                  </a:lnTo>
                  <a:lnTo>
                    <a:pt x="348" y="95"/>
                  </a:lnTo>
                  <a:lnTo>
                    <a:pt x="356" y="112"/>
                  </a:lnTo>
                  <a:lnTo>
                    <a:pt x="362" y="129"/>
                  </a:lnTo>
                  <a:lnTo>
                    <a:pt x="367" y="146"/>
                  </a:lnTo>
                  <a:lnTo>
                    <a:pt x="370" y="165"/>
                  </a:lnTo>
                  <a:lnTo>
                    <a:pt x="370" y="183"/>
                  </a:lnTo>
                  <a:lnTo>
                    <a:pt x="370" y="18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8" name="Google Shape;338;p63"/>
            <p:cNvSpPr/>
            <p:nvPr/>
          </p:nvSpPr>
          <p:spPr>
            <a:xfrm>
              <a:off x="1667" y="2091"/>
              <a:ext cx="162" cy="163"/>
            </a:xfrm>
            <a:custGeom>
              <a:avLst/>
              <a:gdLst/>
              <a:ahLst/>
              <a:cxnLst/>
              <a:rect l="l" t="t" r="r" b="b"/>
              <a:pathLst>
                <a:path w="325" h="325" extrusionOk="0">
                  <a:moveTo>
                    <a:pt x="325" y="163"/>
                  </a:moveTo>
                  <a:lnTo>
                    <a:pt x="325" y="163"/>
                  </a:lnTo>
                  <a:lnTo>
                    <a:pt x="324" y="179"/>
                  </a:lnTo>
                  <a:lnTo>
                    <a:pt x="322" y="196"/>
                  </a:lnTo>
                  <a:lnTo>
                    <a:pt x="318" y="211"/>
                  </a:lnTo>
                  <a:lnTo>
                    <a:pt x="313" y="226"/>
                  </a:lnTo>
                  <a:lnTo>
                    <a:pt x="305" y="240"/>
                  </a:lnTo>
                  <a:lnTo>
                    <a:pt x="298" y="254"/>
                  </a:lnTo>
                  <a:lnTo>
                    <a:pt x="288" y="267"/>
                  </a:lnTo>
                  <a:lnTo>
                    <a:pt x="278" y="277"/>
                  </a:lnTo>
                  <a:lnTo>
                    <a:pt x="267" y="288"/>
                  </a:lnTo>
                  <a:lnTo>
                    <a:pt x="253" y="297"/>
                  </a:lnTo>
                  <a:lnTo>
                    <a:pt x="241" y="305"/>
                  </a:lnTo>
                  <a:lnTo>
                    <a:pt x="227" y="313"/>
                  </a:lnTo>
                  <a:lnTo>
                    <a:pt x="211" y="317"/>
                  </a:lnTo>
                  <a:lnTo>
                    <a:pt x="196" y="322"/>
                  </a:lnTo>
                  <a:lnTo>
                    <a:pt x="179" y="324"/>
                  </a:lnTo>
                  <a:lnTo>
                    <a:pt x="162" y="325"/>
                  </a:lnTo>
                  <a:lnTo>
                    <a:pt x="162" y="325"/>
                  </a:lnTo>
                  <a:lnTo>
                    <a:pt x="147" y="324"/>
                  </a:lnTo>
                  <a:lnTo>
                    <a:pt x="130" y="322"/>
                  </a:lnTo>
                  <a:lnTo>
                    <a:pt x="114" y="317"/>
                  </a:lnTo>
                  <a:lnTo>
                    <a:pt x="99" y="313"/>
                  </a:lnTo>
                  <a:lnTo>
                    <a:pt x="85" y="305"/>
                  </a:lnTo>
                  <a:lnTo>
                    <a:pt x="71" y="297"/>
                  </a:lnTo>
                  <a:lnTo>
                    <a:pt x="59" y="288"/>
                  </a:lnTo>
                  <a:lnTo>
                    <a:pt x="48" y="277"/>
                  </a:lnTo>
                  <a:lnTo>
                    <a:pt x="37" y="267"/>
                  </a:lnTo>
                  <a:lnTo>
                    <a:pt x="28" y="254"/>
                  </a:lnTo>
                  <a:lnTo>
                    <a:pt x="20" y="240"/>
                  </a:lnTo>
                  <a:lnTo>
                    <a:pt x="12" y="226"/>
                  </a:lnTo>
                  <a:lnTo>
                    <a:pt x="8" y="211"/>
                  </a:lnTo>
                  <a:lnTo>
                    <a:pt x="3" y="196"/>
                  </a:lnTo>
                  <a:lnTo>
                    <a:pt x="2" y="179"/>
                  </a:lnTo>
                  <a:lnTo>
                    <a:pt x="0" y="163"/>
                  </a:lnTo>
                  <a:lnTo>
                    <a:pt x="0" y="163"/>
                  </a:lnTo>
                  <a:lnTo>
                    <a:pt x="2" y="146"/>
                  </a:lnTo>
                  <a:lnTo>
                    <a:pt x="3" y="129"/>
                  </a:lnTo>
                  <a:lnTo>
                    <a:pt x="8" y="114"/>
                  </a:lnTo>
                  <a:lnTo>
                    <a:pt x="12" y="100"/>
                  </a:lnTo>
                  <a:lnTo>
                    <a:pt x="20" y="85"/>
                  </a:lnTo>
                  <a:lnTo>
                    <a:pt x="28" y="72"/>
                  </a:lnTo>
                  <a:lnTo>
                    <a:pt x="37" y="58"/>
                  </a:lnTo>
                  <a:lnTo>
                    <a:pt x="48" y="48"/>
                  </a:lnTo>
                  <a:lnTo>
                    <a:pt x="59" y="37"/>
                  </a:lnTo>
                  <a:lnTo>
                    <a:pt x="71" y="28"/>
                  </a:lnTo>
                  <a:lnTo>
                    <a:pt x="85" y="20"/>
                  </a:lnTo>
                  <a:lnTo>
                    <a:pt x="99" y="12"/>
                  </a:lnTo>
                  <a:lnTo>
                    <a:pt x="114" y="7"/>
                  </a:lnTo>
                  <a:lnTo>
                    <a:pt x="130" y="3"/>
                  </a:lnTo>
                  <a:lnTo>
                    <a:pt x="147" y="1"/>
                  </a:lnTo>
                  <a:lnTo>
                    <a:pt x="162" y="0"/>
                  </a:lnTo>
                  <a:lnTo>
                    <a:pt x="162" y="0"/>
                  </a:lnTo>
                  <a:lnTo>
                    <a:pt x="179" y="1"/>
                  </a:lnTo>
                  <a:lnTo>
                    <a:pt x="196" y="3"/>
                  </a:lnTo>
                  <a:lnTo>
                    <a:pt x="211" y="7"/>
                  </a:lnTo>
                  <a:lnTo>
                    <a:pt x="227" y="12"/>
                  </a:lnTo>
                  <a:lnTo>
                    <a:pt x="241" y="20"/>
                  </a:lnTo>
                  <a:lnTo>
                    <a:pt x="253" y="28"/>
                  </a:lnTo>
                  <a:lnTo>
                    <a:pt x="267" y="37"/>
                  </a:lnTo>
                  <a:lnTo>
                    <a:pt x="278" y="48"/>
                  </a:lnTo>
                  <a:lnTo>
                    <a:pt x="288" y="58"/>
                  </a:lnTo>
                  <a:lnTo>
                    <a:pt x="298" y="72"/>
                  </a:lnTo>
                  <a:lnTo>
                    <a:pt x="305" y="85"/>
                  </a:lnTo>
                  <a:lnTo>
                    <a:pt x="313" y="100"/>
                  </a:lnTo>
                  <a:lnTo>
                    <a:pt x="318" y="114"/>
                  </a:lnTo>
                  <a:lnTo>
                    <a:pt x="322" y="129"/>
                  </a:lnTo>
                  <a:lnTo>
                    <a:pt x="324" y="146"/>
                  </a:lnTo>
                  <a:lnTo>
                    <a:pt x="325" y="163"/>
                  </a:lnTo>
                  <a:lnTo>
                    <a:pt x="325" y="16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9" name="Google Shape;339;p63"/>
            <p:cNvSpPr/>
            <p:nvPr/>
          </p:nvSpPr>
          <p:spPr>
            <a:xfrm>
              <a:off x="20" y="1580"/>
              <a:ext cx="323" cy="323"/>
            </a:xfrm>
            <a:custGeom>
              <a:avLst/>
              <a:gdLst/>
              <a:ahLst/>
              <a:cxnLst/>
              <a:rect l="l" t="t" r="r" b="b"/>
              <a:pathLst>
                <a:path w="646" h="646" extrusionOk="0">
                  <a:moveTo>
                    <a:pt x="646" y="322"/>
                  </a:moveTo>
                  <a:lnTo>
                    <a:pt x="646" y="322"/>
                  </a:lnTo>
                  <a:lnTo>
                    <a:pt x="645" y="356"/>
                  </a:lnTo>
                  <a:lnTo>
                    <a:pt x="640" y="388"/>
                  </a:lnTo>
                  <a:lnTo>
                    <a:pt x="632" y="419"/>
                  </a:lnTo>
                  <a:lnTo>
                    <a:pt x="620" y="448"/>
                  </a:lnTo>
                  <a:lnTo>
                    <a:pt x="608" y="476"/>
                  </a:lnTo>
                  <a:lnTo>
                    <a:pt x="591" y="502"/>
                  </a:lnTo>
                  <a:lnTo>
                    <a:pt x="572" y="528"/>
                  </a:lnTo>
                  <a:lnTo>
                    <a:pt x="552" y="550"/>
                  </a:lnTo>
                  <a:lnTo>
                    <a:pt x="529" y="572"/>
                  </a:lnTo>
                  <a:lnTo>
                    <a:pt x="504" y="590"/>
                  </a:lnTo>
                  <a:lnTo>
                    <a:pt x="476" y="606"/>
                  </a:lnTo>
                  <a:lnTo>
                    <a:pt x="449" y="619"/>
                  </a:lnTo>
                  <a:lnTo>
                    <a:pt x="419" y="630"/>
                  </a:lnTo>
                  <a:lnTo>
                    <a:pt x="389" y="638"/>
                  </a:lnTo>
                  <a:lnTo>
                    <a:pt x="356" y="644"/>
                  </a:lnTo>
                  <a:lnTo>
                    <a:pt x="324" y="646"/>
                  </a:lnTo>
                  <a:lnTo>
                    <a:pt x="324" y="646"/>
                  </a:lnTo>
                  <a:lnTo>
                    <a:pt x="290" y="644"/>
                  </a:lnTo>
                  <a:lnTo>
                    <a:pt x="258" y="638"/>
                  </a:lnTo>
                  <a:lnTo>
                    <a:pt x="227" y="630"/>
                  </a:lnTo>
                  <a:lnTo>
                    <a:pt x="197" y="619"/>
                  </a:lnTo>
                  <a:lnTo>
                    <a:pt x="170" y="606"/>
                  </a:lnTo>
                  <a:lnTo>
                    <a:pt x="142" y="590"/>
                  </a:lnTo>
                  <a:lnTo>
                    <a:pt x="117" y="572"/>
                  </a:lnTo>
                  <a:lnTo>
                    <a:pt x="94" y="550"/>
                  </a:lnTo>
                  <a:lnTo>
                    <a:pt x="74" y="528"/>
                  </a:lnTo>
                  <a:lnTo>
                    <a:pt x="56" y="502"/>
                  </a:lnTo>
                  <a:lnTo>
                    <a:pt x="39" y="476"/>
                  </a:lnTo>
                  <a:lnTo>
                    <a:pt x="26" y="448"/>
                  </a:lnTo>
                  <a:lnTo>
                    <a:pt x="16" y="419"/>
                  </a:lnTo>
                  <a:lnTo>
                    <a:pt x="6" y="388"/>
                  </a:lnTo>
                  <a:lnTo>
                    <a:pt x="2" y="356"/>
                  </a:lnTo>
                  <a:lnTo>
                    <a:pt x="0" y="322"/>
                  </a:lnTo>
                  <a:lnTo>
                    <a:pt x="0" y="322"/>
                  </a:lnTo>
                  <a:lnTo>
                    <a:pt x="2" y="289"/>
                  </a:lnTo>
                  <a:lnTo>
                    <a:pt x="6" y="257"/>
                  </a:lnTo>
                  <a:lnTo>
                    <a:pt x="16" y="226"/>
                  </a:lnTo>
                  <a:lnTo>
                    <a:pt x="26" y="197"/>
                  </a:lnTo>
                  <a:lnTo>
                    <a:pt x="39" y="169"/>
                  </a:lnTo>
                  <a:lnTo>
                    <a:pt x="56" y="141"/>
                  </a:lnTo>
                  <a:lnTo>
                    <a:pt x="74" y="117"/>
                  </a:lnTo>
                  <a:lnTo>
                    <a:pt x="94" y="94"/>
                  </a:lnTo>
                  <a:lnTo>
                    <a:pt x="117" y="74"/>
                  </a:lnTo>
                  <a:lnTo>
                    <a:pt x="142" y="55"/>
                  </a:lnTo>
                  <a:lnTo>
                    <a:pt x="170" y="38"/>
                  </a:lnTo>
                  <a:lnTo>
                    <a:pt x="197" y="24"/>
                  </a:lnTo>
                  <a:lnTo>
                    <a:pt x="227" y="14"/>
                  </a:lnTo>
                  <a:lnTo>
                    <a:pt x="258" y="6"/>
                  </a:lnTo>
                  <a:lnTo>
                    <a:pt x="290" y="1"/>
                  </a:lnTo>
                  <a:lnTo>
                    <a:pt x="324" y="0"/>
                  </a:lnTo>
                  <a:lnTo>
                    <a:pt x="324" y="0"/>
                  </a:lnTo>
                  <a:lnTo>
                    <a:pt x="356" y="1"/>
                  </a:lnTo>
                  <a:lnTo>
                    <a:pt x="389" y="6"/>
                  </a:lnTo>
                  <a:lnTo>
                    <a:pt x="419" y="14"/>
                  </a:lnTo>
                  <a:lnTo>
                    <a:pt x="449" y="24"/>
                  </a:lnTo>
                  <a:lnTo>
                    <a:pt x="476" y="38"/>
                  </a:lnTo>
                  <a:lnTo>
                    <a:pt x="504" y="55"/>
                  </a:lnTo>
                  <a:lnTo>
                    <a:pt x="529" y="74"/>
                  </a:lnTo>
                  <a:lnTo>
                    <a:pt x="552" y="94"/>
                  </a:lnTo>
                  <a:lnTo>
                    <a:pt x="572" y="117"/>
                  </a:lnTo>
                  <a:lnTo>
                    <a:pt x="591" y="141"/>
                  </a:lnTo>
                  <a:lnTo>
                    <a:pt x="608" y="169"/>
                  </a:lnTo>
                  <a:lnTo>
                    <a:pt x="620" y="197"/>
                  </a:lnTo>
                  <a:lnTo>
                    <a:pt x="632" y="226"/>
                  </a:lnTo>
                  <a:lnTo>
                    <a:pt x="640" y="257"/>
                  </a:lnTo>
                  <a:lnTo>
                    <a:pt x="645" y="289"/>
                  </a:lnTo>
                  <a:lnTo>
                    <a:pt x="646" y="322"/>
                  </a:lnTo>
                  <a:lnTo>
                    <a:pt x="646" y="3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0" name="Google Shape;340;p63"/>
            <p:cNvSpPr/>
            <p:nvPr/>
          </p:nvSpPr>
          <p:spPr>
            <a:xfrm>
              <a:off x="393" y="1652"/>
              <a:ext cx="179" cy="179"/>
            </a:xfrm>
            <a:custGeom>
              <a:avLst/>
              <a:gdLst/>
              <a:ahLst/>
              <a:cxnLst/>
              <a:rect l="l" t="t" r="r" b="b"/>
              <a:pathLst>
                <a:path w="358" h="358" extrusionOk="0">
                  <a:moveTo>
                    <a:pt x="358" y="179"/>
                  </a:moveTo>
                  <a:lnTo>
                    <a:pt x="358" y="179"/>
                  </a:lnTo>
                  <a:lnTo>
                    <a:pt x="356" y="197"/>
                  </a:lnTo>
                  <a:lnTo>
                    <a:pt x="355" y="216"/>
                  </a:lnTo>
                  <a:lnTo>
                    <a:pt x="350" y="233"/>
                  </a:lnTo>
                  <a:lnTo>
                    <a:pt x="344" y="248"/>
                  </a:lnTo>
                  <a:lnTo>
                    <a:pt x="336" y="265"/>
                  </a:lnTo>
                  <a:lnTo>
                    <a:pt x="327" y="279"/>
                  </a:lnTo>
                  <a:lnTo>
                    <a:pt x="318" y="293"/>
                  </a:lnTo>
                  <a:lnTo>
                    <a:pt x="306" y="305"/>
                  </a:lnTo>
                  <a:lnTo>
                    <a:pt x="293" y="318"/>
                  </a:lnTo>
                  <a:lnTo>
                    <a:pt x="279" y="327"/>
                  </a:lnTo>
                  <a:lnTo>
                    <a:pt x="264" y="336"/>
                  </a:lnTo>
                  <a:lnTo>
                    <a:pt x="248" y="344"/>
                  </a:lnTo>
                  <a:lnTo>
                    <a:pt x="233" y="350"/>
                  </a:lnTo>
                  <a:lnTo>
                    <a:pt x="216" y="355"/>
                  </a:lnTo>
                  <a:lnTo>
                    <a:pt x="198" y="358"/>
                  </a:lnTo>
                  <a:lnTo>
                    <a:pt x="179" y="358"/>
                  </a:lnTo>
                  <a:lnTo>
                    <a:pt x="179" y="358"/>
                  </a:lnTo>
                  <a:lnTo>
                    <a:pt x="161" y="358"/>
                  </a:lnTo>
                  <a:lnTo>
                    <a:pt x="144" y="355"/>
                  </a:lnTo>
                  <a:lnTo>
                    <a:pt x="127" y="350"/>
                  </a:lnTo>
                  <a:lnTo>
                    <a:pt x="110" y="344"/>
                  </a:lnTo>
                  <a:lnTo>
                    <a:pt x="94" y="336"/>
                  </a:lnTo>
                  <a:lnTo>
                    <a:pt x="79" y="327"/>
                  </a:lnTo>
                  <a:lnTo>
                    <a:pt x="65" y="318"/>
                  </a:lnTo>
                  <a:lnTo>
                    <a:pt x="53" y="305"/>
                  </a:lnTo>
                  <a:lnTo>
                    <a:pt x="42" y="293"/>
                  </a:lnTo>
                  <a:lnTo>
                    <a:pt x="31" y="279"/>
                  </a:lnTo>
                  <a:lnTo>
                    <a:pt x="22" y="265"/>
                  </a:lnTo>
                  <a:lnTo>
                    <a:pt x="14" y="248"/>
                  </a:lnTo>
                  <a:lnTo>
                    <a:pt x="10" y="233"/>
                  </a:lnTo>
                  <a:lnTo>
                    <a:pt x="5" y="216"/>
                  </a:lnTo>
                  <a:lnTo>
                    <a:pt x="2" y="197"/>
                  </a:lnTo>
                  <a:lnTo>
                    <a:pt x="0" y="179"/>
                  </a:lnTo>
                  <a:lnTo>
                    <a:pt x="0" y="179"/>
                  </a:lnTo>
                  <a:lnTo>
                    <a:pt x="2" y="162"/>
                  </a:lnTo>
                  <a:lnTo>
                    <a:pt x="5" y="143"/>
                  </a:lnTo>
                  <a:lnTo>
                    <a:pt x="10" y="126"/>
                  </a:lnTo>
                  <a:lnTo>
                    <a:pt x="14" y="109"/>
                  </a:lnTo>
                  <a:lnTo>
                    <a:pt x="22" y="94"/>
                  </a:lnTo>
                  <a:lnTo>
                    <a:pt x="31" y="80"/>
                  </a:lnTo>
                  <a:lnTo>
                    <a:pt x="42" y="66"/>
                  </a:lnTo>
                  <a:lnTo>
                    <a:pt x="53" y="52"/>
                  </a:lnTo>
                  <a:lnTo>
                    <a:pt x="65" y="42"/>
                  </a:lnTo>
                  <a:lnTo>
                    <a:pt x="79" y="31"/>
                  </a:lnTo>
                  <a:lnTo>
                    <a:pt x="94" y="22"/>
                  </a:lnTo>
                  <a:lnTo>
                    <a:pt x="110" y="15"/>
                  </a:lnTo>
                  <a:lnTo>
                    <a:pt x="127" y="9"/>
                  </a:lnTo>
                  <a:lnTo>
                    <a:pt x="144" y="5"/>
                  </a:lnTo>
                  <a:lnTo>
                    <a:pt x="161" y="2"/>
                  </a:lnTo>
                  <a:lnTo>
                    <a:pt x="179" y="0"/>
                  </a:lnTo>
                  <a:lnTo>
                    <a:pt x="179" y="0"/>
                  </a:lnTo>
                  <a:lnTo>
                    <a:pt x="198" y="2"/>
                  </a:lnTo>
                  <a:lnTo>
                    <a:pt x="216" y="5"/>
                  </a:lnTo>
                  <a:lnTo>
                    <a:pt x="233" y="9"/>
                  </a:lnTo>
                  <a:lnTo>
                    <a:pt x="248" y="15"/>
                  </a:lnTo>
                  <a:lnTo>
                    <a:pt x="264" y="22"/>
                  </a:lnTo>
                  <a:lnTo>
                    <a:pt x="279" y="31"/>
                  </a:lnTo>
                  <a:lnTo>
                    <a:pt x="293" y="42"/>
                  </a:lnTo>
                  <a:lnTo>
                    <a:pt x="306" y="52"/>
                  </a:lnTo>
                  <a:lnTo>
                    <a:pt x="318" y="66"/>
                  </a:lnTo>
                  <a:lnTo>
                    <a:pt x="327" y="80"/>
                  </a:lnTo>
                  <a:lnTo>
                    <a:pt x="336" y="94"/>
                  </a:lnTo>
                  <a:lnTo>
                    <a:pt x="344" y="109"/>
                  </a:lnTo>
                  <a:lnTo>
                    <a:pt x="350" y="126"/>
                  </a:lnTo>
                  <a:lnTo>
                    <a:pt x="355" y="143"/>
                  </a:lnTo>
                  <a:lnTo>
                    <a:pt x="356" y="162"/>
                  </a:lnTo>
                  <a:lnTo>
                    <a:pt x="358" y="179"/>
                  </a:lnTo>
                  <a:lnTo>
                    <a:pt x="358" y="17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1" name="Google Shape;341;p63"/>
            <p:cNvSpPr/>
            <p:nvPr/>
          </p:nvSpPr>
          <p:spPr>
            <a:xfrm>
              <a:off x="335" y="1697"/>
              <a:ext cx="66" cy="89"/>
            </a:xfrm>
            <a:custGeom>
              <a:avLst/>
              <a:gdLst/>
              <a:ahLst/>
              <a:cxnLst/>
              <a:rect l="l" t="t" r="r" b="b"/>
              <a:pathLst>
                <a:path w="131" h="177" extrusionOk="0">
                  <a:moveTo>
                    <a:pt x="0" y="0"/>
                  </a:moveTo>
                  <a:lnTo>
                    <a:pt x="0" y="0"/>
                  </a:lnTo>
                  <a:lnTo>
                    <a:pt x="3" y="9"/>
                  </a:lnTo>
                  <a:lnTo>
                    <a:pt x="7" y="18"/>
                  </a:lnTo>
                  <a:lnTo>
                    <a:pt x="14" y="29"/>
                  </a:lnTo>
                  <a:lnTo>
                    <a:pt x="23" y="42"/>
                  </a:lnTo>
                  <a:lnTo>
                    <a:pt x="35" y="51"/>
                  </a:lnTo>
                  <a:lnTo>
                    <a:pt x="41" y="55"/>
                  </a:lnTo>
                  <a:lnTo>
                    <a:pt x="49" y="59"/>
                  </a:lnTo>
                  <a:lnTo>
                    <a:pt x="58" y="60"/>
                  </a:lnTo>
                  <a:lnTo>
                    <a:pt x="67" y="60"/>
                  </a:lnTo>
                  <a:lnTo>
                    <a:pt x="67" y="60"/>
                  </a:lnTo>
                  <a:lnTo>
                    <a:pt x="84" y="59"/>
                  </a:lnTo>
                  <a:lnTo>
                    <a:pt x="98" y="54"/>
                  </a:lnTo>
                  <a:lnTo>
                    <a:pt x="111" y="48"/>
                  </a:lnTo>
                  <a:lnTo>
                    <a:pt x="118" y="42"/>
                  </a:lnTo>
                  <a:lnTo>
                    <a:pt x="125" y="34"/>
                  </a:lnTo>
                  <a:lnTo>
                    <a:pt x="129" y="28"/>
                  </a:lnTo>
                  <a:lnTo>
                    <a:pt x="131" y="23"/>
                  </a:lnTo>
                  <a:lnTo>
                    <a:pt x="123" y="136"/>
                  </a:lnTo>
                  <a:lnTo>
                    <a:pt x="123" y="136"/>
                  </a:lnTo>
                  <a:lnTo>
                    <a:pt x="120" y="129"/>
                  </a:lnTo>
                  <a:lnTo>
                    <a:pt x="117" y="125"/>
                  </a:lnTo>
                  <a:lnTo>
                    <a:pt x="111" y="117"/>
                  </a:lnTo>
                  <a:lnTo>
                    <a:pt x="103" y="111"/>
                  </a:lnTo>
                  <a:lnTo>
                    <a:pt x="92" y="105"/>
                  </a:lnTo>
                  <a:lnTo>
                    <a:pt x="80" y="102"/>
                  </a:lnTo>
                  <a:lnTo>
                    <a:pt x="63" y="100"/>
                  </a:lnTo>
                  <a:lnTo>
                    <a:pt x="63" y="100"/>
                  </a:lnTo>
                  <a:lnTo>
                    <a:pt x="55" y="100"/>
                  </a:lnTo>
                  <a:lnTo>
                    <a:pt x="47" y="103"/>
                  </a:lnTo>
                  <a:lnTo>
                    <a:pt x="40" y="106"/>
                  </a:lnTo>
                  <a:lnTo>
                    <a:pt x="34" y="111"/>
                  </a:lnTo>
                  <a:lnTo>
                    <a:pt x="27" y="117"/>
                  </a:lnTo>
                  <a:lnTo>
                    <a:pt x="23" y="125"/>
                  </a:lnTo>
                  <a:lnTo>
                    <a:pt x="14" y="139"/>
                  </a:lnTo>
                  <a:lnTo>
                    <a:pt x="7" y="153"/>
                  </a:lnTo>
                  <a:lnTo>
                    <a:pt x="3" y="165"/>
                  </a:lnTo>
                  <a:lnTo>
                    <a:pt x="0" y="177"/>
                  </a:lnTo>
                  <a:lnTo>
                    <a:pt x="0"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2" name="Google Shape;342;p63"/>
            <p:cNvSpPr/>
            <p:nvPr/>
          </p:nvSpPr>
          <p:spPr>
            <a:xfrm>
              <a:off x="557" y="1713"/>
              <a:ext cx="323" cy="323"/>
            </a:xfrm>
            <a:custGeom>
              <a:avLst/>
              <a:gdLst/>
              <a:ahLst/>
              <a:cxnLst/>
              <a:rect l="l" t="t" r="r" b="b"/>
              <a:pathLst>
                <a:path w="646" h="646" extrusionOk="0">
                  <a:moveTo>
                    <a:pt x="646" y="324"/>
                  </a:moveTo>
                  <a:lnTo>
                    <a:pt x="646" y="324"/>
                  </a:lnTo>
                  <a:lnTo>
                    <a:pt x="644" y="356"/>
                  </a:lnTo>
                  <a:lnTo>
                    <a:pt x="639" y="388"/>
                  </a:lnTo>
                  <a:lnTo>
                    <a:pt x="632" y="419"/>
                  </a:lnTo>
                  <a:lnTo>
                    <a:pt x="621" y="448"/>
                  </a:lnTo>
                  <a:lnTo>
                    <a:pt x="607" y="476"/>
                  </a:lnTo>
                  <a:lnTo>
                    <a:pt x="590" y="504"/>
                  </a:lnTo>
                  <a:lnTo>
                    <a:pt x="572" y="529"/>
                  </a:lnTo>
                  <a:lnTo>
                    <a:pt x="552" y="552"/>
                  </a:lnTo>
                  <a:lnTo>
                    <a:pt x="528" y="572"/>
                  </a:lnTo>
                  <a:lnTo>
                    <a:pt x="504" y="590"/>
                  </a:lnTo>
                  <a:lnTo>
                    <a:pt x="476" y="607"/>
                  </a:lnTo>
                  <a:lnTo>
                    <a:pt x="448" y="621"/>
                  </a:lnTo>
                  <a:lnTo>
                    <a:pt x="419" y="632"/>
                  </a:lnTo>
                  <a:lnTo>
                    <a:pt x="388" y="640"/>
                  </a:lnTo>
                  <a:lnTo>
                    <a:pt x="356" y="644"/>
                  </a:lnTo>
                  <a:lnTo>
                    <a:pt x="323" y="646"/>
                  </a:lnTo>
                  <a:lnTo>
                    <a:pt x="323" y="646"/>
                  </a:lnTo>
                  <a:lnTo>
                    <a:pt x="289" y="644"/>
                  </a:lnTo>
                  <a:lnTo>
                    <a:pt x="257" y="640"/>
                  </a:lnTo>
                  <a:lnTo>
                    <a:pt x="226" y="632"/>
                  </a:lnTo>
                  <a:lnTo>
                    <a:pt x="197" y="621"/>
                  </a:lnTo>
                  <a:lnTo>
                    <a:pt x="169" y="607"/>
                  </a:lnTo>
                  <a:lnTo>
                    <a:pt x="143" y="590"/>
                  </a:lnTo>
                  <a:lnTo>
                    <a:pt x="117" y="572"/>
                  </a:lnTo>
                  <a:lnTo>
                    <a:pt x="95" y="552"/>
                  </a:lnTo>
                  <a:lnTo>
                    <a:pt x="74" y="529"/>
                  </a:lnTo>
                  <a:lnTo>
                    <a:pt x="55" y="504"/>
                  </a:lnTo>
                  <a:lnTo>
                    <a:pt x="40" y="476"/>
                  </a:lnTo>
                  <a:lnTo>
                    <a:pt x="26" y="448"/>
                  </a:lnTo>
                  <a:lnTo>
                    <a:pt x="15" y="419"/>
                  </a:lnTo>
                  <a:lnTo>
                    <a:pt x="7" y="388"/>
                  </a:lnTo>
                  <a:lnTo>
                    <a:pt x="1" y="356"/>
                  </a:lnTo>
                  <a:lnTo>
                    <a:pt x="0" y="324"/>
                  </a:lnTo>
                  <a:lnTo>
                    <a:pt x="0" y="324"/>
                  </a:lnTo>
                  <a:lnTo>
                    <a:pt x="1" y="290"/>
                  </a:lnTo>
                  <a:lnTo>
                    <a:pt x="7" y="257"/>
                  </a:lnTo>
                  <a:lnTo>
                    <a:pt x="15" y="226"/>
                  </a:lnTo>
                  <a:lnTo>
                    <a:pt x="26" y="197"/>
                  </a:lnTo>
                  <a:lnTo>
                    <a:pt x="40" y="169"/>
                  </a:lnTo>
                  <a:lnTo>
                    <a:pt x="55" y="143"/>
                  </a:lnTo>
                  <a:lnTo>
                    <a:pt x="74" y="117"/>
                  </a:lnTo>
                  <a:lnTo>
                    <a:pt x="95" y="95"/>
                  </a:lnTo>
                  <a:lnTo>
                    <a:pt x="117" y="74"/>
                  </a:lnTo>
                  <a:lnTo>
                    <a:pt x="143" y="55"/>
                  </a:lnTo>
                  <a:lnTo>
                    <a:pt x="169" y="40"/>
                  </a:lnTo>
                  <a:lnTo>
                    <a:pt x="197" y="26"/>
                  </a:lnTo>
                  <a:lnTo>
                    <a:pt x="226" y="15"/>
                  </a:lnTo>
                  <a:lnTo>
                    <a:pt x="257" y="8"/>
                  </a:lnTo>
                  <a:lnTo>
                    <a:pt x="289" y="1"/>
                  </a:lnTo>
                  <a:lnTo>
                    <a:pt x="323" y="0"/>
                  </a:lnTo>
                  <a:lnTo>
                    <a:pt x="323" y="0"/>
                  </a:lnTo>
                  <a:lnTo>
                    <a:pt x="356" y="1"/>
                  </a:lnTo>
                  <a:lnTo>
                    <a:pt x="388" y="8"/>
                  </a:lnTo>
                  <a:lnTo>
                    <a:pt x="419" y="15"/>
                  </a:lnTo>
                  <a:lnTo>
                    <a:pt x="448" y="26"/>
                  </a:lnTo>
                  <a:lnTo>
                    <a:pt x="476" y="40"/>
                  </a:lnTo>
                  <a:lnTo>
                    <a:pt x="504" y="55"/>
                  </a:lnTo>
                  <a:lnTo>
                    <a:pt x="528" y="74"/>
                  </a:lnTo>
                  <a:lnTo>
                    <a:pt x="552" y="95"/>
                  </a:lnTo>
                  <a:lnTo>
                    <a:pt x="572" y="117"/>
                  </a:lnTo>
                  <a:lnTo>
                    <a:pt x="590" y="143"/>
                  </a:lnTo>
                  <a:lnTo>
                    <a:pt x="607" y="169"/>
                  </a:lnTo>
                  <a:lnTo>
                    <a:pt x="621" y="197"/>
                  </a:lnTo>
                  <a:lnTo>
                    <a:pt x="632" y="226"/>
                  </a:lnTo>
                  <a:lnTo>
                    <a:pt x="639" y="257"/>
                  </a:lnTo>
                  <a:lnTo>
                    <a:pt x="644" y="290"/>
                  </a:lnTo>
                  <a:lnTo>
                    <a:pt x="646" y="324"/>
                  </a:lnTo>
                  <a:lnTo>
                    <a:pt x="646" y="3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3" name="Google Shape;343;p63"/>
            <p:cNvSpPr/>
            <p:nvPr/>
          </p:nvSpPr>
          <p:spPr>
            <a:xfrm>
              <a:off x="930" y="1785"/>
              <a:ext cx="179" cy="178"/>
            </a:xfrm>
            <a:custGeom>
              <a:avLst/>
              <a:gdLst/>
              <a:ahLst/>
              <a:cxnLst/>
              <a:rect l="l" t="t" r="r" b="b"/>
              <a:pathLst>
                <a:path w="358" h="356" extrusionOk="0">
                  <a:moveTo>
                    <a:pt x="358" y="179"/>
                  </a:moveTo>
                  <a:lnTo>
                    <a:pt x="358" y="179"/>
                  </a:lnTo>
                  <a:lnTo>
                    <a:pt x="358" y="196"/>
                  </a:lnTo>
                  <a:lnTo>
                    <a:pt x="354" y="214"/>
                  </a:lnTo>
                  <a:lnTo>
                    <a:pt x="350" y="231"/>
                  </a:lnTo>
                  <a:lnTo>
                    <a:pt x="344" y="248"/>
                  </a:lnTo>
                  <a:lnTo>
                    <a:pt x="336" y="263"/>
                  </a:lnTo>
                  <a:lnTo>
                    <a:pt x="327" y="277"/>
                  </a:lnTo>
                  <a:lnTo>
                    <a:pt x="317" y="291"/>
                  </a:lnTo>
                  <a:lnTo>
                    <a:pt x="305" y="305"/>
                  </a:lnTo>
                  <a:lnTo>
                    <a:pt x="293" y="316"/>
                  </a:lnTo>
                  <a:lnTo>
                    <a:pt x="279" y="327"/>
                  </a:lnTo>
                  <a:lnTo>
                    <a:pt x="265" y="336"/>
                  </a:lnTo>
                  <a:lnTo>
                    <a:pt x="248" y="342"/>
                  </a:lnTo>
                  <a:lnTo>
                    <a:pt x="233" y="348"/>
                  </a:lnTo>
                  <a:lnTo>
                    <a:pt x="216" y="353"/>
                  </a:lnTo>
                  <a:lnTo>
                    <a:pt x="197" y="356"/>
                  </a:lnTo>
                  <a:lnTo>
                    <a:pt x="179" y="356"/>
                  </a:lnTo>
                  <a:lnTo>
                    <a:pt x="179" y="356"/>
                  </a:lnTo>
                  <a:lnTo>
                    <a:pt x="160" y="356"/>
                  </a:lnTo>
                  <a:lnTo>
                    <a:pt x="143" y="353"/>
                  </a:lnTo>
                  <a:lnTo>
                    <a:pt x="126" y="348"/>
                  </a:lnTo>
                  <a:lnTo>
                    <a:pt x="109" y="342"/>
                  </a:lnTo>
                  <a:lnTo>
                    <a:pt x="94" y="336"/>
                  </a:lnTo>
                  <a:lnTo>
                    <a:pt x="80" y="327"/>
                  </a:lnTo>
                  <a:lnTo>
                    <a:pt x="66" y="316"/>
                  </a:lnTo>
                  <a:lnTo>
                    <a:pt x="52" y="305"/>
                  </a:lnTo>
                  <a:lnTo>
                    <a:pt x="41" y="291"/>
                  </a:lnTo>
                  <a:lnTo>
                    <a:pt x="31" y="277"/>
                  </a:lnTo>
                  <a:lnTo>
                    <a:pt x="21" y="263"/>
                  </a:lnTo>
                  <a:lnTo>
                    <a:pt x="15" y="248"/>
                  </a:lnTo>
                  <a:lnTo>
                    <a:pt x="9" y="231"/>
                  </a:lnTo>
                  <a:lnTo>
                    <a:pt x="4" y="214"/>
                  </a:lnTo>
                  <a:lnTo>
                    <a:pt x="1" y="196"/>
                  </a:lnTo>
                  <a:lnTo>
                    <a:pt x="0" y="179"/>
                  </a:lnTo>
                  <a:lnTo>
                    <a:pt x="0" y="179"/>
                  </a:lnTo>
                  <a:lnTo>
                    <a:pt x="1" y="160"/>
                  </a:lnTo>
                  <a:lnTo>
                    <a:pt x="4" y="142"/>
                  </a:lnTo>
                  <a:lnTo>
                    <a:pt x="9" y="125"/>
                  </a:lnTo>
                  <a:lnTo>
                    <a:pt x="15" y="109"/>
                  </a:lnTo>
                  <a:lnTo>
                    <a:pt x="21" y="92"/>
                  </a:lnTo>
                  <a:lnTo>
                    <a:pt x="31" y="78"/>
                  </a:lnTo>
                  <a:lnTo>
                    <a:pt x="41" y="64"/>
                  </a:lnTo>
                  <a:lnTo>
                    <a:pt x="52" y="52"/>
                  </a:lnTo>
                  <a:lnTo>
                    <a:pt x="66" y="40"/>
                  </a:lnTo>
                  <a:lnTo>
                    <a:pt x="80" y="31"/>
                  </a:lnTo>
                  <a:lnTo>
                    <a:pt x="94" y="21"/>
                  </a:lnTo>
                  <a:lnTo>
                    <a:pt x="109" y="14"/>
                  </a:lnTo>
                  <a:lnTo>
                    <a:pt x="126" y="7"/>
                  </a:lnTo>
                  <a:lnTo>
                    <a:pt x="143" y="3"/>
                  </a:lnTo>
                  <a:lnTo>
                    <a:pt x="160" y="0"/>
                  </a:lnTo>
                  <a:lnTo>
                    <a:pt x="179" y="0"/>
                  </a:lnTo>
                  <a:lnTo>
                    <a:pt x="179" y="0"/>
                  </a:lnTo>
                  <a:lnTo>
                    <a:pt x="197" y="0"/>
                  </a:lnTo>
                  <a:lnTo>
                    <a:pt x="216" y="3"/>
                  </a:lnTo>
                  <a:lnTo>
                    <a:pt x="233" y="7"/>
                  </a:lnTo>
                  <a:lnTo>
                    <a:pt x="248" y="14"/>
                  </a:lnTo>
                  <a:lnTo>
                    <a:pt x="265" y="21"/>
                  </a:lnTo>
                  <a:lnTo>
                    <a:pt x="279" y="31"/>
                  </a:lnTo>
                  <a:lnTo>
                    <a:pt x="293" y="40"/>
                  </a:lnTo>
                  <a:lnTo>
                    <a:pt x="305" y="52"/>
                  </a:lnTo>
                  <a:lnTo>
                    <a:pt x="317" y="64"/>
                  </a:lnTo>
                  <a:lnTo>
                    <a:pt x="327" y="78"/>
                  </a:lnTo>
                  <a:lnTo>
                    <a:pt x="336" y="92"/>
                  </a:lnTo>
                  <a:lnTo>
                    <a:pt x="344" y="109"/>
                  </a:lnTo>
                  <a:lnTo>
                    <a:pt x="350" y="125"/>
                  </a:lnTo>
                  <a:lnTo>
                    <a:pt x="354" y="142"/>
                  </a:lnTo>
                  <a:lnTo>
                    <a:pt x="358" y="160"/>
                  </a:lnTo>
                  <a:lnTo>
                    <a:pt x="358" y="179"/>
                  </a:lnTo>
                  <a:lnTo>
                    <a:pt x="358" y="17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4" name="Google Shape;344;p63"/>
            <p:cNvSpPr/>
            <p:nvPr/>
          </p:nvSpPr>
          <p:spPr>
            <a:xfrm>
              <a:off x="873" y="1830"/>
              <a:ext cx="65" cy="89"/>
            </a:xfrm>
            <a:custGeom>
              <a:avLst/>
              <a:gdLst/>
              <a:ahLst/>
              <a:cxnLst/>
              <a:rect l="l" t="t" r="r" b="b"/>
              <a:pathLst>
                <a:path w="131" h="179" extrusionOk="0">
                  <a:moveTo>
                    <a:pt x="2" y="0"/>
                  </a:moveTo>
                  <a:lnTo>
                    <a:pt x="2" y="0"/>
                  </a:lnTo>
                  <a:lnTo>
                    <a:pt x="5" y="9"/>
                  </a:lnTo>
                  <a:lnTo>
                    <a:pt x="8" y="20"/>
                  </a:lnTo>
                  <a:lnTo>
                    <a:pt x="14" y="31"/>
                  </a:lnTo>
                  <a:lnTo>
                    <a:pt x="23" y="42"/>
                  </a:lnTo>
                  <a:lnTo>
                    <a:pt x="36" y="51"/>
                  </a:lnTo>
                  <a:lnTo>
                    <a:pt x="42" y="56"/>
                  </a:lnTo>
                  <a:lnTo>
                    <a:pt x="50" y="59"/>
                  </a:lnTo>
                  <a:lnTo>
                    <a:pt x="59" y="60"/>
                  </a:lnTo>
                  <a:lnTo>
                    <a:pt x="68" y="62"/>
                  </a:lnTo>
                  <a:lnTo>
                    <a:pt x="68" y="62"/>
                  </a:lnTo>
                  <a:lnTo>
                    <a:pt x="85" y="59"/>
                  </a:lnTo>
                  <a:lnTo>
                    <a:pt x="100" y="56"/>
                  </a:lnTo>
                  <a:lnTo>
                    <a:pt x="111" y="49"/>
                  </a:lnTo>
                  <a:lnTo>
                    <a:pt x="119" y="42"/>
                  </a:lnTo>
                  <a:lnTo>
                    <a:pt x="125" y="36"/>
                  </a:lnTo>
                  <a:lnTo>
                    <a:pt x="130" y="29"/>
                  </a:lnTo>
                  <a:lnTo>
                    <a:pt x="131" y="23"/>
                  </a:lnTo>
                  <a:lnTo>
                    <a:pt x="124" y="136"/>
                  </a:lnTo>
                  <a:lnTo>
                    <a:pt x="124" y="136"/>
                  </a:lnTo>
                  <a:lnTo>
                    <a:pt x="120" y="131"/>
                  </a:lnTo>
                  <a:lnTo>
                    <a:pt x="117" y="125"/>
                  </a:lnTo>
                  <a:lnTo>
                    <a:pt x="111" y="119"/>
                  </a:lnTo>
                  <a:lnTo>
                    <a:pt x="104" y="111"/>
                  </a:lnTo>
                  <a:lnTo>
                    <a:pt x="93" y="107"/>
                  </a:lnTo>
                  <a:lnTo>
                    <a:pt x="80" y="102"/>
                  </a:lnTo>
                  <a:lnTo>
                    <a:pt x="65" y="100"/>
                  </a:lnTo>
                  <a:lnTo>
                    <a:pt x="65" y="100"/>
                  </a:lnTo>
                  <a:lnTo>
                    <a:pt x="56" y="100"/>
                  </a:lnTo>
                  <a:lnTo>
                    <a:pt x="48" y="103"/>
                  </a:lnTo>
                  <a:lnTo>
                    <a:pt x="42" y="108"/>
                  </a:lnTo>
                  <a:lnTo>
                    <a:pt x="34" y="113"/>
                  </a:lnTo>
                  <a:lnTo>
                    <a:pt x="28" y="119"/>
                  </a:lnTo>
                  <a:lnTo>
                    <a:pt x="23" y="125"/>
                  </a:lnTo>
                  <a:lnTo>
                    <a:pt x="14" y="139"/>
                  </a:lnTo>
                  <a:lnTo>
                    <a:pt x="8" y="154"/>
                  </a:lnTo>
                  <a:lnTo>
                    <a:pt x="3" y="167"/>
                  </a:lnTo>
                  <a:lnTo>
                    <a:pt x="0" y="179"/>
                  </a:lnTo>
                  <a:lnTo>
                    <a:pt x="2"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5" name="Google Shape;345;p63"/>
            <p:cNvSpPr/>
            <p:nvPr/>
          </p:nvSpPr>
          <p:spPr>
            <a:xfrm>
              <a:off x="892" y="2072"/>
              <a:ext cx="331" cy="332"/>
            </a:xfrm>
            <a:custGeom>
              <a:avLst/>
              <a:gdLst/>
              <a:ahLst/>
              <a:cxnLst/>
              <a:rect l="l" t="t" r="r" b="b"/>
              <a:pathLst>
                <a:path w="661" h="663" extrusionOk="0">
                  <a:moveTo>
                    <a:pt x="661" y="332"/>
                  </a:moveTo>
                  <a:lnTo>
                    <a:pt x="661" y="332"/>
                  </a:lnTo>
                  <a:lnTo>
                    <a:pt x="660" y="366"/>
                  </a:lnTo>
                  <a:lnTo>
                    <a:pt x="653" y="398"/>
                  </a:lnTo>
                  <a:lnTo>
                    <a:pt x="646" y="430"/>
                  </a:lnTo>
                  <a:lnTo>
                    <a:pt x="635" y="461"/>
                  </a:lnTo>
                  <a:lnTo>
                    <a:pt x="621" y="489"/>
                  </a:lnTo>
                  <a:lnTo>
                    <a:pt x="604" y="517"/>
                  </a:lnTo>
                  <a:lnTo>
                    <a:pt x="586" y="543"/>
                  </a:lnTo>
                  <a:lnTo>
                    <a:pt x="564" y="566"/>
                  </a:lnTo>
                  <a:lnTo>
                    <a:pt x="541" y="588"/>
                  </a:lnTo>
                  <a:lnTo>
                    <a:pt x="515" y="606"/>
                  </a:lnTo>
                  <a:lnTo>
                    <a:pt x="487" y="623"/>
                  </a:lnTo>
                  <a:lnTo>
                    <a:pt x="459" y="637"/>
                  </a:lnTo>
                  <a:lnTo>
                    <a:pt x="428" y="648"/>
                  </a:lnTo>
                  <a:lnTo>
                    <a:pt x="396" y="655"/>
                  </a:lnTo>
                  <a:lnTo>
                    <a:pt x="364" y="662"/>
                  </a:lnTo>
                  <a:lnTo>
                    <a:pt x="330" y="663"/>
                  </a:lnTo>
                  <a:lnTo>
                    <a:pt x="330" y="663"/>
                  </a:lnTo>
                  <a:lnTo>
                    <a:pt x="296" y="662"/>
                  </a:lnTo>
                  <a:lnTo>
                    <a:pt x="263" y="655"/>
                  </a:lnTo>
                  <a:lnTo>
                    <a:pt x="231" y="648"/>
                  </a:lnTo>
                  <a:lnTo>
                    <a:pt x="202" y="637"/>
                  </a:lnTo>
                  <a:lnTo>
                    <a:pt x="172" y="623"/>
                  </a:lnTo>
                  <a:lnTo>
                    <a:pt x="145" y="606"/>
                  </a:lnTo>
                  <a:lnTo>
                    <a:pt x="120" y="588"/>
                  </a:lnTo>
                  <a:lnTo>
                    <a:pt x="95" y="566"/>
                  </a:lnTo>
                  <a:lnTo>
                    <a:pt x="75" y="543"/>
                  </a:lnTo>
                  <a:lnTo>
                    <a:pt x="55" y="517"/>
                  </a:lnTo>
                  <a:lnTo>
                    <a:pt x="38" y="489"/>
                  </a:lnTo>
                  <a:lnTo>
                    <a:pt x="24" y="461"/>
                  </a:lnTo>
                  <a:lnTo>
                    <a:pt x="14" y="430"/>
                  </a:lnTo>
                  <a:lnTo>
                    <a:pt x="6" y="398"/>
                  </a:lnTo>
                  <a:lnTo>
                    <a:pt x="1" y="366"/>
                  </a:lnTo>
                  <a:lnTo>
                    <a:pt x="0" y="332"/>
                  </a:lnTo>
                  <a:lnTo>
                    <a:pt x="0" y="332"/>
                  </a:lnTo>
                  <a:lnTo>
                    <a:pt x="1" y="298"/>
                  </a:lnTo>
                  <a:lnTo>
                    <a:pt x="6" y="265"/>
                  </a:lnTo>
                  <a:lnTo>
                    <a:pt x="14" y="233"/>
                  </a:lnTo>
                  <a:lnTo>
                    <a:pt x="24" y="204"/>
                  </a:lnTo>
                  <a:lnTo>
                    <a:pt x="38" y="174"/>
                  </a:lnTo>
                  <a:lnTo>
                    <a:pt x="55" y="147"/>
                  </a:lnTo>
                  <a:lnTo>
                    <a:pt x="75" y="122"/>
                  </a:lnTo>
                  <a:lnTo>
                    <a:pt x="95" y="97"/>
                  </a:lnTo>
                  <a:lnTo>
                    <a:pt x="120" y="76"/>
                  </a:lnTo>
                  <a:lnTo>
                    <a:pt x="145" y="57"/>
                  </a:lnTo>
                  <a:lnTo>
                    <a:pt x="172" y="40"/>
                  </a:lnTo>
                  <a:lnTo>
                    <a:pt x="202" y="26"/>
                  </a:lnTo>
                  <a:lnTo>
                    <a:pt x="231" y="16"/>
                  </a:lnTo>
                  <a:lnTo>
                    <a:pt x="263" y="8"/>
                  </a:lnTo>
                  <a:lnTo>
                    <a:pt x="296" y="3"/>
                  </a:lnTo>
                  <a:lnTo>
                    <a:pt x="330" y="0"/>
                  </a:lnTo>
                  <a:lnTo>
                    <a:pt x="330" y="0"/>
                  </a:lnTo>
                  <a:lnTo>
                    <a:pt x="364" y="3"/>
                  </a:lnTo>
                  <a:lnTo>
                    <a:pt x="396" y="8"/>
                  </a:lnTo>
                  <a:lnTo>
                    <a:pt x="428" y="16"/>
                  </a:lnTo>
                  <a:lnTo>
                    <a:pt x="459" y="26"/>
                  </a:lnTo>
                  <a:lnTo>
                    <a:pt x="487" y="40"/>
                  </a:lnTo>
                  <a:lnTo>
                    <a:pt x="515" y="57"/>
                  </a:lnTo>
                  <a:lnTo>
                    <a:pt x="541" y="76"/>
                  </a:lnTo>
                  <a:lnTo>
                    <a:pt x="564" y="97"/>
                  </a:lnTo>
                  <a:lnTo>
                    <a:pt x="586" y="122"/>
                  </a:lnTo>
                  <a:lnTo>
                    <a:pt x="604" y="147"/>
                  </a:lnTo>
                  <a:lnTo>
                    <a:pt x="621" y="174"/>
                  </a:lnTo>
                  <a:lnTo>
                    <a:pt x="635" y="204"/>
                  </a:lnTo>
                  <a:lnTo>
                    <a:pt x="646" y="233"/>
                  </a:lnTo>
                  <a:lnTo>
                    <a:pt x="653" y="265"/>
                  </a:lnTo>
                  <a:lnTo>
                    <a:pt x="660" y="298"/>
                  </a:lnTo>
                  <a:lnTo>
                    <a:pt x="661" y="332"/>
                  </a:lnTo>
                  <a:lnTo>
                    <a:pt x="661" y="33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6" name="Google Shape;346;p63"/>
            <p:cNvSpPr/>
            <p:nvPr/>
          </p:nvSpPr>
          <p:spPr>
            <a:xfrm>
              <a:off x="1274" y="2146"/>
              <a:ext cx="183" cy="184"/>
            </a:xfrm>
            <a:custGeom>
              <a:avLst/>
              <a:gdLst/>
              <a:ahLst/>
              <a:cxnLst/>
              <a:rect l="l" t="t" r="r" b="b"/>
              <a:pathLst>
                <a:path w="366" h="367" extrusionOk="0">
                  <a:moveTo>
                    <a:pt x="366" y="184"/>
                  </a:moveTo>
                  <a:lnTo>
                    <a:pt x="366" y="184"/>
                  </a:lnTo>
                  <a:lnTo>
                    <a:pt x="366" y="202"/>
                  </a:lnTo>
                  <a:lnTo>
                    <a:pt x="363" y="221"/>
                  </a:lnTo>
                  <a:lnTo>
                    <a:pt x="358" y="238"/>
                  </a:lnTo>
                  <a:lnTo>
                    <a:pt x="352" y="255"/>
                  </a:lnTo>
                  <a:lnTo>
                    <a:pt x="344" y="272"/>
                  </a:lnTo>
                  <a:lnTo>
                    <a:pt x="335" y="285"/>
                  </a:lnTo>
                  <a:lnTo>
                    <a:pt x="324" y="301"/>
                  </a:lnTo>
                  <a:lnTo>
                    <a:pt x="312" y="313"/>
                  </a:lnTo>
                  <a:lnTo>
                    <a:pt x="300" y="326"/>
                  </a:lnTo>
                  <a:lnTo>
                    <a:pt x="286" y="335"/>
                  </a:lnTo>
                  <a:lnTo>
                    <a:pt x="270" y="344"/>
                  </a:lnTo>
                  <a:lnTo>
                    <a:pt x="255" y="352"/>
                  </a:lnTo>
                  <a:lnTo>
                    <a:pt x="238" y="358"/>
                  </a:lnTo>
                  <a:lnTo>
                    <a:pt x="219" y="363"/>
                  </a:lnTo>
                  <a:lnTo>
                    <a:pt x="202" y="366"/>
                  </a:lnTo>
                  <a:lnTo>
                    <a:pt x="182" y="367"/>
                  </a:lnTo>
                  <a:lnTo>
                    <a:pt x="182" y="367"/>
                  </a:lnTo>
                  <a:lnTo>
                    <a:pt x="164" y="366"/>
                  </a:lnTo>
                  <a:lnTo>
                    <a:pt x="147" y="363"/>
                  </a:lnTo>
                  <a:lnTo>
                    <a:pt x="128" y="358"/>
                  </a:lnTo>
                  <a:lnTo>
                    <a:pt x="111" y="352"/>
                  </a:lnTo>
                  <a:lnTo>
                    <a:pt x="96" y="344"/>
                  </a:lnTo>
                  <a:lnTo>
                    <a:pt x="81" y="335"/>
                  </a:lnTo>
                  <a:lnTo>
                    <a:pt x="67" y="326"/>
                  </a:lnTo>
                  <a:lnTo>
                    <a:pt x="53" y="313"/>
                  </a:lnTo>
                  <a:lnTo>
                    <a:pt x="42" y="301"/>
                  </a:lnTo>
                  <a:lnTo>
                    <a:pt x="31" y="285"/>
                  </a:lnTo>
                  <a:lnTo>
                    <a:pt x="22" y="272"/>
                  </a:lnTo>
                  <a:lnTo>
                    <a:pt x="14" y="255"/>
                  </a:lnTo>
                  <a:lnTo>
                    <a:pt x="8" y="238"/>
                  </a:lnTo>
                  <a:lnTo>
                    <a:pt x="4" y="221"/>
                  </a:lnTo>
                  <a:lnTo>
                    <a:pt x="0" y="202"/>
                  </a:lnTo>
                  <a:lnTo>
                    <a:pt x="0" y="184"/>
                  </a:lnTo>
                  <a:lnTo>
                    <a:pt x="0" y="184"/>
                  </a:lnTo>
                  <a:lnTo>
                    <a:pt x="0" y="165"/>
                  </a:lnTo>
                  <a:lnTo>
                    <a:pt x="4" y="147"/>
                  </a:lnTo>
                  <a:lnTo>
                    <a:pt x="8" y="130"/>
                  </a:lnTo>
                  <a:lnTo>
                    <a:pt x="14" y="113"/>
                  </a:lnTo>
                  <a:lnTo>
                    <a:pt x="22" y="96"/>
                  </a:lnTo>
                  <a:lnTo>
                    <a:pt x="31" y="82"/>
                  </a:lnTo>
                  <a:lnTo>
                    <a:pt x="42" y="68"/>
                  </a:lnTo>
                  <a:lnTo>
                    <a:pt x="53" y="54"/>
                  </a:lnTo>
                  <a:lnTo>
                    <a:pt x="67" y="42"/>
                  </a:lnTo>
                  <a:lnTo>
                    <a:pt x="81" y="33"/>
                  </a:lnTo>
                  <a:lnTo>
                    <a:pt x="96" y="23"/>
                  </a:lnTo>
                  <a:lnTo>
                    <a:pt x="111" y="16"/>
                  </a:lnTo>
                  <a:lnTo>
                    <a:pt x="128" y="9"/>
                  </a:lnTo>
                  <a:lnTo>
                    <a:pt x="147" y="5"/>
                  </a:lnTo>
                  <a:lnTo>
                    <a:pt x="164" y="2"/>
                  </a:lnTo>
                  <a:lnTo>
                    <a:pt x="182" y="0"/>
                  </a:lnTo>
                  <a:lnTo>
                    <a:pt x="182" y="0"/>
                  </a:lnTo>
                  <a:lnTo>
                    <a:pt x="202" y="2"/>
                  </a:lnTo>
                  <a:lnTo>
                    <a:pt x="219" y="5"/>
                  </a:lnTo>
                  <a:lnTo>
                    <a:pt x="238" y="9"/>
                  </a:lnTo>
                  <a:lnTo>
                    <a:pt x="255" y="16"/>
                  </a:lnTo>
                  <a:lnTo>
                    <a:pt x="270" y="23"/>
                  </a:lnTo>
                  <a:lnTo>
                    <a:pt x="286" y="33"/>
                  </a:lnTo>
                  <a:lnTo>
                    <a:pt x="300" y="42"/>
                  </a:lnTo>
                  <a:lnTo>
                    <a:pt x="312" y="54"/>
                  </a:lnTo>
                  <a:lnTo>
                    <a:pt x="324" y="68"/>
                  </a:lnTo>
                  <a:lnTo>
                    <a:pt x="335" y="82"/>
                  </a:lnTo>
                  <a:lnTo>
                    <a:pt x="344" y="96"/>
                  </a:lnTo>
                  <a:lnTo>
                    <a:pt x="352" y="113"/>
                  </a:lnTo>
                  <a:lnTo>
                    <a:pt x="358" y="130"/>
                  </a:lnTo>
                  <a:lnTo>
                    <a:pt x="363" y="147"/>
                  </a:lnTo>
                  <a:lnTo>
                    <a:pt x="366" y="165"/>
                  </a:lnTo>
                  <a:lnTo>
                    <a:pt x="366" y="184"/>
                  </a:lnTo>
                  <a:lnTo>
                    <a:pt x="366" y="18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7" name="Google Shape;347;p63"/>
            <p:cNvSpPr/>
            <p:nvPr/>
          </p:nvSpPr>
          <p:spPr>
            <a:xfrm>
              <a:off x="1214" y="2192"/>
              <a:ext cx="68" cy="91"/>
            </a:xfrm>
            <a:custGeom>
              <a:avLst/>
              <a:gdLst/>
              <a:ahLst/>
              <a:cxnLst/>
              <a:rect l="l" t="t" r="r" b="b"/>
              <a:pathLst>
                <a:path w="136" h="182" extrusionOk="0">
                  <a:moveTo>
                    <a:pt x="2" y="0"/>
                  </a:moveTo>
                  <a:lnTo>
                    <a:pt x="2" y="0"/>
                  </a:lnTo>
                  <a:lnTo>
                    <a:pt x="5" y="9"/>
                  </a:lnTo>
                  <a:lnTo>
                    <a:pt x="9" y="20"/>
                  </a:lnTo>
                  <a:lnTo>
                    <a:pt x="16" y="31"/>
                  </a:lnTo>
                  <a:lnTo>
                    <a:pt x="25" y="43"/>
                  </a:lnTo>
                  <a:lnTo>
                    <a:pt x="31" y="48"/>
                  </a:lnTo>
                  <a:lnTo>
                    <a:pt x="37" y="52"/>
                  </a:lnTo>
                  <a:lnTo>
                    <a:pt x="43" y="57"/>
                  </a:lnTo>
                  <a:lnTo>
                    <a:pt x="51" y="60"/>
                  </a:lnTo>
                  <a:lnTo>
                    <a:pt x="60" y="61"/>
                  </a:lnTo>
                  <a:lnTo>
                    <a:pt x="70" y="63"/>
                  </a:lnTo>
                  <a:lnTo>
                    <a:pt x="70" y="63"/>
                  </a:lnTo>
                  <a:lnTo>
                    <a:pt x="88" y="60"/>
                  </a:lnTo>
                  <a:lnTo>
                    <a:pt x="103" y="57"/>
                  </a:lnTo>
                  <a:lnTo>
                    <a:pt x="114" y="51"/>
                  </a:lnTo>
                  <a:lnTo>
                    <a:pt x="124" y="43"/>
                  </a:lnTo>
                  <a:lnTo>
                    <a:pt x="130" y="35"/>
                  </a:lnTo>
                  <a:lnTo>
                    <a:pt x="133" y="29"/>
                  </a:lnTo>
                  <a:lnTo>
                    <a:pt x="136" y="23"/>
                  </a:lnTo>
                  <a:lnTo>
                    <a:pt x="127" y="139"/>
                  </a:lnTo>
                  <a:lnTo>
                    <a:pt x="127" y="139"/>
                  </a:lnTo>
                  <a:lnTo>
                    <a:pt x="125" y="134"/>
                  </a:lnTo>
                  <a:lnTo>
                    <a:pt x="120" y="128"/>
                  </a:lnTo>
                  <a:lnTo>
                    <a:pt x="114" y="120"/>
                  </a:lnTo>
                  <a:lnTo>
                    <a:pt x="107" y="114"/>
                  </a:lnTo>
                  <a:lnTo>
                    <a:pt x="96" y="108"/>
                  </a:lnTo>
                  <a:lnTo>
                    <a:pt x="83" y="103"/>
                  </a:lnTo>
                  <a:lnTo>
                    <a:pt x="66" y="102"/>
                  </a:lnTo>
                  <a:lnTo>
                    <a:pt x="66" y="102"/>
                  </a:lnTo>
                  <a:lnTo>
                    <a:pt x="57" y="103"/>
                  </a:lnTo>
                  <a:lnTo>
                    <a:pt x="50" y="106"/>
                  </a:lnTo>
                  <a:lnTo>
                    <a:pt x="43" y="109"/>
                  </a:lnTo>
                  <a:lnTo>
                    <a:pt x="36" y="115"/>
                  </a:lnTo>
                  <a:lnTo>
                    <a:pt x="29" y="122"/>
                  </a:lnTo>
                  <a:lnTo>
                    <a:pt x="25" y="128"/>
                  </a:lnTo>
                  <a:lnTo>
                    <a:pt x="16" y="142"/>
                  </a:lnTo>
                  <a:lnTo>
                    <a:pt x="9" y="157"/>
                  </a:lnTo>
                  <a:lnTo>
                    <a:pt x="5" y="169"/>
                  </a:lnTo>
                  <a:lnTo>
                    <a:pt x="0" y="182"/>
                  </a:lnTo>
                  <a:lnTo>
                    <a:pt x="2"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8" name="Google Shape;348;p63"/>
            <p:cNvSpPr/>
            <p:nvPr/>
          </p:nvSpPr>
          <p:spPr>
            <a:xfrm>
              <a:off x="1122" y="1541"/>
              <a:ext cx="323" cy="323"/>
            </a:xfrm>
            <a:custGeom>
              <a:avLst/>
              <a:gdLst/>
              <a:ahLst/>
              <a:cxnLst/>
              <a:rect l="l" t="t" r="r" b="b"/>
              <a:pathLst>
                <a:path w="646" h="646" extrusionOk="0">
                  <a:moveTo>
                    <a:pt x="646" y="324"/>
                  </a:moveTo>
                  <a:lnTo>
                    <a:pt x="646" y="324"/>
                  </a:lnTo>
                  <a:lnTo>
                    <a:pt x="645" y="356"/>
                  </a:lnTo>
                  <a:lnTo>
                    <a:pt x="640" y="389"/>
                  </a:lnTo>
                  <a:lnTo>
                    <a:pt x="632" y="419"/>
                  </a:lnTo>
                  <a:lnTo>
                    <a:pt x="621" y="449"/>
                  </a:lnTo>
                  <a:lnTo>
                    <a:pt x="608" y="478"/>
                  </a:lnTo>
                  <a:lnTo>
                    <a:pt x="592" y="504"/>
                  </a:lnTo>
                  <a:lnTo>
                    <a:pt x="574" y="529"/>
                  </a:lnTo>
                  <a:lnTo>
                    <a:pt x="552" y="552"/>
                  </a:lnTo>
                  <a:lnTo>
                    <a:pt x="529" y="572"/>
                  </a:lnTo>
                  <a:lnTo>
                    <a:pt x="504" y="590"/>
                  </a:lnTo>
                  <a:lnTo>
                    <a:pt x="478" y="607"/>
                  </a:lnTo>
                  <a:lnTo>
                    <a:pt x="449" y="621"/>
                  </a:lnTo>
                  <a:lnTo>
                    <a:pt x="420" y="632"/>
                  </a:lnTo>
                  <a:lnTo>
                    <a:pt x="389" y="640"/>
                  </a:lnTo>
                  <a:lnTo>
                    <a:pt x="356" y="644"/>
                  </a:lnTo>
                  <a:lnTo>
                    <a:pt x="324" y="646"/>
                  </a:lnTo>
                  <a:lnTo>
                    <a:pt x="324" y="646"/>
                  </a:lnTo>
                  <a:lnTo>
                    <a:pt x="290" y="644"/>
                  </a:lnTo>
                  <a:lnTo>
                    <a:pt x="259" y="640"/>
                  </a:lnTo>
                  <a:lnTo>
                    <a:pt x="228" y="632"/>
                  </a:lnTo>
                  <a:lnTo>
                    <a:pt x="198" y="621"/>
                  </a:lnTo>
                  <a:lnTo>
                    <a:pt x="170" y="607"/>
                  </a:lnTo>
                  <a:lnTo>
                    <a:pt x="144" y="590"/>
                  </a:lnTo>
                  <a:lnTo>
                    <a:pt x="119" y="572"/>
                  </a:lnTo>
                  <a:lnTo>
                    <a:pt x="96" y="552"/>
                  </a:lnTo>
                  <a:lnTo>
                    <a:pt x="74" y="529"/>
                  </a:lnTo>
                  <a:lnTo>
                    <a:pt x="56" y="504"/>
                  </a:lnTo>
                  <a:lnTo>
                    <a:pt x="40" y="478"/>
                  </a:lnTo>
                  <a:lnTo>
                    <a:pt x="26" y="449"/>
                  </a:lnTo>
                  <a:lnTo>
                    <a:pt x="16" y="419"/>
                  </a:lnTo>
                  <a:lnTo>
                    <a:pt x="8" y="389"/>
                  </a:lnTo>
                  <a:lnTo>
                    <a:pt x="3" y="356"/>
                  </a:lnTo>
                  <a:lnTo>
                    <a:pt x="0" y="324"/>
                  </a:lnTo>
                  <a:lnTo>
                    <a:pt x="0" y="324"/>
                  </a:lnTo>
                  <a:lnTo>
                    <a:pt x="3" y="290"/>
                  </a:lnTo>
                  <a:lnTo>
                    <a:pt x="8" y="259"/>
                  </a:lnTo>
                  <a:lnTo>
                    <a:pt x="16" y="227"/>
                  </a:lnTo>
                  <a:lnTo>
                    <a:pt x="26" y="197"/>
                  </a:lnTo>
                  <a:lnTo>
                    <a:pt x="40" y="170"/>
                  </a:lnTo>
                  <a:lnTo>
                    <a:pt x="56" y="143"/>
                  </a:lnTo>
                  <a:lnTo>
                    <a:pt x="74" y="117"/>
                  </a:lnTo>
                  <a:lnTo>
                    <a:pt x="96" y="96"/>
                  </a:lnTo>
                  <a:lnTo>
                    <a:pt x="119" y="74"/>
                  </a:lnTo>
                  <a:lnTo>
                    <a:pt x="144" y="56"/>
                  </a:lnTo>
                  <a:lnTo>
                    <a:pt x="170" y="40"/>
                  </a:lnTo>
                  <a:lnTo>
                    <a:pt x="198" y="26"/>
                  </a:lnTo>
                  <a:lnTo>
                    <a:pt x="228" y="15"/>
                  </a:lnTo>
                  <a:lnTo>
                    <a:pt x="259" y="8"/>
                  </a:lnTo>
                  <a:lnTo>
                    <a:pt x="290" y="2"/>
                  </a:lnTo>
                  <a:lnTo>
                    <a:pt x="324" y="0"/>
                  </a:lnTo>
                  <a:lnTo>
                    <a:pt x="324" y="0"/>
                  </a:lnTo>
                  <a:lnTo>
                    <a:pt x="356" y="2"/>
                  </a:lnTo>
                  <a:lnTo>
                    <a:pt x="389" y="8"/>
                  </a:lnTo>
                  <a:lnTo>
                    <a:pt x="420" y="15"/>
                  </a:lnTo>
                  <a:lnTo>
                    <a:pt x="449" y="26"/>
                  </a:lnTo>
                  <a:lnTo>
                    <a:pt x="478" y="40"/>
                  </a:lnTo>
                  <a:lnTo>
                    <a:pt x="504" y="56"/>
                  </a:lnTo>
                  <a:lnTo>
                    <a:pt x="529" y="74"/>
                  </a:lnTo>
                  <a:lnTo>
                    <a:pt x="552" y="96"/>
                  </a:lnTo>
                  <a:lnTo>
                    <a:pt x="574" y="117"/>
                  </a:lnTo>
                  <a:lnTo>
                    <a:pt x="592" y="143"/>
                  </a:lnTo>
                  <a:lnTo>
                    <a:pt x="608" y="170"/>
                  </a:lnTo>
                  <a:lnTo>
                    <a:pt x="621" y="197"/>
                  </a:lnTo>
                  <a:lnTo>
                    <a:pt x="632" y="227"/>
                  </a:lnTo>
                  <a:lnTo>
                    <a:pt x="640" y="259"/>
                  </a:lnTo>
                  <a:lnTo>
                    <a:pt x="645" y="290"/>
                  </a:lnTo>
                  <a:lnTo>
                    <a:pt x="646" y="324"/>
                  </a:lnTo>
                  <a:lnTo>
                    <a:pt x="646" y="3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9" name="Google Shape;349;p63"/>
            <p:cNvSpPr/>
            <p:nvPr/>
          </p:nvSpPr>
          <p:spPr>
            <a:xfrm>
              <a:off x="1492" y="1600"/>
              <a:ext cx="195" cy="196"/>
            </a:xfrm>
            <a:custGeom>
              <a:avLst/>
              <a:gdLst/>
              <a:ahLst/>
              <a:cxnLst/>
              <a:rect l="l" t="t" r="r" b="b"/>
              <a:pathLst>
                <a:path w="392" h="393" extrusionOk="0">
                  <a:moveTo>
                    <a:pt x="392" y="196"/>
                  </a:moveTo>
                  <a:lnTo>
                    <a:pt x="392" y="196"/>
                  </a:lnTo>
                  <a:lnTo>
                    <a:pt x="390" y="216"/>
                  </a:lnTo>
                  <a:lnTo>
                    <a:pt x="389" y="236"/>
                  </a:lnTo>
                  <a:lnTo>
                    <a:pt x="383" y="255"/>
                  </a:lnTo>
                  <a:lnTo>
                    <a:pt x="376" y="273"/>
                  </a:lnTo>
                  <a:lnTo>
                    <a:pt x="369" y="290"/>
                  </a:lnTo>
                  <a:lnTo>
                    <a:pt x="358" y="305"/>
                  </a:lnTo>
                  <a:lnTo>
                    <a:pt x="347" y="321"/>
                  </a:lnTo>
                  <a:lnTo>
                    <a:pt x="335" y="335"/>
                  </a:lnTo>
                  <a:lnTo>
                    <a:pt x="321" y="349"/>
                  </a:lnTo>
                  <a:lnTo>
                    <a:pt x="305" y="359"/>
                  </a:lnTo>
                  <a:lnTo>
                    <a:pt x="290" y="369"/>
                  </a:lnTo>
                  <a:lnTo>
                    <a:pt x="272" y="378"/>
                  </a:lnTo>
                  <a:lnTo>
                    <a:pt x="255" y="384"/>
                  </a:lnTo>
                  <a:lnTo>
                    <a:pt x="236" y="389"/>
                  </a:lnTo>
                  <a:lnTo>
                    <a:pt x="216" y="392"/>
                  </a:lnTo>
                  <a:lnTo>
                    <a:pt x="196" y="393"/>
                  </a:lnTo>
                  <a:lnTo>
                    <a:pt x="196" y="393"/>
                  </a:lnTo>
                  <a:lnTo>
                    <a:pt x="176" y="392"/>
                  </a:lnTo>
                  <a:lnTo>
                    <a:pt x="156" y="389"/>
                  </a:lnTo>
                  <a:lnTo>
                    <a:pt x="137" y="384"/>
                  </a:lnTo>
                  <a:lnTo>
                    <a:pt x="119" y="378"/>
                  </a:lnTo>
                  <a:lnTo>
                    <a:pt x="102" y="369"/>
                  </a:lnTo>
                  <a:lnTo>
                    <a:pt x="87" y="359"/>
                  </a:lnTo>
                  <a:lnTo>
                    <a:pt x="71" y="349"/>
                  </a:lnTo>
                  <a:lnTo>
                    <a:pt x="57" y="335"/>
                  </a:lnTo>
                  <a:lnTo>
                    <a:pt x="45" y="321"/>
                  </a:lnTo>
                  <a:lnTo>
                    <a:pt x="33" y="305"/>
                  </a:lnTo>
                  <a:lnTo>
                    <a:pt x="23" y="290"/>
                  </a:lnTo>
                  <a:lnTo>
                    <a:pt x="16" y="273"/>
                  </a:lnTo>
                  <a:lnTo>
                    <a:pt x="8" y="255"/>
                  </a:lnTo>
                  <a:lnTo>
                    <a:pt x="3" y="236"/>
                  </a:lnTo>
                  <a:lnTo>
                    <a:pt x="0" y="216"/>
                  </a:lnTo>
                  <a:lnTo>
                    <a:pt x="0" y="196"/>
                  </a:lnTo>
                  <a:lnTo>
                    <a:pt x="0" y="196"/>
                  </a:lnTo>
                  <a:lnTo>
                    <a:pt x="0" y="176"/>
                  </a:lnTo>
                  <a:lnTo>
                    <a:pt x="3" y="157"/>
                  </a:lnTo>
                  <a:lnTo>
                    <a:pt x="8" y="137"/>
                  </a:lnTo>
                  <a:lnTo>
                    <a:pt x="16" y="120"/>
                  </a:lnTo>
                  <a:lnTo>
                    <a:pt x="23" y="103"/>
                  </a:lnTo>
                  <a:lnTo>
                    <a:pt x="33" y="87"/>
                  </a:lnTo>
                  <a:lnTo>
                    <a:pt x="45" y="71"/>
                  </a:lnTo>
                  <a:lnTo>
                    <a:pt x="57" y="57"/>
                  </a:lnTo>
                  <a:lnTo>
                    <a:pt x="71" y="45"/>
                  </a:lnTo>
                  <a:lnTo>
                    <a:pt x="87" y="34"/>
                  </a:lnTo>
                  <a:lnTo>
                    <a:pt x="102" y="23"/>
                  </a:lnTo>
                  <a:lnTo>
                    <a:pt x="119" y="16"/>
                  </a:lnTo>
                  <a:lnTo>
                    <a:pt x="137" y="9"/>
                  </a:lnTo>
                  <a:lnTo>
                    <a:pt x="156" y="5"/>
                  </a:lnTo>
                  <a:lnTo>
                    <a:pt x="176" y="2"/>
                  </a:lnTo>
                  <a:lnTo>
                    <a:pt x="196" y="0"/>
                  </a:lnTo>
                  <a:lnTo>
                    <a:pt x="196" y="0"/>
                  </a:lnTo>
                  <a:lnTo>
                    <a:pt x="216" y="2"/>
                  </a:lnTo>
                  <a:lnTo>
                    <a:pt x="236" y="5"/>
                  </a:lnTo>
                  <a:lnTo>
                    <a:pt x="255" y="9"/>
                  </a:lnTo>
                  <a:lnTo>
                    <a:pt x="272" y="16"/>
                  </a:lnTo>
                  <a:lnTo>
                    <a:pt x="290" y="23"/>
                  </a:lnTo>
                  <a:lnTo>
                    <a:pt x="305" y="34"/>
                  </a:lnTo>
                  <a:lnTo>
                    <a:pt x="321" y="45"/>
                  </a:lnTo>
                  <a:lnTo>
                    <a:pt x="335" y="57"/>
                  </a:lnTo>
                  <a:lnTo>
                    <a:pt x="347" y="71"/>
                  </a:lnTo>
                  <a:lnTo>
                    <a:pt x="358" y="87"/>
                  </a:lnTo>
                  <a:lnTo>
                    <a:pt x="369" y="103"/>
                  </a:lnTo>
                  <a:lnTo>
                    <a:pt x="376" y="120"/>
                  </a:lnTo>
                  <a:lnTo>
                    <a:pt x="383" y="137"/>
                  </a:lnTo>
                  <a:lnTo>
                    <a:pt x="389" y="157"/>
                  </a:lnTo>
                  <a:lnTo>
                    <a:pt x="390" y="176"/>
                  </a:lnTo>
                  <a:lnTo>
                    <a:pt x="392" y="196"/>
                  </a:lnTo>
                  <a:lnTo>
                    <a:pt x="392" y="19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0" name="Google Shape;350;p63"/>
            <p:cNvSpPr/>
            <p:nvPr/>
          </p:nvSpPr>
          <p:spPr>
            <a:xfrm>
              <a:off x="1437" y="1658"/>
              <a:ext cx="66" cy="90"/>
            </a:xfrm>
            <a:custGeom>
              <a:avLst/>
              <a:gdLst/>
              <a:ahLst/>
              <a:cxnLst/>
              <a:rect l="l" t="t" r="r" b="b"/>
              <a:pathLst>
                <a:path w="132" h="179" extrusionOk="0">
                  <a:moveTo>
                    <a:pt x="1" y="0"/>
                  </a:moveTo>
                  <a:lnTo>
                    <a:pt x="1" y="0"/>
                  </a:lnTo>
                  <a:lnTo>
                    <a:pt x="4" y="10"/>
                  </a:lnTo>
                  <a:lnTo>
                    <a:pt x="9" y="20"/>
                  </a:lnTo>
                  <a:lnTo>
                    <a:pt x="15" y="31"/>
                  </a:lnTo>
                  <a:lnTo>
                    <a:pt x="23" y="42"/>
                  </a:lnTo>
                  <a:lnTo>
                    <a:pt x="35" y="51"/>
                  </a:lnTo>
                  <a:lnTo>
                    <a:pt x="41" y="56"/>
                  </a:lnTo>
                  <a:lnTo>
                    <a:pt x="49" y="59"/>
                  </a:lnTo>
                  <a:lnTo>
                    <a:pt x="58" y="60"/>
                  </a:lnTo>
                  <a:lnTo>
                    <a:pt x="68" y="62"/>
                  </a:lnTo>
                  <a:lnTo>
                    <a:pt x="68" y="62"/>
                  </a:lnTo>
                  <a:lnTo>
                    <a:pt x="85" y="60"/>
                  </a:lnTo>
                  <a:lnTo>
                    <a:pt x="100" y="56"/>
                  </a:lnTo>
                  <a:lnTo>
                    <a:pt x="111" y="50"/>
                  </a:lnTo>
                  <a:lnTo>
                    <a:pt x="120" y="42"/>
                  </a:lnTo>
                  <a:lnTo>
                    <a:pt x="125" y="36"/>
                  </a:lnTo>
                  <a:lnTo>
                    <a:pt x="129" y="30"/>
                  </a:lnTo>
                  <a:lnTo>
                    <a:pt x="132" y="23"/>
                  </a:lnTo>
                  <a:lnTo>
                    <a:pt x="123" y="136"/>
                  </a:lnTo>
                  <a:lnTo>
                    <a:pt x="123" y="136"/>
                  </a:lnTo>
                  <a:lnTo>
                    <a:pt x="120" y="131"/>
                  </a:lnTo>
                  <a:lnTo>
                    <a:pt x="117" y="125"/>
                  </a:lnTo>
                  <a:lnTo>
                    <a:pt x="111" y="119"/>
                  </a:lnTo>
                  <a:lnTo>
                    <a:pt x="103" y="111"/>
                  </a:lnTo>
                  <a:lnTo>
                    <a:pt x="94" y="107"/>
                  </a:lnTo>
                  <a:lnTo>
                    <a:pt x="80" y="102"/>
                  </a:lnTo>
                  <a:lnTo>
                    <a:pt x="64" y="101"/>
                  </a:lnTo>
                  <a:lnTo>
                    <a:pt x="64" y="101"/>
                  </a:lnTo>
                  <a:lnTo>
                    <a:pt x="55" y="101"/>
                  </a:lnTo>
                  <a:lnTo>
                    <a:pt x="48" y="104"/>
                  </a:lnTo>
                  <a:lnTo>
                    <a:pt x="41" y="108"/>
                  </a:lnTo>
                  <a:lnTo>
                    <a:pt x="35" y="113"/>
                  </a:lnTo>
                  <a:lnTo>
                    <a:pt x="29" y="119"/>
                  </a:lnTo>
                  <a:lnTo>
                    <a:pt x="23" y="125"/>
                  </a:lnTo>
                  <a:lnTo>
                    <a:pt x="15" y="139"/>
                  </a:lnTo>
                  <a:lnTo>
                    <a:pt x="7" y="155"/>
                  </a:lnTo>
                  <a:lnTo>
                    <a:pt x="3" y="167"/>
                  </a:lnTo>
                  <a:lnTo>
                    <a:pt x="0" y="179"/>
                  </a:lnTo>
                  <a:lnTo>
                    <a:pt x="1"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1" name="Google Shape;351;p63"/>
            <p:cNvSpPr/>
            <p:nvPr/>
          </p:nvSpPr>
          <p:spPr>
            <a:xfrm>
              <a:off x="1375" y="1819"/>
              <a:ext cx="340" cy="340"/>
            </a:xfrm>
            <a:custGeom>
              <a:avLst/>
              <a:gdLst/>
              <a:ahLst/>
              <a:cxnLst/>
              <a:rect l="l" t="t" r="r" b="b"/>
              <a:pathLst>
                <a:path w="680" h="679" extrusionOk="0">
                  <a:moveTo>
                    <a:pt x="0" y="339"/>
                  </a:moveTo>
                  <a:lnTo>
                    <a:pt x="0" y="339"/>
                  </a:lnTo>
                  <a:lnTo>
                    <a:pt x="2" y="305"/>
                  </a:lnTo>
                  <a:lnTo>
                    <a:pt x="8" y="271"/>
                  </a:lnTo>
                  <a:lnTo>
                    <a:pt x="16" y="239"/>
                  </a:lnTo>
                  <a:lnTo>
                    <a:pt x="27" y="208"/>
                  </a:lnTo>
                  <a:lnTo>
                    <a:pt x="42" y="177"/>
                  </a:lnTo>
                  <a:lnTo>
                    <a:pt x="59" y="149"/>
                  </a:lnTo>
                  <a:lnTo>
                    <a:pt x="77" y="123"/>
                  </a:lnTo>
                  <a:lnTo>
                    <a:pt x="101" y="100"/>
                  </a:lnTo>
                  <a:lnTo>
                    <a:pt x="124" y="77"/>
                  </a:lnTo>
                  <a:lnTo>
                    <a:pt x="150" y="58"/>
                  </a:lnTo>
                  <a:lnTo>
                    <a:pt x="178" y="41"/>
                  </a:lnTo>
                  <a:lnTo>
                    <a:pt x="209" y="26"/>
                  </a:lnTo>
                  <a:lnTo>
                    <a:pt x="239" y="15"/>
                  </a:lnTo>
                  <a:lnTo>
                    <a:pt x="272" y="7"/>
                  </a:lnTo>
                  <a:lnTo>
                    <a:pt x="306" y="1"/>
                  </a:lnTo>
                  <a:lnTo>
                    <a:pt x="340" y="0"/>
                  </a:lnTo>
                  <a:lnTo>
                    <a:pt x="340" y="0"/>
                  </a:lnTo>
                  <a:lnTo>
                    <a:pt x="375" y="1"/>
                  </a:lnTo>
                  <a:lnTo>
                    <a:pt x="409" y="7"/>
                  </a:lnTo>
                  <a:lnTo>
                    <a:pt x="441" y="15"/>
                  </a:lnTo>
                  <a:lnTo>
                    <a:pt x="472" y="26"/>
                  </a:lnTo>
                  <a:lnTo>
                    <a:pt x="501" y="41"/>
                  </a:lnTo>
                  <a:lnTo>
                    <a:pt x="529" y="58"/>
                  </a:lnTo>
                  <a:lnTo>
                    <a:pt x="555" y="77"/>
                  </a:lnTo>
                  <a:lnTo>
                    <a:pt x="580" y="100"/>
                  </a:lnTo>
                  <a:lnTo>
                    <a:pt x="602" y="123"/>
                  </a:lnTo>
                  <a:lnTo>
                    <a:pt x="622" y="149"/>
                  </a:lnTo>
                  <a:lnTo>
                    <a:pt x="639" y="177"/>
                  </a:lnTo>
                  <a:lnTo>
                    <a:pt x="653" y="208"/>
                  </a:lnTo>
                  <a:lnTo>
                    <a:pt x="665" y="239"/>
                  </a:lnTo>
                  <a:lnTo>
                    <a:pt x="673" y="271"/>
                  </a:lnTo>
                  <a:lnTo>
                    <a:pt x="677" y="305"/>
                  </a:lnTo>
                  <a:lnTo>
                    <a:pt x="680" y="339"/>
                  </a:lnTo>
                  <a:lnTo>
                    <a:pt x="680" y="339"/>
                  </a:lnTo>
                  <a:lnTo>
                    <a:pt x="677" y="374"/>
                  </a:lnTo>
                  <a:lnTo>
                    <a:pt x="673" y="408"/>
                  </a:lnTo>
                  <a:lnTo>
                    <a:pt x="665" y="440"/>
                  </a:lnTo>
                  <a:lnTo>
                    <a:pt x="653" y="471"/>
                  </a:lnTo>
                  <a:lnTo>
                    <a:pt x="639" y="501"/>
                  </a:lnTo>
                  <a:lnTo>
                    <a:pt x="622" y="530"/>
                  </a:lnTo>
                  <a:lnTo>
                    <a:pt x="602" y="556"/>
                  </a:lnTo>
                  <a:lnTo>
                    <a:pt x="580" y="579"/>
                  </a:lnTo>
                  <a:lnTo>
                    <a:pt x="555" y="601"/>
                  </a:lnTo>
                  <a:lnTo>
                    <a:pt x="529" y="621"/>
                  </a:lnTo>
                  <a:lnTo>
                    <a:pt x="501" y="638"/>
                  </a:lnTo>
                  <a:lnTo>
                    <a:pt x="472" y="652"/>
                  </a:lnTo>
                  <a:lnTo>
                    <a:pt x="441" y="664"/>
                  </a:lnTo>
                  <a:lnTo>
                    <a:pt x="409" y="672"/>
                  </a:lnTo>
                  <a:lnTo>
                    <a:pt x="375" y="678"/>
                  </a:lnTo>
                  <a:lnTo>
                    <a:pt x="340" y="679"/>
                  </a:lnTo>
                  <a:lnTo>
                    <a:pt x="340" y="679"/>
                  </a:lnTo>
                  <a:lnTo>
                    <a:pt x="306" y="678"/>
                  </a:lnTo>
                  <a:lnTo>
                    <a:pt x="272" y="672"/>
                  </a:lnTo>
                  <a:lnTo>
                    <a:pt x="239" y="664"/>
                  </a:lnTo>
                  <a:lnTo>
                    <a:pt x="209" y="652"/>
                  </a:lnTo>
                  <a:lnTo>
                    <a:pt x="178" y="638"/>
                  </a:lnTo>
                  <a:lnTo>
                    <a:pt x="150" y="621"/>
                  </a:lnTo>
                  <a:lnTo>
                    <a:pt x="124" y="601"/>
                  </a:lnTo>
                  <a:lnTo>
                    <a:pt x="101" y="579"/>
                  </a:lnTo>
                  <a:lnTo>
                    <a:pt x="77" y="556"/>
                  </a:lnTo>
                  <a:lnTo>
                    <a:pt x="59" y="530"/>
                  </a:lnTo>
                  <a:lnTo>
                    <a:pt x="42" y="501"/>
                  </a:lnTo>
                  <a:lnTo>
                    <a:pt x="27" y="471"/>
                  </a:lnTo>
                  <a:lnTo>
                    <a:pt x="16" y="440"/>
                  </a:lnTo>
                  <a:lnTo>
                    <a:pt x="8" y="408"/>
                  </a:lnTo>
                  <a:lnTo>
                    <a:pt x="2" y="374"/>
                  </a:lnTo>
                  <a:lnTo>
                    <a:pt x="0" y="339"/>
                  </a:lnTo>
                  <a:lnTo>
                    <a:pt x="0" y="33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2" name="Google Shape;352;p63"/>
            <p:cNvSpPr/>
            <p:nvPr/>
          </p:nvSpPr>
          <p:spPr>
            <a:xfrm>
              <a:off x="1120" y="1891"/>
              <a:ext cx="207" cy="207"/>
            </a:xfrm>
            <a:custGeom>
              <a:avLst/>
              <a:gdLst/>
              <a:ahLst/>
              <a:cxnLst/>
              <a:rect l="l" t="t" r="r" b="b"/>
              <a:pathLst>
                <a:path w="413" h="413" extrusionOk="0">
                  <a:moveTo>
                    <a:pt x="0" y="207"/>
                  </a:moveTo>
                  <a:lnTo>
                    <a:pt x="0" y="207"/>
                  </a:lnTo>
                  <a:lnTo>
                    <a:pt x="2" y="185"/>
                  </a:lnTo>
                  <a:lnTo>
                    <a:pt x="5" y="165"/>
                  </a:lnTo>
                  <a:lnTo>
                    <a:pt x="9" y="145"/>
                  </a:lnTo>
                  <a:lnTo>
                    <a:pt x="16" y="126"/>
                  </a:lnTo>
                  <a:lnTo>
                    <a:pt x="25" y="108"/>
                  </a:lnTo>
                  <a:lnTo>
                    <a:pt x="36" y="91"/>
                  </a:lnTo>
                  <a:lnTo>
                    <a:pt x="48" y="75"/>
                  </a:lnTo>
                  <a:lnTo>
                    <a:pt x="60" y="60"/>
                  </a:lnTo>
                  <a:lnTo>
                    <a:pt x="76" y="48"/>
                  </a:lnTo>
                  <a:lnTo>
                    <a:pt x="91" y="35"/>
                  </a:lnTo>
                  <a:lnTo>
                    <a:pt x="108" y="25"/>
                  </a:lnTo>
                  <a:lnTo>
                    <a:pt x="127" y="17"/>
                  </a:lnTo>
                  <a:lnTo>
                    <a:pt x="145" y="9"/>
                  </a:lnTo>
                  <a:lnTo>
                    <a:pt x="165" y="5"/>
                  </a:lnTo>
                  <a:lnTo>
                    <a:pt x="185" y="1"/>
                  </a:lnTo>
                  <a:lnTo>
                    <a:pt x="207" y="0"/>
                  </a:lnTo>
                  <a:lnTo>
                    <a:pt x="207" y="0"/>
                  </a:lnTo>
                  <a:lnTo>
                    <a:pt x="227" y="1"/>
                  </a:lnTo>
                  <a:lnTo>
                    <a:pt x="248" y="5"/>
                  </a:lnTo>
                  <a:lnTo>
                    <a:pt x="268" y="9"/>
                  </a:lnTo>
                  <a:lnTo>
                    <a:pt x="287" y="17"/>
                  </a:lnTo>
                  <a:lnTo>
                    <a:pt x="305" y="25"/>
                  </a:lnTo>
                  <a:lnTo>
                    <a:pt x="322" y="35"/>
                  </a:lnTo>
                  <a:lnTo>
                    <a:pt x="338" y="48"/>
                  </a:lnTo>
                  <a:lnTo>
                    <a:pt x="352" y="60"/>
                  </a:lnTo>
                  <a:lnTo>
                    <a:pt x="365" y="75"/>
                  </a:lnTo>
                  <a:lnTo>
                    <a:pt x="378" y="91"/>
                  </a:lnTo>
                  <a:lnTo>
                    <a:pt x="389" y="108"/>
                  </a:lnTo>
                  <a:lnTo>
                    <a:pt x="396" y="126"/>
                  </a:lnTo>
                  <a:lnTo>
                    <a:pt x="404" y="145"/>
                  </a:lnTo>
                  <a:lnTo>
                    <a:pt x="409" y="165"/>
                  </a:lnTo>
                  <a:lnTo>
                    <a:pt x="412" y="185"/>
                  </a:lnTo>
                  <a:lnTo>
                    <a:pt x="413" y="207"/>
                  </a:lnTo>
                  <a:lnTo>
                    <a:pt x="413" y="207"/>
                  </a:lnTo>
                  <a:lnTo>
                    <a:pt x="412" y="228"/>
                  </a:lnTo>
                  <a:lnTo>
                    <a:pt x="409" y="248"/>
                  </a:lnTo>
                  <a:lnTo>
                    <a:pt x="404" y="268"/>
                  </a:lnTo>
                  <a:lnTo>
                    <a:pt x="396" y="287"/>
                  </a:lnTo>
                  <a:lnTo>
                    <a:pt x="389" y="305"/>
                  </a:lnTo>
                  <a:lnTo>
                    <a:pt x="378" y="322"/>
                  </a:lnTo>
                  <a:lnTo>
                    <a:pt x="365" y="338"/>
                  </a:lnTo>
                  <a:lnTo>
                    <a:pt x="352" y="353"/>
                  </a:lnTo>
                  <a:lnTo>
                    <a:pt x="338" y="365"/>
                  </a:lnTo>
                  <a:lnTo>
                    <a:pt x="322" y="378"/>
                  </a:lnTo>
                  <a:lnTo>
                    <a:pt x="305" y="388"/>
                  </a:lnTo>
                  <a:lnTo>
                    <a:pt x="287" y="396"/>
                  </a:lnTo>
                  <a:lnTo>
                    <a:pt x="268" y="404"/>
                  </a:lnTo>
                  <a:lnTo>
                    <a:pt x="248" y="408"/>
                  </a:lnTo>
                  <a:lnTo>
                    <a:pt x="227" y="412"/>
                  </a:lnTo>
                  <a:lnTo>
                    <a:pt x="207" y="413"/>
                  </a:lnTo>
                  <a:lnTo>
                    <a:pt x="207" y="413"/>
                  </a:lnTo>
                  <a:lnTo>
                    <a:pt x="185" y="412"/>
                  </a:lnTo>
                  <a:lnTo>
                    <a:pt x="165" y="408"/>
                  </a:lnTo>
                  <a:lnTo>
                    <a:pt x="145" y="404"/>
                  </a:lnTo>
                  <a:lnTo>
                    <a:pt x="127" y="396"/>
                  </a:lnTo>
                  <a:lnTo>
                    <a:pt x="108" y="388"/>
                  </a:lnTo>
                  <a:lnTo>
                    <a:pt x="91" y="378"/>
                  </a:lnTo>
                  <a:lnTo>
                    <a:pt x="76" y="365"/>
                  </a:lnTo>
                  <a:lnTo>
                    <a:pt x="60" y="353"/>
                  </a:lnTo>
                  <a:lnTo>
                    <a:pt x="48" y="338"/>
                  </a:lnTo>
                  <a:lnTo>
                    <a:pt x="36" y="322"/>
                  </a:lnTo>
                  <a:lnTo>
                    <a:pt x="25" y="305"/>
                  </a:lnTo>
                  <a:lnTo>
                    <a:pt x="16" y="287"/>
                  </a:lnTo>
                  <a:lnTo>
                    <a:pt x="9" y="268"/>
                  </a:lnTo>
                  <a:lnTo>
                    <a:pt x="5" y="248"/>
                  </a:lnTo>
                  <a:lnTo>
                    <a:pt x="2" y="228"/>
                  </a:lnTo>
                  <a:lnTo>
                    <a:pt x="0" y="207"/>
                  </a:lnTo>
                  <a:lnTo>
                    <a:pt x="0" y="20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3" name="Google Shape;353;p63"/>
            <p:cNvSpPr/>
            <p:nvPr/>
          </p:nvSpPr>
          <p:spPr>
            <a:xfrm>
              <a:off x="1314" y="1943"/>
              <a:ext cx="70" cy="93"/>
            </a:xfrm>
            <a:custGeom>
              <a:avLst/>
              <a:gdLst/>
              <a:ahLst/>
              <a:cxnLst/>
              <a:rect l="l" t="t" r="r" b="b"/>
              <a:pathLst>
                <a:path w="138" h="187" extrusionOk="0">
                  <a:moveTo>
                    <a:pt x="137" y="187"/>
                  </a:moveTo>
                  <a:lnTo>
                    <a:pt x="137" y="187"/>
                  </a:lnTo>
                  <a:lnTo>
                    <a:pt x="134" y="178"/>
                  </a:lnTo>
                  <a:lnTo>
                    <a:pt x="129" y="167"/>
                  </a:lnTo>
                  <a:lnTo>
                    <a:pt x="123" y="154"/>
                  </a:lnTo>
                  <a:lnTo>
                    <a:pt x="114" y="144"/>
                  </a:lnTo>
                  <a:lnTo>
                    <a:pt x="108" y="137"/>
                  </a:lnTo>
                  <a:lnTo>
                    <a:pt x="101" y="133"/>
                  </a:lnTo>
                  <a:lnTo>
                    <a:pt x="94" y="128"/>
                  </a:lnTo>
                  <a:lnTo>
                    <a:pt x="86" y="125"/>
                  </a:lnTo>
                  <a:lnTo>
                    <a:pt x="77" y="124"/>
                  </a:lnTo>
                  <a:lnTo>
                    <a:pt x="67" y="122"/>
                  </a:lnTo>
                  <a:lnTo>
                    <a:pt x="67" y="122"/>
                  </a:lnTo>
                  <a:lnTo>
                    <a:pt x="57" y="124"/>
                  </a:lnTo>
                  <a:lnTo>
                    <a:pt x="49" y="125"/>
                  </a:lnTo>
                  <a:lnTo>
                    <a:pt x="34" y="128"/>
                  </a:lnTo>
                  <a:lnTo>
                    <a:pt x="21" y="136"/>
                  </a:lnTo>
                  <a:lnTo>
                    <a:pt x="12" y="142"/>
                  </a:lnTo>
                  <a:lnTo>
                    <a:pt x="6" y="150"/>
                  </a:lnTo>
                  <a:lnTo>
                    <a:pt x="3" y="156"/>
                  </a:lnTo>
                  <a:lnTo>
                    <a:pt x="0" y="162"/>
                  </a:lnTo>
                  <a:lnTo>
                    <a:pt x="9" y="43"/>
                  </a:lnTo>
                  <a:lnTo>
                    <a:pt x="9" y="43"/>
                  </a:lnTo>
                  <a:lnTo>
                    <a:pt x="10" y="50"/>
                  </a:lnTo>
                  <a:lnTo>
                    <a:pt x="15" y="56"/>
                  </a:lnTo>
                  <a:lnTo>
                    <a:pt x="21" y="63"/>
                  </a:lnTo>
                  <a:lnTo>
                    <a:pt x="29" y="70"/>
                  </a:lnTo>
                  <a:lnTo>
                    <a:pt x="40" y="76"/>
                  </a:lnTo>
                  <a:lnTo>
                    <a:pt x="54" y="80"/>
                  </a:lnTo>
                  <a:lnTo>
                    <a:pt x="71" y="82"/>
                  </a:lnTo>
                  <a:lnTo>
                    <a:pt x="71" y="82"/>
                  </a:lnTo>
                  <a:lnTo>
                    <a:pt x="80" y="80"/>
                  </a:lnTo>
                  <a:lnTo>
                    <a:pt x="87" y="77"/>
                  </a:lnTo>
                  <a:lnTo>
                    <a:pt x="95" y="74"/>
                  </a:lnTo>
                  <a:lnTo>
                    <a:pt x="101" y="68"/>
                  </a:lnTo>
                  <a:lnTo>
                    <a:pt x="108" y="62"/>
                  </a:lnTo>
                  <a:lnTo>
                    <a:pt x="114" y="56"/>
                  </a:lnTo>
                  <a:lnTo>
                    <a:pt x="123" y="40"/>
                  </a:lnTo>
                  <a:lnTo>
                    <a:pt x="129" y="25"/>
                  </a:lnTo>
                  <a:lnTo>
                    <a:pt x="134" y="13"/>
                  </a:lnTo>
                  <a:lnTo>
                    <a:pt x="138" y="0"/>
                  </a:lnTo>
                  <a:lnTo>
                    <a:pt x="137" y="18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4" name="Google Shape;354;p63"/>
            <p:cNvSpPr/>
            <p:nvPr/>
          </p:nvSpPr>
          <p:spPr>
            <a:xfrm>
              <a:off x="367" y="1857"/>
              <a:ext cx="171" cy="170"/>
            </a:xfrm>
            <a:custGeom>
              <a:avLst/>
              <a:gdLst/>
              <a:ahLst/>
              <a:cxnLst/>
              <a:rect l="l" t="t" r="r" b="b"/>
              <a:pathLst>
                <a:path w="342" h="341" extrusionOk="0">
                  <a:moveTo>
                    <a:pt x="0" y="171"/>
                  </a:moveTo>
                  <a:lnTo>
                    <a:pt x="0" y="171"/>
                  </a:lnTo>
                  <a:lnTo>
                    <a:pt x="1" y="153"/>
                  </a:lnTo>
                  <a:lnTo>
                    <a:pt x="4" y="136"/>
                  </a:lnTo>
                  <a:lnTo>
                    <a:pt x="8" y="120"/>
                  </a:lnTo>
                  <a:lnTo>
                    <a:pt x="14" y="105"/>
                  </a:lnTo>
                  <a:lnTo>
                    <a:pt x="21" y="90"/>
                  </a:lnTo>
                  <a:lnTo>
                    <a:pt x="29" y="76"/>
                  </a:lnTo>
                  <a:lnTo>
                    <a:pt x="40" y="62"/>
                  </a:lnTo>
                  <a:lnTo>
                    <a:pt x="51" y="49"/>
                  </a:lnTo>
                  <a:lnTo>
                    <a:pt x="63" y="39"/>
                  </a:lnTo>
                  <a:lnTo>
                    <a:pt x="75" y="29"/>
                  </a:lnTo>
                  <a:lnTo>
                    <a:pt x="89" y="20"/>
                  </a:lnTo>
                  <a:lnTo>
                    <a:pt x="105" y="14"/>
                  </a:lnTo>
                  <a:lnTo>
                    <a:pt x="120" y="8"/>
                  </a:lnTo>
                  <a:lnTo>
                    <a:pt x="137" y="3"/>
                  </a:lnTo>
                  <a:lnTo>
                    <a:pt x="154" y="2"/>
                  </a:lnTo>
                  <a:lnTo>
                    <a:pt x="171" y="0"/>
                  </a:lnTo>
                  <a:lnTo>
                    <a:pt x="171" y="0"/>
                  </a:lnTo>
                  <a:lnTo>
                    <a:pt x="189" y="2"/>
                  </a:lnTo>
                  <a:lnTo>
                    <a:pt x="206" y="3"/>
                  </a:lnTo>
                  <a:lnTo>
                    <a:pt x="222" y="8"/>
                  </a:lnTo>
                  <a:lnTo>
                    <a:pt x="237" y="14"/>
                  </a:lnTo>
                  <a:lnTo>
                    <a:pt x="253" y="20"/>
                  </a:lnTo>
                  <a:lnTo>
                    <a:pt x="267" y="29"/>
                  </a:lnTo>
                  <a:lnTo>
                    <a:pt x="280" y="39"/>
                  </a:lnTo>
                  <a:lnTo>
                    <a:pt x="293" y="49"/>
                  </a:lnTo>
                  <a:lnTo>
                    <a:pt x="304" y="62"/>
                  </a:lnTo>
                  <a:lnTo>
                    <a:pt x="313" y="76"/>
                  </a:lnTo>
                  <a:lnTo>
                    <a:pt x="322" y="90"/>
                  </a:lnTo>
                  <a:lnTo>
                    <a:pt x="328" y="105"/>
                  </a:lnTo>
                  <a:lnTo>
                    <a:pt x="334" y="120"/>
                  </a:lnTo>
                  <a:lnTo>
                    <a:pt x="339" y="136"/>
                  </a:lnTo>
                  <a:lnTo>
                    <a:pt x="341" y="153"/>
                  </a:lnTo>
                  <a:lnTo>
                    <a:pt x="342" y="171"/>
                  </a:lnTo>
                  <a:lnTo>
                    <a:pt x="342" y="171"/>
                  </a:lnTo>
                  <a:lnTo>
                    <a:pt x="341" y="188"/>
                  </a:lnTo>
                  <a:lnTo>
                    <a:pt x="339" y="205"/>
                  </a:lnTo>
                  <a:lnTo>
                    <a:pt x="334" y="222"/>
                  </a:lnTo>
                  <a:lnTo>
                    <a:pt x="328" y="238"/>
                  </a:lnTo>
                  <a:lnTo>
                    <a:pt x="322" y="251"/>
                  </a:lnTo>
                  <a:lnTo>
                    <a:pt x="313" y="267"/>
                  </a:lnTo>
                  <a:lnTo>
                    <a:pt x="304" y="279"/>
                  </a:lnTo>
                  <a:lnTo>
                    <a:pt x="293" y="291"/>
                  </a:lnTo>
                  <a:lnTo>
                    <a:pt x="280" y="302"/>
                  </a:lnTo>
                  <a:lnTo>
                    <a:pt x="267" y="313"/>
                  </a:lnTo>
                  <a:lnTo>
                    <a:pt x="253" y="321"/>
                  </a:lnTo>
                  <a:lnTo>
                    <a:pt x="237" y="328"/>
                  </a:lnTo>
                  <a:lnTo>
                    <a:pt x="222" y="333"/>
                  </a:lnTo>
                  <a:lnTo>
                    <a:pt x="206" y="338"/>
                  </a:lnTo>
                  <a:lnTo>
                    <a:pt x="189" y="341"/>
                  </a:lnTo>
                  <a:lnTo>
                    <a:pt x="171" y="341"/>
                  </a:lnTo>
                  <a:lnTo>
                    <a:pt x="171" y="341"/>
                  </a:lnTo>
                  <a:lnTo>
                    <a:pt x="154" y="341"/>
                  </a:lnTo>
                  <a:lnTo>
                    <a:pt x="137" y="338"/>
                  </a:lnTo>
                  <a:lnTo>
                    <a:pt x="120" y="333"/>
                  </a:lnTo>
                  <a:lnTo>
                    <a:pt x="105" y="328"/>
                  </a:lnTo>
                  <a:lnTo>
                    <a:pt x="89" y="321"/>
                  </a:lnTo>
                  <a:lnTo>
                    <a:pt x="75" y="313"/>
                  </a:lnTo>
                  <a:lnTo>
                    <a:pt x="63" y="302"/>
                  </a:lnTo>
                  <a:lnTo>
                    <a:pt x="51" y="291"/>
                  </a:lnTo>
                  <a:lnTo>
                    <a:pt x="40" y="279"/>
                  </a:lnTo>
                  <a:lnTo>
                    <a:pt x="29" y="267"/>
                  </a:lnTo>
                  <a:lnTo>
                    <a:pt x="21" y="251"/>
                  </a:lnTo>
                  <a:lnTo>
                    <a:pt x="14" y="238"/>
                  </a:lnTo>
                  <a:lnTo>
                    <a:pt x="8" y="222"/>
                  </a:lnTo>
                  <a:lnTo>
                    <a:pt x="4" y="205"/>
                  </a:lnTo>
                  <a:lnTo>
                    <a:pt x="1" y="188"/>
                  </a:lnTo>
                  <a:lnTo>
                    <a:pt x="0" y="171"/>
                  </a:lnTo>
                  <a:lnTo>
                    <a:pt x="0" y="171"/>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5" name="Google Shape;355;p63"/>
            <p:cNvSpPr/>
            <p:nvPr/>
          </p:nvSpPr>
          <p:spPr>
            <a:xfrm>
              <a:off x="239" y="1893"/>
              <a:ext cx="104" cy="104"/>
            </a:xfrm>
            <a:custGeom>
              <a:avLst/>
              <a:gdLst/>
              <a:ahLst/>
              <a:cxnLst/>
              <a:rect l="l" t="t" r="r" b="b"/>
              <a:pathLst>
                <a:path w="208" h="206" extrusionOk="0">
                  <a:moveTo>
                    <a:pt x="0" y="103"/>
                  </a:moveTo>
                  <a:lnTo>
                    <a:pt x="0" y="103"/>
                  </a:lnTo>
                  <a:lnTo>
                    <a:pt x="0" y="92"/>
                  </a:lnTo>
                  <a:lnTo>
                    <a:pt x="1" y="83"/>
                  </a:lnTo>
                  <a:lnTo>
                    <a:pt x="5" y="72"/>
                  </a:lnTo>
                  <a:lnTo>
                    <a:pt x="8" y="63"/>
                  </a:lnTo>
                  <a:lnTo>
                    <a:pt x="12" y="54"/>
                  </a:lnTo>
                  <a:lnTo>
                    <a:pt x="18" y="44"/>
                  </a:lnTo>
                  <a:lnTo>
                    <a:pt x="23" y="37"/>
                  </a:lnTo>
                  <a:lnTo>
                    <a:pt x="31" y="29"/>
                  </a:lnTo>
                  <a:lnTo>
                    <a:pt x="38" y="23"/>
                  </a:lnTo>
                  <a:lnTo>
                    <a:pt x="46" y="17"/>
                  </a:lnTo>
                  <a:lnTo>
                    <a:pt x="54" y="12"/>
                  </a:lnTo>
                  <a:lnTo>
                    <a:pt x="63" y="7"/>
                  </a:lnTo>
                  <a:lnTo>
                    <a:pt x="72" y="4"/>
                  </a:lnTo>
                  <a:lnTo>
                    <a:pt x="83" y="1"/>
                  </a:lnTo>
                  <a:lnTo>
                    <a:pt x="92" y="0"/>
                  </a:lnTo>
                  <a:lnTo>
                    <a:pt x="103" y="0"/>
                  </a:lnTo>
                  <a:lnTo>
                    <a:pt x="103" y="0"/>
                  </a:lnTo>
                  <a:lnTo>
                    <a:pt x="114" y="0"/>
                  </a:lnTo>
                  <a:lnTo>
                    <a:pt x="125" y="1"/>
                  </a:lnTo>
                  <a:lnTo>
                    <a:pt x="134" y="4"/>
                  </a:lnTo>
                  <a:lnTo>
                    <a:pt x="145" y="7"/>
                  </a:lnTo>
                  <a:lnTo>
                    <a:pt x="153" y="12"/>
                  </a:lnTo>
                  <a:lnTo>
                    <a:pt x="162" y="17"/>
                  </a:lnTo>
                  <a:lnTo>
                    <a:pt x="170" y="23"/>
                  </a:lnTo>
                  <a:lnTo>
                    <a:pt x="177" y="29"/>
                  </a:lnTo>
                  <a:lnTo>
                    <a:pt x="183" y="37"/>
                  </a:lnTo>
                  <a:lnTo>
                    <a:pt x="190" y="44"/>
                  </a:lnTo>
                  <a:lnTo>
                    <a:pt x="196" y="54"/>
                  </a:lnTo>
                  <a:lnTo>
                    <a:pt x="199" y="63"/>
                  </a:lnTo>
                  <a:lnTo>
                    <a:pt x="203" y="72"/>
                  </a:lnTo>
                  <a:lnTo>
                    <a:pt x="205" y="83"/>
                  </a:lnTo>
                  <a:lnTo>
                    <a:pt x="207" y="92"/>
                  </a:lnTo>
                  <a:lnTo>
                    <a:pt x="208" y="103"/>
                  </a:lnTo>
                  <a:lnTo>
                    <a:pt x="208" y="103"/>
                  </a:lnTo>
                  <a:lnTo>
                    <a:pt x="207" y="114"/>
                  </a:lnTo>
                  <a:lnTo>
                    <a:pt x="205" y="124"/>
                  </a:lnTo>
                  <a:lnTo>
                    <a:pt x="203" y="134"/>
                  </a:lnTo>
                  <a:lnTo>
                    <a:pt x="199" y="143"/>
                  </a:lnTo>
                  <a:lnTo>
                    <a:pt x="196" y="152"/>
                  </a:lnTo>
                  <a:lnTo>
                    <a:pt x="190" y="161"/>
                  </a:lnTo>
                  <a:lnTo>
                    <a:pt x="183" y="169"/>
                  </a:lnTo>
                  <a:lnTo>
                    <a:pt x="177" y="177"/>
                  </a:lnTo>
                  <a:lnTo>
                    <a:pt x="170" y="183"/>
                  </a:lnTo>
                  <a:lnTo>
                    <a:pt x="162" y="189"/>
                  </a:lnTo>
                  <a:lnTo>
                    <a:pt x="153" y="194"/>
                  </a:lnTo>
                  <a:lnTo>
                    <a:pt x="145" y="198"/>
                  </a:lnTo>
                  <a:lnTo>
                    <a:pt x="134" y="202"/>
                  </a:lnTo>
                  <a:lnTo>
                    <a:pt x="125" y="205"/>
                  </a:lnTo>
                  <a:lnTo>
                    <a:pt x="114" y="206"/>
                  </a:lnTo>
                  <a:lnTo>
                    <a:pt x="103" y="206"/>
                  </a:lnTo>
                  <a:lnTo>
                    <a:pt x="103" y="206"/>
                  </a:lnTo>
                  <a:lnTo>
                    <a:pt x="92" y="206"/>
                  </a:lnTo>
                  <a:lnTo>
                    <a:pt x="83" y="205"/>
                  </a:lnTo>
                  <a:lnTo>
                    <a:pt x="72" y="202"/>
                  </a:lnTo>
                  <a:lnTo>
                    <a:pt x="63" y="198"/>
                  </a:lnTo>
                  <a:lnTo>
                    <a:pt x="54" y="194"/>
                  </a:lnTo>
                  <a:lnTo>
                    <a:pt x="46" y="189"/>
                  </a:lnTo>
                  <a:lnTo>
                    <a:pt x="38" y="183"/>
                  </a:lnTo>
                  <a:lnTo>
                    <a:pt x="31" y="177"/>
                  </a:lnTo>
                  <a:lnTo>
                    <a:pt x="23" y="169"/>
                  </a:lnTo>
                  <a:lnTo>
                    <a:pt x="18" y="161"/>
                  </a:lnTo>
                  <a:lnTo>
                    <a:pt x="12" y="152"/>
                  </a:lnTo>
                  <a:lnTo>
                    <a:pt x="8" y="143"/>
                  </a:lnTo>
                  <a:lnTo>
                    <a:pt x="5" y="134"/>
                  </a:lnTo>
                  <a:lnTo>
                    <a:pt x="1" y="124"/>
                  </a:lnTo>
                  <a:lnTo>
                    <a:pt x="0" y="114"/>
                  </a:lnTo>
                  <a:lnTo>
                    <a:pt x="0" y="103"/>
                  </a:lnTo>
                  <a:lnTo>
                    <a:pt x="0" y="10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6" name="Google Shape;356;p63"/>
            <p:cNvSpPr/>
            <p:nvPr/>
          </p:nvSpPr>
          <p:spPr>
            <a:xfrm>
              <a:off x="337" y="1919"/>
              <a:ext cx="35" cy="47"/>
            </a:xfrm>
            <a:custGeom>
              <a:avLst/>
              <a:gdLst/>
              <a:ahLst/>
              <a:cxnLst/>
              <a:rect l="l" t="t" r="r" b="b"/>
              <a:pathLst>
                <a:path w="69" h="94" extrusionOk="0">
                  <a:moveTo>
                    <a:pt x="69" y="94"/>
                  </a:moveTo>
                  <a:lnTo>
                    <a:pt x="69" y="94"/>
                  </a:lnTo>
                  <a:lnTo>
                    <a:pt x="66" y="90"/>
                  </a:lnTo>
                  <a:lnTo>
                    <a:pt x="61" y="79"/>
                  </a:lnTo>
                  <a:lnTo>
                    <a:pt x="57" y="73"/>
                  </a:lnTo>
                  <a:lnTo>
                    <a:pt x="51" y="68"/>
                  </a:lnTo>
                  <a:lnTo>
                    <a:pt x="43" y="64"/>
                  </a:lnTo>
                  <a:lnTo>
                    <a:pt x="34" y="62"/>
                  </a:lnTo>
                  <a:lnTo>
                    <a:pt x="34" y="62"/>
                  </a:lnTo>
                  <a:lnTo>
                    <a:pt x="24" y="64"/>
                  </a:lnTo>
                  <a:lnTo>
                    <a:pt x="17" y="65"/>
                  </a:lnTo>
                  <a:lnTo>
                    <a:pt x="11" y="68"/>
                  </a:lnTo>
                  <a:lnTo>
                    <a:pt x="6" y="73"/>
                  </a:lnTo>
                  <a:lnTo>
                    <a:pt x="1" y="79"/>
                  </a:lnTo>
                  <a:lnTo>
                    <a:pt x="0" y="82"/>
                  </a:lnTo>
                  <a:lnTo>
                    <a:pt x="4" y="24"/>
                  </a:lnTo>
                  <a:lnTo>
                    <a:pt x="4" y="24"/>
                  </a:lnTo>
                  <a:lnTo>
                    <a:pt x="4" y="25"/>
                  </a:lnTo>
                  <a:lnTo>
                    <a:pt x="11" y="33"/>
                  </a:lnTo>
                  <a:lnTo>
                    <a:pt x="14" y="36"/>
                  </a:lnTo>
                  <a:lnTo>
                    <a:pt x="20" y="39"/>
                  </a:lnTo>
                  <a:lnTo>
                    <a:pt x="26" y="41"/>
                  </a:lnTo>
                  <a:lnTo>
                    <a:pt x="35" y="42"/>
                  </a:lnTo>
                  <a:lnTo>
                    <a:pt x="35" y="42"/>
                  </a:lnTo>
                  <a:lnTo>
                    <a:pt x="40" y="42"/>
                  </a:lnTo>
                  <a:lnTo>
                    <a:pt x="43" y="41"/>
                  </a:lnTo>
                  <a:lnTo>
                    <a:pt x="51" y="36"/>
                  </a:lnTo>
                  <a:lnTo>
                    <a:pt x="57" y="28"/>
                  </a:lnTo>
                  <a:lnTo>
                    <a:pt x="61" y="22"/>
                  </a:lnTo>
                  <a:lnTo>
                    <a:pt x="68" y="7"/>
                  </a:lnTo>
                  <a:lnTo>
                    <a:pt x="69" y="0"/>
                  </a:lnTo>
                  <a:lnTo>
                    <a:pt x="69" y="9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7" name="Google Shape;357;p63"/>
            <p:cNvSpPr/>
            <p:nvPr/>
          </p:nvSpPr>
          <p:spPr>
            <a:xfrm>
              <a:off x="1899" y="2293"/>
              <a:ext cx="1925" cy="441"/>
            </a:xfrm>
            <a:custGeom>
              <a:avLst/>
              <a:gdLst/>
              <a:ahLst/>
              <a:cxnLst/>
              <a:rect l="l" t="t" r="r" b="b"/>
              <a:pathLst>
                <a:path w="3849" h="880" extrusionOk="0">
                  <a:moveTo>
                    <a:pt x="2181" y="308"/>
                  </a:moveTo>
                  <a:lnTo>
                    <a:pt x="2181" y="308"/>
                  </a:lnTo>
                  <a:lnTo>
                    <a:pt x="2186" y="270"/>
                  </a:lnTo>
                  <a:lnTo>
                    <a:pt x="2189" y="253"/>
                  </a:lnTo>
                  <a:lnTo>
                    <a:pt x="2194" y="236"/>
                  </a:lnTo>
                  <a:lnTo>
                    <a:pt x="2200" y="219"/>
                  </a:lnTo>
                  <a:lnTo>
                    <a:pt x="2206" y="203"/>
                  </a:lnTo>
                  <a:lnTo>
                    <a:pt x="2212" y="188"/>
                  </a:lnTo>
                  <a:lnTo>
                    <a:pt x="2220" y="172"/>
                  </a:lnTo>
                  <a:lnTo>
                    <a:pt x="2229" y="159"/>
                  </a:lnTo>
                  <a:lnTo>
                    <a:pt x="2238" y="146"/>
                  </a:lnTo>
                  <a:lnTo>
                    <a:pt x="2249" y="134"/>
                  </a:lnTo>
                  <a:lnTo>
                    <a:pt x="2260" y="122"/>
                  </a:lnTo>
                  <a:lnTo>
                    <a:pt x="2272" y="111"/>
                  </a:lnTo>
                  <a:lnTo>
                    <a:pt x="2286" y="100"/>
                  </a:lnTo>
                  <a:lnTo>
                    <a:pt x="2300" y="89"/>
                  </a:lnTo>
                  <a:lnTo>
                    <a:pt x="2314" y="80"/>
                  </a:lnTo>
                  <a:lnTo>
                    <a:pt x="2314" y="80"/>
                  </a:lnTo>
                  <a:lnTo>
                    <a:pt x="2345" y="63"/>
                  </a:lnTo>
                  <a:lnTo>
                    <a:pt x="2377" y="49"/>
                  </a:lnTo>
                  <a:lnTo>
                    <a:pt x="2411" y="37"/>
                  </a:lnTo>
                  <a:lnTo>
                    <a:pt x="2445" y="26"/>
                  </a:lnTo>
                  <a:lnTo>
                    <a:pt x="2482" y="18"/>
                  </a:lnTo>
                  <a:lnTo>
                    <a:pt x="2519" y="14"/>
                  </a:lnTo>
                  <a:lnTo>
                    <a:pt x="2559" y="11"/>
                  </a:lnTo>
                  <a:lnTo>
                    <a:pt x="2599" y="9"/>
                  </a:lnTo>
                  <a:lnTo>
                    <a:pt x="2599" y="9"/>
                  </a:lnTo>
                  <a:lnTo>
                    <a:pt x="2627" y="9"/>
                  </a:lnTo>
                  <a:lnTo>
                    <a:pt x="2627" y="9"/>
                  </a:lnTo>
                  <a:lnTo>
                    <a:pt x="2655" y="11"/>
                  </a:lnTo>
                  <a:lnTo>
                    <a:pt x="2655" y="11"/>
                  </a:lnTo>
                  <a:lnTo>
                    <a:pt x="2678" y="14"/>
                  </a:lnTo>
                  <a:lnTo>
                    <a:pt x="2699" y="17"/>
                  </a:lnTo>
                  <a:lnTo>
                    <a:pt x="2719" y="21"/>
                  </a:lnTo>
                  <a:lnTo>
                    <a:pt x="2741" y="26"/>
                  </a:lnTo>
                  <a:lnTo>
                    <a:pt x="2761" y="32"/>
                  </a:lnTo>
                  <a:lnTo>
                    <a:pt x="2779" y="40"/>
                  </a:lnTo>
                  <a:lnTo>
                    <a:pt x="2799" y="49"/>
                  </a:lnTo>
                  <a:lnTo>
                    <a:pt x="2818" y="58"/>
                  </a:lnTo>
                  <a:lnTo>
                    <a:pt x="2818" y="58"/>
                  </a:lnTo>
                  <a:lnTo>
                    <a:pt x="2835" y="69"/>
                  </a:lnTo>
                  <a:lnTo>
                    <a:pt x="2850" y="81"/>
                  </a:lnTo>
                  <a:lnTo>
                    <a:pt x="2863" y="97"/>
                  </a:lnTo>
                  <a:lnTo>
                    <a:pt x="2873" y="112"/>
                  </a:lnTo>
                  <a:lnTo>
                    <a:pt x="2881" y="131"/>
                  </a:lnTo>
                  <a:lnTo>
                    <a:pt x="2887" y="151"/>
                  </a:lnTo>
                  <a:lnTo>
                    <a:pt x="2892" y="174"/>
                  </a:lnTo>
                  <a:lnTo>
                    <a:pt x="2894" y="199"/>
                  </a:lnTo>
                  <a:lnTo>
                    <a:pt x="2894" y="199"/>
                  </a:lnTo>
                  <a:lnTo>
                    <a:pt x="2892" y="217"/>
                  </a:lnTo>
                  <a:lnTo>
                    <a:pt x="2890" y="237"/>
                  </a:lnTo>
                  <a:lnTo>
                    <a:pt x="2890" y="237"/>
                  </a:lnTo>
                  <a:lnTo>
                    <a:pt x="2886" y="259"/>
                  </a:lnTo>
                  <a:lnTo>
                    <a:pt x="2880" y="282"/>
                  </a:lnTo>
                  <a:lnTo>
                    <a:pt x="2644" y="280"/>
                  </a:lnTo>
                  <a:lnTo>
                    <a:pt x="2644" y="280"/>
                  </a:lnTo>
                  <a:lnTo>
                    <a:pt x="2647" y="266"/>
                  </a:lnTo>
                  <a:lnTo>
                    <a:pt x="2647" y="266"/>
                  </a:lnTo>
                  <a:lnTo>
                    <a:pt x="2647" y="253"/>
                  </a:lnTo>
                  <a:lnTo>
                    <a:pt x="2647" y="253"/>
                  </a:lnTo>
                  <a:lnTo>
                    <a:pt x="2647" y="243"/>
                  </a:lnTo>
                  <a:lnTo>
                    <a:pt x="2645" y="234"/>
                  </a:lnTo>
                  <a:lnTo>
                    <a:pt x="2644" y="226"/>
                  </a:lnTo>
                  <a:lnTo>
                    <a:pt x="2641" y="219"/>
                  </a:lnTo>
                  <a:lnTo>
                    <a:pt x="2636" y="212"/>
                  </a:lnTo>
                  <a:lnTo>
                    <a:pt x="2631" y="205"/>
                  </a:lnTo>
                  <a:lnTo>
                    <a:pt x="2627" y="200"/>
                  </a:lnTo>
                  <a:lnTo>
                    <a:pt x="2619" y="196"/>
                  </a:lnTo>
                  <a:lnTo>
                    <a:pt x="2619" y="196"/>
                  </a:lnTo>
                  <a:lnTo>
                    <a:pt x="2604" y="188"/>
                  </a:lnTo>
                  <a:lnTo>
                    <a:pt x="2588" y="182"/>
                  </a:lnTo>
                  <a:lnTo>
                    <a:pt x="2571" y="179"/>
                  </a:lnTo>
                  <a:lnTo>
                    <a:pt x="2553" y="177"/>
                  </a:lnTo>
                  <a:lnTo>
                    <a:pt x="2547" y="177"/>
                  </a:lnTo>
                  <a:lnTo>
                    <a:pt x="2539" y="177"/>
                  </a:lnTo>
                  <a:lnTo>
                    <a:pt x="2539" y="177"/>
                  </a:lnTo>
                  <a:lnTo>
                    <a:pt x="2520" y="180"/>
                  </a:lnTo>
                  <a:lnTo>
                    <a:pt x="2502" y="185"/>
                  </a:lnTo>
                  <a:lnTo>
                    <a:pt x="2485" y="192"/>
                  </a:lnTo>
                  <a:lnTo>
                    <a:pt x="2468" y="203"/>
                  </a:lnTo>
                  <a:lnTo>
                    <a:pt x="2468" y="203"/>
                  </a:lnTo>
                  <a:lnTo>
                    <a:pt x="2460" y="209"/>
                  </a:lnTo>
                  <a:lnTo>
                    <a:pt x="2453" y="216"/>
                  </a:lnTo>
                  <a:lnTo>
                    <a:pt x="2448" y="222"/>
                  </a:lnTo>
                  <a:lnTo>
                    <a:pt x="2443" y="229"/>
                  </a:lnTo>
                  <a:lnTo>
                    <a:pt x="2439" y="237"/>
                  </a:lnTo>
                  <a:lnTo>
                    <a:pt x="2437" y="245"/>
                  </a:lnTo>
                  <a:lnTo>
                    <a:pt x="2436" y="254"/>
                  </a:lnTo>
                  <a:lnTo>
                    <a:pt x="2434" y="263"/>
                  </a:lnTo>
                  <a:lnTo>
                    <a:pt x="2434" y="263"/>
                  </a:lnTo>
                  <a:lnTo>
                    <a:pt x="2436" y="271"/>
                  </a:lnTo>
                  <a:lnTo>
                    <a:pt x="2439" y="279"/>
                  </a:lnTo>
                  <a:lnTo>
                    <a:pt x="2443" y="288"/>
                  </a:lnTo>
                  <a:lnTo>
                    <a:pt x="2451" y="296"/>
                  </a:lnTo>
                  <a:lnTo>
                    <a:pt x="2460" y="303"/>
                  </a:lnTo>
                  <a:lnTo>
                    <a:pt x="2473" y="311"/>
                  </a:lnTo>
                  <a:lnTo>
                    <a:pt x="2485" y="317"/>
                  </a:lnTo>
                  <a:lnTo>
                    <a:pt x="2500" y="325"/>
                  </a:lnTo>
                  <a:lnTo>
                    <a:pt x="2500" y="325"/>
                  </a:lnTo>
                  <a:lnTo>
                    <a:pt x="2536" y="337"/>
                  </a:lnTo>
                  <a:lnTo>
                    <a:pt x="2574" y="350"/>
                  </a:lnTo>
                  <a:lnTo>
                    <a:pt x="2616" y="362"/>
                  </a:lnTo>
                  <a:lnTo>
                    <a:pt x="2662" y="373"/>
                  </a:lnTo>
                  <a:lnTo>
                    <a:pt x="2662" y="373"/>
                  </a:lnTo>
                  <a:lnTo>
                    <a:pt x="2698" y="382"/>
                  </a:lnTo>
                  <a:lnTo>
                    <a:pt x="2730" y="394"/>
                  </a:lnTo>
                  <a:lnTo>
                    <a:pt x="2744" y="401"/>
                  </a:lnTo>
                  <a:lnTo>
                    <a:pt x="2756" y="407"/>
                  </a:lnTo>
                  <a:lnTo>
                    <a:pt x="2767" y="414"/>
                  </a:lnTo>
                  <a:lnTo>
                    <a:pt x="2778" y="424"/>
                  </a:lnTo>
                  <a:lnTo>
                    <a:pt x="2778" y="424"/>
                  </a:lnTo>
                  <a:lnTo>
                    <a:pt x="2796" y="441"/>
                  </a:lnTo>
                  <a:lnTo>
                    <a:pt x="2810" y="458"/>
                  </a:lnTo>
                  <a:lnTo>
                    <a:pt x="2823" y="475"/>
                  </a:lnTo>
                  <a:lnTo>
                    <a:pt x="2830" y="493"/>
                  </a:lnTo>
                  <a:lnTo>
                    <a:pt x="2830" y="493"/>
                  </a:lnTo>
                  <a:lnTo>
                    <a:pt x="2836" y="512"/>
                  </a:lnTo>
                  <a:lnTo>
                    <a:pt x="2841" y="529"/>
                  </a:lnTo>
                  <a:lnTo>
                    <a:pt x="2841" y="529"/>
                  </a:lnTo>
                  <a:lnTo>
                    <a:pt x="2843" y="545"/>
                  </a:lnTo>
                  <a:lnTo>
                    <a:pt x="2843" y="562"/>
                  </a:lnTo>
                  <a:lnTo>
                    <a:pt x="2843" y="562"/>
                  </a:lnTo>
                  <a:lnTo>
                    <a:pt x="2841" y="593"/>
                  </a:lnTo>
                  <a:lnTo>
                    <a:pt x="2836" y="623"/>
                  </a:lnTo>
                  <a:lnTo>
                    <a:pt x="2827" y="650"/>
                  </a:lnTo>
                  <a:lnTo>
                    <a:pt x="2816" y="680"/>
                  </a:lnTo>
                  <a:lnTo>
                    <a:pt x="2801" y="706"/>
                  </a:lnTo>
                  <a:lnTo>
                    <a:pt x="2783" y="732"/>
                  </a:lnTo>
                  <a:lnTo>
                    <a:pt x="2759" y="758"/>
                  </a:lnTo>
                  <a:lnTo>
                    <a:pt x="2735" y="783"/>
                  </a:lnTo>
                  <a:lnTo>
                    <a:pt x="2735" y="783"/>
                  </a:lnTo>
                  <a:lnTo>
                    <a:pt x="2721" y="795"/>
                  </a:lnTo>
                  <a:lnTo>
                    <a:pt x="2705" y="806"/>
                  </a:lnTo>
                  <a:lnTo>
                    <a:pt x="2690" y="815"/>
                  </a:lnTo>
                  <a:lnTo>
                    <a:pt x="2673" y="826"/>
                  </a:lnTo>
                  <a:lnTo>
                    <a:pt x="2656" y="834"/>
                  </a:lnTo>
                  <a:lnTo>
                    <a:pt x="2638" y="841"/>
                  </a:lnTo>
                  <a:lnTo>
                    <a:pt x="2618" y="849"/>
                  </a:lnTo>
                  <a:lnTo>
                    <a:pt x="2598" y="855"/>
                  </a:lnTo>
                  <a:lnTo>
                    <a:pt x="2577" y="862"/>
                  </a:lnTo>
                  <a:lnTo>
                    <a:pt x="2556" y="866"/>
                  </a:lnTo>
                  <a:lnTo>
                    <a:pt x="2510" y="874"/>
                  </a:lnTo>
                  <a:lnTo>
                    <a:pt x="2460" y="878"/>
                  </a:lnTo>
                  <a:lnTo>
                    <a:pt x="2406" y="880"/>
                  </a:lnTo>
                  <a:lnTo>
                    <a:pt x="2406" y="880"/>
                  </a:lnTo>
                  <a:lnTo>
                    <a:pt x="2362" y="878"/>
                  </a:lnTo>
                  <a:lnTo>
                    <a:pt x="2320" y="875"/>
                  </a:lnTo>
                  <a:lnTo>
                    <a:pt x="2283" y="871"/>
                  </a:lnTo>
                  <a:lnTo>
                    <a:pt x="2251" y="863"/>
                  </a:lnTo>
                  <a:lnTo>
                    <a:pt x="2221" y="854"/>
                  </a:lnTo>
                  <a:lnTo>
                    <a:pt x="2197" y="843"/>
                  </a:lnTo>
                  <a:lnTo>
                    <a:pt x="2186" y="837"/>
                  </a:lnTo>
                  <a:lnTo>
                    <a:pt x="2177" y="829"/>
                  </a:lnTo>
                  <a:lnTo>
                    <a:pt x="2167" y="823"/>
                  </a:lnTo>
                  <a:lnTo>
                    <a:pt x="2160" y="814"/>
                  </a:lnTo>
                  <a:lnTo>
                    <a:pt x="2160" y="814"/>
                  </a:lnTo>
                  <a:lnTo>
                    <a:pt x="2146" y="798"/>
                  </a:lnTo>
                  <a:lnTo>
                    <a:pt x="2135" y="780"/>
                  </a:lnTo>
                  <a:lnTo>
                    <a:pt x="2124" y="763"/>
                  </a:lnTo>
                  <a:lnTo>
                    <a:pt x="2117" y="744"/>
                  </a:lnTo>
                  <a:lnTo>
                    <a:pt x="2110" y="724"/>
                  </a:lnTo>
                  <a:lnTo>
                    <a:pt x="2106" y="706"/>
                  </a:lnTo>
                  <a:lnTo>
                    <a:pt x="2103" y="686"/>
                  </a:lnTo>
                  <a:lnTo>
                    <a:pt x="2103" y="664"/>
                  </a:lnTo>
                  <a:lnTo>
                    <a:pt x="2103" y="664"/>
                  </a:lnTo>
                  <a:lnTo>
                    <a:pt x="2103" y="646"/>
                  </a:lnTo>
                  <a:lnTo>
                    <a:pt x="2103" y="646"/>
                  </a:lnTo>
                  <a:lnTo>
                    <a:pt x="2103" y="627"/>
                  </a:lnTo>
                  <a:lnTo>
                    <a:pt x="2103" y="627"/>
                  </a:lnTo>
                  <a:lnTo>
                    <a:pt x="2106" y="609"/>
                  </a:lnTo>
                  <a:lnTo>
                    <a:pt x="2106" y="609"/>
                  </a:lnTo>
                  <a:lnTo>
                    <a:pt x="2107" y="590"/>
                  </a:lnTo>
                  <a:lnTo>
                    <a:pt x="2343" y="589"/>
                  </a:lnTo>
                  <a:lnTo>
                    <a:pt x="2343" y="589"/>
                  </a:lnTo>
                  <a:lnTo>
                    <a:pt x="2342" y="604"/>
                  </a:lnTo>
                  <a:lnTo>
                    <a:pt x="2342" y="616"/>
                  </a:lnTo>
                  <a:lnTo>
                    <a:pt x="2342" y="616"/>
                  </a:lnTo>
                  <a:lnTo>
                    <a:pt x="2343" y="638"/>
                  </a:lnTo>
                  <a:lnTo>
                    <a:pt x="2348" y="656"/>
                  </a:lnTo>
                  <a:lnTo>
                    <a:pt x="2355" y="673"/>
                  </a:lnTo>
                  <a:lnTo>
                    <a:pt x="2366" y="689"/>
                  </a:lnTo>
                  <a:lnTo>
                    <a:pt x="2366" y="689"/>
                  </a:lnTo>
                  <a:lnTo>
                    <a:pt x="2372" y="695"/>
                  </a:lnTo>
                  <a:lnTo>
                    <a:pt x="2380" y="701"/>
                  </a:lnTo>
                  <a:lnTo>
                    <a:pt x="2389" y="706"/>
                  </a:lnTo>
                  <a:lnTo>
                    <a:pt x="2399" y="710"/>
                  </a:lnTo>
                  <a:lnTo>
                    <a:pt x="2408" y="714"/>
                  </a:lnTo>
                  <a:lnTo>
                    <a:pt x="2419" y="715"/>
                  </a:lnTo>
                  <a:lnTo>
                    <a:pt x="2431" y="717"/>
                  </a:lnTo>
                  <a:lnTo>
                    <a:pt x="2443" y="718"/>
                  </a:lnTo>
                  <a:lnTo>
                    <a:pt x="2443" y="718"/>
                  </a:lnTo>
                  <a:lnTo>
                    <a:pt x="2457" y="717"/>
                  </a:lnTo>
                  <a:lnTo>
                    <a:pt x="2473" y="715"/>
                  </a:lnTo>
                  <a:lnTo>
                    <a:pt x="2473" y="715"/>
                  </a:lnTo>
                  <a:lnTo>
                    <a:pt x="2490" y="710"/>
                  </a:lnTo>
                  <a:lnTo>
                    <a:pt x="2508" y="706"/>
                  </a:lnTo>
                  <a:lnTo>
                    <a:pt x="2508" y="706"/>
                  </a:lnTo>
                  <a:lnTo>
                    <a:pt x="2522" y="700"/>
                  </a:lnTo>
                  <a:lnTo>
                    <a:pt x="2537" y="693"/>
                  </a:lnTo>
                  <a:lnTo>
                    <a:pt x="2551" y="684"/>
                  </a:lnTo>
                  <a:lnTo>
                    <a:pt x="2564" y="675"/>
                  </a:lnTo>
                  <a:lnTo>
                    <a:pt x="2564" y="675"/>
                  </a:lnTo>
                  <a:lnTo>
                    <a:pt x="2574" y="664"/>
                  </a:lnTo>
                  <a:lnTo>
                    <a:pt x="2584" y="650"/>
                  </a:lnTo>
                  <a:lnTo>
                    <a:pt x="2588" y="636"/>
                  </a:lnTo>
                  <a:lnTo>
                    <a:pt x="2590" y="619"/>
                  </a:lnTo>
                  <a:lnTo>
                    <a:pt x="2590" y="615"/>
                  </a:lnTo>
                  <a:lnTo>
                    <a:pt x="2590" y="609"/>
                  </a:lnTo>
                  <a:lnTo>
                    <a:pt x="2590" y="609"/>
                  </a:lnTo>
                  <a:lnTo>
                    <a:pt x="2588" y="603"/>
                  </a:lnTo>
                  <a:lnTo>
                    <a:pt x="2587" y="595"/>
                  </a:lnTo>
                  <a:lnTo>
                    <a:pt x="2584" y="589"/>
                  </a:lnTo>
                  <a:lnTo>
                    <a:pt x="2579" y="582"/>
                  </a:lnTo>
                  <a:lnTo>
                    <a:pt x="2573" y="576"/>
                  </a:lnTo>
                  <a:lnTo>
                    <a:pt x="2565" y="570"/>
                  </a:lnTo>
                  <a:lnTo>
                    <a:pt x="2545" y="561"/>
                  </a:lnTo>
                  <a:lnTo>
                    <a:pt x="2545" y="561"/>
                  </a:lnTo>
                  <a:lnTo>
                    <a:pt x="2524" y="552"/>
                  </a:lnTo>
                  <a:lnTo>
                    <a:pt x="2499" y="542"/>
                  </a:lnTo>
                  <a:lnTo>
                    <a:pt x="2448" y="525"/>
                  </a:lnTo>
                  <a:lnTo>
                    <a:pt x="2448" y="525"/>
                  </a:lnTo>
                  <a:lnTo>
                    <a:pt x="2383" y="508"/>
                  </a:lnTo>
                  <a:lnTo>
                    <a:pt x="2383" y="508"/>
                  </a:lnTo>
                  <a:lnTo>
                    <a:pt x="2355" y="501"/>
                  </a:lnTo>
                  <a:lnTo>
                    <a:pt x="2332" y="493"/>
                  </a:lnTo>
                  <a:lnTo>
                    <a:pt x="2332" y="493"/>
                  </a:lnTo>
                  <a:lnTo>
                    <a:pt x="2329" y="492"/>
                  </a:lnTo>
                  <a:lnTo>
                    <a:pt x="2329" y="492"/>
                  </a:lnTo>
                  <a:lnTo>
                    <a:pt x="2326" y="490"/>
                  </a:lnTo>
                  <a:lnTo>
                    <a:pt x="2326" y="490"/>
                  </a:lnTo>
                  <a:lnTo>
                    <a:pt x="2325" y="490"/>
                  </a:lnTo>
                  <a:lnTo>
                    <a:pt x="2325" y="490"/>
                  </a:lnTo>
                  <a:lnTo>
                    <a:pt x="2302" y="481"/>
                  </a:lnTo>
                  <a:lnTo>
                    <a:pt x="2302" y="481"/>
                  </a:lnTo>
                  <a:lnTo>
                    <a:pt x="2274" y="471"/>
                  </a:lnTo>
                  <a:lnTo>
                    <a:pt x="2274" y="471"/>
                  </a:lnTo>
                  <a:lnTo>
                    <a:pt x="2257" y="462"/>
                  </a:lnTo>
                  <a:lnTo>
                    <a:pt x="2241" y="451"/>
                  </a:lnTo>
                  <a:lnTo>
                    <a:pt x="2226" y="438"/>
                  </a:lnTo>
                  <a:lnTo>
                    <a:pt x="2211" y="422"/>
                  </a:lnTo>
                  <a:lnTo>
                    <a:pt x="2211" y="422"/>
                  </a:lnTo>
                  <a:lnTo>
                    <a:pt x="2203" y="413"/>
                  </a:lnTo>
                  <a:lnTo>
                    <a:pt x="2197" y="402"/>
                  </a:lnTo>
                  <a:lnTo>
                    <a:pt x="2192" y="390"/>
                  </a:lnTo>
                  <a:lnTo>
                    <a:pt x="2187" y="376"/>
                  </a:lnTo>
                  <a:lnTo>
                    <a:pt x="2184" y="362"/>
                  </a:lnTo>
                  <a:lnTo>
                    <a:pt x="2183" y="345"/>
                  </a:lnTo>
                  <a:lnTo>
                    <a:pt x="2181" y="328"/>
                  </a:lnTo>
                  <a:lnTo>
                    <a:pt x="2181" y="308"/>
                  </a:lnTo>
                  <a:lnTo>
                    <a:pt x="2181" y="308"/>
                  </a:lnTo>
                  <a:close/>
                  <a:moveTo>
                    <a:pt x="2977" y="561"/>
                  </a:moveTo>
                  <a:lnTo>
                    <a:pt x="2977" y="561"/>
                  </a:lnTo>
                  <a:lnTo>
                    <a:pt x="2978" y="513"/>
                  </a:lnTo>
                  <a:lnTo>
                    <a:pt x="2984" y="461"/>
                  </a:lnTo>
                  <a:lnTo>
                    <a:pt x="2984" y="461"/>
                  </a:lnTo>
                  <a:lnTo>
                    <a:pt x="2988" y="433"/>
                  </a:lnTo>
                  <a:lnTo>
                    <a:pt x="2994" y="405"/>
                  </a:lnTo>
                  <a:lnTo>
                    <a:pt x="3000" y="376"/>
                  </a:lnTo>
                  <a:lnTo>
                    <a:pt x="3009" y="348"/>
                  </a:lnTo>
                  <a:lnTo>
                    <a:pt x="3009" y="348"/>
                  </a:lnTo>
                  <a:lnTo>
                    <a:pt x="3020" y="316"/>
                  </a:lnTo>
                  <a:lnTo>
                    <a:pt x="3032" y="285"/>
                  </a:lnTo>
                  <a:lnTo>
                    <a:pt x="3049" y="254"/>
                  </a:lnTo>
                  <a:lnTo>
                    <a:pt x="3066" y="225"/>
                  </a:lnTo>
                  <a:lnTo>
                    <a:pt x="3086" y="196"/>
                  </a:lnTo>
                  <a:lnTo>
                    <a:pt x="3108" y="168"/>
                  </a:lnTo>
                  <a:lnTo>
                    <a:pt x="3133" y="140"/>
                  </a:lnTo>
                  <a:lnTo>
                    <a:pt x="3159" y="112"/>
                  </a:lnTo>
                  <a:lnTo>
                    <a:pt x="3159" y="112"/>
                  </a:lnTo>
                  <a:lnTo>
                    <a:pt x="3173" y="98"/>
                  </a:lnTo>
                  <a:lnTo>
                    <a:pt x="3188" y="86"/>
                  </a:lnTo>
                  <a:lnTo>
                    <a:pt x="3205" y="75"/>
                  </a:lnTo>
                  <a:lnTo>
                    <a:pt x="3222" y="64"/>
                  </a:lnTo>
                  <a:lnTo>
                    <a:pt x="3239" y="55"/>
                  </a:lnTo>
                  <a:lnTo>
                    <a:pt x="3257" y="46"/>
                  </a:lnTo>
                  <a:lnTo>
                    <a:pt x="3277" y="37"/>
                  </a:lnTo>
                  <a:lnTo>
                    <a:pt x="3299" y="31"/>
                  </a:lnTo>
                  <a:lnTo>
                    <a:pt x="3319" y="23"/>
                  </a:lnTo>
                  <a:lnTo>
                    <a:pt x="3342" y="17"/>
                  </a:lnTo>
                  <a:lnTo>
                    <a:pt x="3365" y="12"/>
                  </a:lnTo>
                  <a:lnTo>
                    <a:pt x="3390" y="9"/>
                  </a:lnTo>
                  <a:lnTo>
                    <a:pt x="3441" y="3"/>
                  </a:lnTo>
                  <a:lnTo>
                    <a:pt x="3495" y="0"/>
                  </a:lnTo>
                  <a:lnTo>
                    <a:pt x="3495" y="0"/>
                  </a:lnTo>
                  <a:lnTo>
                    <a:pt x="3552" y="1"/>
                  </a:lnTo>
                  <a:lnTo>
                    <a:pt x="3552" y="1"/>
                  </a:lnTo>
                  <a:lnTo>
                    <a:pt x="3583" y="4"/>
                  </a:lnTo>
                  <a:lnTo>
                    <a:pt x="3614" y="7"/>
                  </a:lnTo>
                  <a:lnTo>
                    <a:pt x="3614" y="7"/>
                  </a:lnTo>
                  <a:lnTo>
                    <a:pt x="3635" y="11"/>
                  </a:lnTo>
                  <a:lnTo>
                    <a:pt x="3657" y="15"/>
                  </a:lnTo>
                  <a:lnTo>
                    <a:pt x="3677" y="21"/>
                  </a:lnTo>
                  <a:lnTo>
                    <a:pt x="3697" y="27"/>
                  </a:lnTo>
                  <a:lnTo>
                    <a:pt x="3717" y="35"/>
                  </a:lnTo>
                  <a:lnTo>
                    <a:pt x="3737" y="44"/>
                  </a:lnTo>
                  <a:lnTo>
                    <a:pt x="3757" y="54"/>
                  </a:lnTo>
                  <a:lnTo>
                    <a:pt x="3775" y="64"/>
                  </a:lnTo>
                  <a:lnTo>
                    <a:pt x="3775" y="64"/>
                  </a:lnTo>
                  <a:lnTo>
                    <a:pt x="3792" y="75"/>
                  </a:lnTo>
                  <a:lnTo>
                    <a:pt x="3808" y="89"/>
                  </a:lnTo>
                  <a:lnTo>
                    <a:pt x="3820" y="105"/>
                  </a:lnTo>
                  <a:lnTo>
                    <a:pt x="3831" y="122"/>
                  </a:lnTo>
                  <a:lnTo>
                    <a:pt x="3839" y="140"/>
                  </a:lnTo>
                  <a:lnTo>
                    <a:pt x="3845" y="162"/>
                  </a:lnTo>
                  <a:lnTo>
                    <a:pt x="3848" y="183"/>
                  </a:lnTo>
                  <a:lnTo>
                    <a:pt x="3849" y="208"/>
                  </a:lnTo>
                  <a:lnTo>
                    <a:pt x="3849" y="208"/>
                  </a:lnTo>
                  <a:lnTo>
                    <a:pt x="3846" y="239"/>
                  </a:lnTo>
                  <a:lnTo>
                    <a:pt x="3846" y="239"/>
                  </a:lnTo>
                  <a:lnTo>
                    <a:pt x="3845" y="254"/>
                  </a:lnTo>
                  <a:lnTo>
                    <a:pt x="3840" y="273"/>
                  </a:lnTo>
                  <a:lnTo>
                    <a:pt x="3587" y="271"/>
                  </a:lnTo>
                  <a:lnTo>
                    <a:pt x="3587" y="271"/>
                  </a:lnTo>
                  <a:lnTo>
                    <a:pt x="3589" y="259"/>
                  </a:lnTo>
                  <a:lnTo>
                    <a:pt x="3589" y="259"/>
                  </a:lnTo>
                  <a:lnTo>
                    <a:pt x="3589" y="248"/>
                  </a:lnTo>
                  <a:lnTo>
                    <a:pt x="3589" y="248"/>
                  </a:lnTo>
                  <a:lnTo>
                    <a:pt x="3587" y="228"/>
                  </a:lnTo>
                  <a:lnTo>
                    <a:pt x="3583" y="211"/>
                  </a:lnTo>
                  <a:lnTo>
                    <a:pt x="3580" y="205"/>
                  </a:lnTo>
                  <a:lnTo>
                    <a:pt x="3575" y="197"/>
                  </a:lnTo>
                  <a:lnTo>
                    <a:pt x="3570" y="192"/>
                  </a:lnTo>
                  <a:lnTo>
                    <a:pt x="3566" y="186"/>
                  </a:lnTo>
                  <a:lnTo>
                    <a:pt x="3566" y="186"/>
                  </a:lnTo>
                  <a:lnTo>
                    <a:pt x="3553" y="177"/>
                  </a:lnTo>
                  <a:lnTo>
                    <a:pt x="3541" y="169"/>
                  </a:lnTo>
                  <a:lnTo>
                    <a:pt x="3527" y="165"/>
                  </a:lnTo>
                  <a:lnTo>
                    <a:pt x="3513" y="160"/>
                  </a:lnTo>
                  <a:lnTo>
                    <a:pt x="3513" y="160"/>
                  </a:lnTo>
                  <a:lnTo>
                    <a:pt x="3499" y="157"/>
                  </a:lnTo>
                  <a:lnTo>
                    <a:pt x="3484" y="155"/>
                  </a:lnTo>
                  <a:lnTo>
                    <a:pt x="3484" y="155"/>
                  </a:lnTo>
                  <a:lnTo>
                    <a:pt x="3459" y="154"/>
                  </a:lnTo>
                  <a:lnTo>
                    <a:pt x="3459" y="154"/>
                  </a:lnTo>
                  <a:lnTo>
                    <a:pt x="3439" y="155"/>
                  </a:lnTo>
                  <a:lnTo>
                    <a:pt x="3439" y="155"/>
                  </a:lnTo>
                  <a:lnTo>
                    <a:pt x="3418" y="160"/>
                  </a:lnTo>
                  <a:lnTo>
                    <a:pt x="3418" y="160"/>
                  </a:lnTo>
                  <a:lnTo>
                    <a:pt x="3405" y="165"/>
                  </a:lnTo>
                  <a:lnTo>
                    <a:pt x="3393" y="171"/>
                  </a:lnTo>
                  <a:lnTo>
                    <a:pt x="3379" y="179"/>
                  </a:lnTo>
                  <a:lnTo>
                    <a:pt x="3367" y="188"/>
                  </a:lnTo>
                  <a:lnTo>
                    <a:pt x="3355" y="199"/>
                  </a:lnTo>
                  <a:lnTo>
                    <a:pt x="3342" y="211"/>
                  </a:lnTo>
                  <a:lnTo>
                    <a:pt x="3330" y="223"/>
                  </a:lnTo>
                  <a:lnTo>
                    <a:pt x="3318" y="239"/>
                  </a:lnTo>
                  <a:lnTo>
                    <a:pt x="3318" y="239"/>
                  </a:lnTo>
                  <a:lnTo>
                    <a:pt x="3307" y="256"/>
                  </a:lnTo>
                  <a:lnTo>
                    <a:pt x="3294" y="274"/>
                  </a:lnTo>
                  <a:lnTo>
                    <a:pt x="3284" y="294"/>
                  </a:lnTo>
                  <a:lnTo>
                    <a:pt x="3274" y="317"/>
                  </a:lnTo>
                  <a:lnTo>
                    <a:pt x="3265" y="342"/>
                  </a:lnTo>
                  <a:lnTo>
                    <a:pt x="3257" y="368"/>
                  </a:lnTo>
                  <a:lnTo>
                    <a:pt x="3248" y="396"/>
                  </a:lnTo>
                  <a:lnTo>
                    <a:pt x="3242" y="427"/>
                  </a:lnTo>
                  <a:lnTo>
                    <a:pt x="3242" y="427"/>
                  </a:lnTo>
                  <a:lnTo>
                    <a:pt x="3237" y="447"/>
                  </a:lnTo>
                  <a:lnTo>
                    <a:pt x="3237" y="447"/>
                  </a:lnTo>
                  <a:lnTo>
                    <a:pt x="3234" y="468"/>
                  </a:lnTo>
                  <a:lnTo>
                    <a:pt x="3234" y="468"/>
                  </a:lnTo>
                  <a:lnTo>
                    <a:pt x="3230" y="512"/>
                  </a:lnTo>
                  <a:lnTo>
                    <a:pt x="3230" y="512"/>
                  </a:lnTo>
                  <a:lnTo>
                    <a:pt x="3228" y="552"/>
                  </a:lnTo>
                  <a:lnTo>
                    <a:pt x="3228" y="552"/>
                  </a:lnTo>
                  <a:lnTo>
                    <a:pt x="3230" y="582"/>
                  </a:lnTo>
                  <a:lnTo>
                    <a:pt x="3234" y="612"/>
                  </a:lnTo>
                  <a:lnTo>
                    <a:pt x="3237" y="626"/>
                  </a:lnTo>
                  <a:lnTo>
                    <a:pt x="3242" y="640"/>
                  </a:lnTo>
                  <a:lnTo>
                    <a:pt x="3248" y="652"/>
                  </a:lnTo>
                  <a:lnTo>
                    <a:pt x="3254" y="663"/>
                  </a:lnTo>
                  <a:lnTo>
                    <a:pt x="3254" y="663"/>
                  </a:lnTo>
                  <a:lnTo>
                    <a:pt x="3260" y="673"/>
                  </a:lnTo>
                  <a:lnTo>
                    <a:pt x="3270" y="683"/>
                  </a:lnTo>
                  <a:lnTo>
                    <a:pt x="3279" y="692"/>
                  </a:lnTo>
                  <a:lnTo>
                    <a:pt x="3291" y="698"/>
                  </a:lnTo>
                  <a:lnTo>
                    <a:pt x="3304" y="703"/>
                  </a:lnTo>
                  <a:lnTo>
                    <a:pt x="3319" y="706"/>
                  </a:lnTo>
                  <a:lnTo>
                    <a:pt x="3334" y="709"/>
                  </a:lnTo>
                  <a:lnTo>
                    <a:pt x="3351" y="709"/>
                  </a:lnTo>
                  <a:lnTo>
                    <a:pt x="3364" y="709"/>
                  </a:lnTo>
                  <a:lnTo>
                    <a:pt x="3364" y="709"/>
                  </a:lnTo>
                  <a:lnTo>
                    <a:pt x="3378" y="709"/>
                  </a:lnTo>
                  <a:lnTo>
                    <a:pt x="3378" y="709"/>
                  </a:lnTo>
                  <a:lnTo>
                    <a:pt x="3390" y="707"/>
                  </a:lnTo>
                  <a:lnTo>
                    <a:pt x="3401" y="706"/>
                  </a:lnTo>
                  <a:lnTo>
                    <a:pt x="3401" y="706"/>
                  </a:lnTo>
                  <a:lnTo>
                    <a:pt x="3415" y="701"/>
                  </a:lnTo>
                  <a:lnTo>
                    <a:pt x="3427" y="697"/>
                  </a:lnTo>
                  <a:lnTo>
                    <a:pt x="3427" y="697"/>
                  </a:lnTo>
                  <a:lnTo>
                    <a:pt x="3444" y="689"/>
                  </a:lnTo>
                  <a:lnTo>
                    <a:pt x="3459" y="678"/>
                  </a:lnTo>
                  <a:lnTo>
                    <a:pt x="3475" y="666"/>
                  </a:lnTo>
                  <a:lnTo>
                    <a:pt x="3490" y="650"/>
                  </a:lnTo>
                  <a:lnTo>
                    <a:pt x="3490" y="650"/>
                  </a:lnTo>
                  <a:lnTo>
                    <a:pt x="3503" y="635"/>
                  </a:lnTo>
                  <a:lnTo>
                    <a:pt x="3513" y="618"/>
                  </a:lnTo>
                  <a:lnTo>
                    <a:pt x="3519" y="601"/>
                  </a:lnTo>
                  <a:lnTo>
                    <a:pt x="3523" y="581"/>
                  </a:lnTo>
                  <a:lnTo>
                    <a:pt x="3768" y="579"/>
                  </a:lnTo>
                  <a:lnTo>
                    <a:pt x="3768" y="579"/>
                  </a:lnTo>
                  <a:lnTo>
                    <a:pt x="3769" y="587"/>
                  </a:lnTo>
                  <a:lnTo>
                    <a:pt x="3769" y="587"/>
                  </a:lnTo>
                  <a:lnTo>
                    <a:pt x="3771" y="593"/>
                  </a:lnTo>
                  <a:lnTo>
                    <a:pt x="3771" y="593"/>
                  </a:lnTo>
                  <a:lnTo>
                    <a:pt x="3769" y="604"/>
                  </a:lnTo>
                  <a:lnTo>
                    <a:pt x="3766" y="618"/>
                  </a:lnTo>
                  <a:lnTo>
                    <a:pt x="3762" y="633"/>
                  </a:lnTo>
                  <a:lnTo>
                    <a:pt x="3755" y="650"/>
                  </a:lnTo>
                  <a:lnTo>
                    <a:pt x="3755" y="650"/>
                  </a:lnTo>
                  <a:lnTo>
                    <a:pt x="3746" y="669"/>
                  </a:lnTo>
                  <a:lnTo>
                    <a:pt x="3735" y="689"/>
                  </a:lnTo>
                  <a:lnTo>
                    <a:pt x="3723" y="707"/>
                  </a:lnTo>
                  <a:lnTo>
                    <a:pt x="3708" y="727"/>
                  </a:lnTo>
                  <a:lnTo>
                    <a:pt x="3708" y="727"/>
                  </a:lnTo>
                  <a:lnTo>
                    <a:pt x="3694" y="743"/>
                  </a:lnTo>
                  <a:lnTo>
                    <a:pt x="3680" y="757"/>
                  </a:lnTo>
                  <a:lnTo>
                    <a:pt x="3664" y="769"/>
                  </a:lnTo>
                  <a:lnTo>
                    <a:pt x="3647" y="783"/>
                  </a:lnTo>
                  <a:lnTo>
                    <a:pt x="3630" y="795"/>
                  </a:lnTo>
                  <a:lnTo>
                    <a:pt x="3610" y="809"/>
                  </a:lnTo>
                  <a:lnTo>
                    <a:pt x="3590" y="821"/>
                  </a:lnTo>
                  <a:lnTo>
                    <a:pt x="3567" y="832"/>
                  </a:lnTo>
                  <a:lnTo>
                    <a:pt x="3567" y="832"/>
                  </a:lnTo>
                  <a:lnTo>
                    <a:pt x="3544" y="845"/>
                  </a:lnTo>
                  <a:lnTo>
                    <a:pt x="3519" y="854"/>
                  </a:lnTo>
                  <a:lnTo>
                    <a:pt x="3492" y="862"/>
                  </a:lnTo>
                  <a:lnTo>
                    <a:pt x="3464" y="868"/>
                  </a:lnTo>
                  <a:lnTo>
                    <a:pt x="3433" y="874"/>
                  </a:lnTo>
                  <a:lnTo>
                    <a:pt x="3402" y="877"/>
                  </a:lnTo>
                  <a:lnTo>
                    <a:pt x="3368" y="880"/>
                  </a:lnTo>
                  <a:lnTo>
                    <a:pt x="3334" y="880"/>
                  </a:lnTo>
                  <a:lnTo>
                    <a:pt x="3325" y="880"/>
                  </a:lnTo>
                  <a:lnTo>
                    <a:pt x="3314" y="880"/>
                  </a:lnTo>
                  <a:lnTo>
                    <a:pt x="3314" y="880"/>
                  </a:lnTo>
                  <a:lnTo>
                    <a:pt x="3268" y="878"/>
                  </a:lnTo>
                  <a:lnTo>
                    <a:pt x="3225" y="875"/>
                  </a:lnTo>
                  <a:lnTo>
                    <a:pt x="3186" y="869"/>
                  </a:lnTo>
                  <a:lnTo>
                    <a:pt x="3153" y="860"/>
                  </a:lnTo>
                  <a:lnTo>
                    <a:pt x="3137" y="855"/>
                  </a:lnTo>
                  <a:lnTo>
                    <a:pt x="3122" y="849"/>
                  </a:lnTo>
                  <a:lnTo>
                    <a:pt x="3108" y="843"/>
                  </a:lnTo>
                  <a:lnTo>
                    <a:pt x="3096" y="835"/>
                  </a:lnTo>
                  <a:lnTo>
                    <a:pt x="3083" y="828"/>
                  </a:lnTo>
                  <a:lnTo>
                    <a:pt x="3072" y="820"/>
                  </a:lnTo>
                  <a:lnTo>
                    <a:pt x="3063" y="811"/>
                  </a:lnTo>
                  <a:lnTo>
                    <a:pt x="3054" y="800"/>
                  </a:lnTo>
                  <a:lnTo>
                    <a:pt x="3054" y="800"/>
                  </a:lnTo>
                  <a:lnTo>
                    <a:pt x="3038" y="780"/>
                  </a:lnTo>
                  <a:lnTo>
                    <a:pt x="3025" y="760"/>
                  </a:lnTo>
                  <a:lnTo>
                    <a:pt x="3014" y="738"/>
                  </a:lnTo>
                  <a:lnTo>
                    <a:pt x="3003" y="717"/>
                  </a:lnTo>
                  <a:lnTo>
                    <a:pt x="2994" y="693"/>
                  </a:lnTo>
                  <a:lnTo>
                    <a:pt x="2988" y="672"/>
                  </a:lnTo>
                  <a:lnTo>
                    <a:pt x="2983" y="647"/>
                  </a:lnTo>
                  <a:lnTo>
                    <a:pt x="2980" y="624"/>
                  </a:lnTo>
                  <a:lnTo>
                    <a:pt x="2980" y="624"/>
                  </a:lnTo>
                  <a:lnTo>
                    <a:pt x="2978" y="593"/>
                  </a:lnTo>
                  <a:lnTo>
                    <a:pt x="2978" y="593"/>
                  </a:lnTo>
                  <a:lnTo>
                    <a:pt x="2977" y="562"/>
                  </a:lnTo>
                  <a:lnTo>
                    <a:pt x="2977" y="561"/>
                  </a:lnTo>
                  <a:close/>
                  <a:moveTo>
                    <a:pt x="0" y="862"/>
                  </a:moveTo>
                  <a:lnTo>
                    <a:pt x="171" y="26"/>
                  </a:lnTo>
                  <a:lnTo>
                    <a:pt x="763" y="26"/>
                  </a:lnTo>
                  <a:lnTo>
                    <a:pt x="737" y="189"/>
                  </a:lnTo>
                  <a:lnTo>
                    <a:pt x="373" y="189"/>
                  </a:lnTo>
                  <a:lnTo>
                    <a:pt x="336" y="371"/>
                  </a:lnTo>
                  <a:lnTo>
                    <a:pt x="672" y="371"/>
                  </a:lnTo>
                  <a:lnTo>
                    <a:pt x="635" y="544"/>
                  </a:lnTo>
                  <a:lnTo>
                    <a:pt x="300" y="544"/>
                  </a:lnTo>
                  <a:lnTo>
                    <a:pt x="236" y="862"/>
                  </a:lnTo>
                  <a:lnTo>
                    <a:pt x="0" y="862"/>
                  </a:lnTo>
                  <a:close/>
                  <a:moveTo>
                    <a:pt x="780" y="862"/>
                  </a:moveTo>
                  <a:lnTo>
                    <a:pt x="962" y="26"/>
                  </a:lnTo>
                  <a:lnTo>
                    <a:pt x="1198" y="26"/>
                  </a:lnTo>
                  <a:lnTo>
                    <a:pt x="1027" y="862"/>
                  </a:lnTo>
                  <a:lnTo>
                    <a:pt x="780" y="862"/>
                  </a:lnTo>
                  <a:close/>
                  <a:moveTo>
                    <a:pt x="1250" y="862"/>
                  </a:moveTo>
                  <a:lnTo>
                    <a:pt x="1423" y="26"/>
                  </a:lnTo>
                  <a:lnTo>
                    <a:pt x="2069" y="26"/>
                  </a:lnTo>
                  <a:lnTo>
                    <a:pt x="2032" y="189"/>
                  </a:lnTo>
                  <a:lnTo>
                    <a:pt x="1632" y="189"/>
                  </a:lnTo>
                  <a:lnTo>
                    <a:pt x="1595" y="353"/>
                  </a:lnTo>
                  <a:lnTo>
                    <a:pt x="1969" y="353"/>
                  </a:lnTo>
                  <a:lnTo>
                    <a:pt x="1933" y="525"/>
                  </a:lnTo>
                  <a:lnTo>
                    <a:pt x="1560" y="525"/>
                  </a:lnTo>
                  <a:lnTo>
                    <a:pt x="1523" y="689"/>
                  </a:lnTo>
                  <a:lnTo>
                    <a:pt x="1933" y="689"/>
                  </a:lnTo>
                  <a:lnTo>
                    <a:pt x="1896" y="862"/>
                  </a:lnTo>
                  <a:lnTo>
                    <a:pt x="1250" y="86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8" name="Google Shape;358;p63"/>
            <p:cNvSpPr/>
            <p:nvPr/>
          </p:nvSpPr>
          <p:spPr>
            <a:xfrm>
              <a:off x="2009" y="1674"/>
              <a:ext cx="528" cy="420"/>
            </a:xfrm>
            <a:custGeom>
              <a:avLst/>
              <a:gdLst/>
              <a:ahLst/>
              <a:cxnLst/>
              <a:rect l="l" t="t" r="r" b="b"/>
              <a:pathLst>
                <a:path w="1056" h="842" extrusionOk="0">
                  <a:moveTo>
                    <a:pt x="1019" y="62"/>
                  </a:moveTo>
                  <a:lnTo>
                    <a:pt x="1019" y="62"/>
                  </a:lnTo>
                  <a:lnTo>
                    <a:pt x="1005" y="48"/>
                  </a:lnTo>
                  <a:lnTo>
                    <a:pt x="989" y="36"/>
                  </a:lnTo>
                  <a:lnTo>
                    <a:pt x="972" y="25"/>
                  </a:lnTo>
                  <a:lnTo>
                    <a:pt x="954" y="16"/>
                  </a:lnTo>
                  <a:lnTo>
                    <a:pt x="934" y="9"/>
                  </a:lnTo>
                  <a:lnTo>
                    <a:pt x="912" y="5"/>
                  </a:lnTo>
                  <a:lnTo>
                    <a:pt x="889" y="2"/>
                  </a:lnTo>
                  <a:lnTo>
                    <a:pt x="863" y="0"/>
                  </a:lnTo>
                  <a:lnTo>
                    <a:pt x="362" y="0"/>
                  </a:lnTo>
                  <a:lnTo>
                    <a:pt x="362" y="0"/>
                  </a:lnTo>
                  <a:lnTo>
                    <a:pt x="334" y="2"/>
                  </a:lnTo>
                  <a:lnTo>
                    <a:pt x="308" y="5"/>
                  </a:lnTo>
                  <a:lnTo>
                    <a:pt x="283" y="9"/>
                  </a:lnTo>
                  <a:lnTo>
                    <a:pt x="260" y="17"/>
                  </a:lnTo>
                  <a:lnTo>
                    <a:pt x="237" y="26"/>
                  </a:lnTo>
                  <a:lnTo>
                    <a:pt x="216" y="39"/>
                  </a:lnTo>
                  <a:lnTo>
                    <a:pt x="195" y="53"/>
                  </a:lnTo>
                  <a:lnTo>
                    <a:pt x="177" y="66"/>
                  </a:lnTo>
                  <a:lnTo>
                    <a:pt x="160" y="85"/>
                  </a:lnTo>
                  <a:lnTo>
                    <a:pt x="143" y="103"/>
                  </a:lnTo>
                  <a:lnTo>
                    <a:pt x="129" y="125"/>
                  </a:lnTo>
                  <a:lnTo>
                    <a:pt x="115" y="147"/>
                  </a:lnTo>
                  <a:lnTo>
                    <a:pt x="103" y="171"/>
                  </a:lnTo>
                  <a:lnTo>
                    <a:pt x="94" y="198"/>
                  </a:lnTo>
                  <a:lnTo>
                    <a:pt x="84" y="227"/>
                  </a:lnTo>
                  <a:lnTo>
                    <a:pt x="77" y="256"/>
                  </a:lnTo>
                  <a:lnTo>
                    <a:pt x="9" y="578"/>
                  </a:lnTo>
                  <a:lnTo>
                    <a:pt x="9" y="578"/>
                  </a:lnTo>
                  <a:lnTo>
                    <a:pt x="3" y="611"/>
                  </a:lnTo>
                  <a:lnTo>
                    <a:pt x="0" y="640"/>
                  </a:lnTo>
                  <a:lnTo>
                    <a:pt x="0" y="669"/>
                  </a:lnTo>
                  <a:lnTo>
                    <a:pt x="3" y="695"/>
                  </a:lnTo>
                  <a:lnTo>
                    <a:pt x="7" y="720"/>
                  </a:lnTo>
                  <a:lnTo>
                    <a:pt x="15" y="742"/>
                  </a:lnTo>
                  <a:lnTo>
                    <a:pt x="24" y="762"/>
                  </a:lnTo>
                  <a:lnTo>
                    <a:pt x="38" y="780"/>
                  </a:lnTo>
                  <a:lnTo>
                    <a:pt x="38" y="780"/>
                  </a:lnTo>
                  <a:lnTo>
                    <a:pt x="51" y="796"/>
                  </a:lnTo>
                  <a:lnTo>
                    <a:pt x="66" y="808"/>
                  </a:lnTo>
                  <a:lnTo>
                    <a:pt x="83" y="817"/>
                  </a:lnTo>
                  <a:lnTo>
                    <a:pt x="101" y="827"/>
                  </a:lnTo>
                  <a:lnTo>
                    <a:pt x="121" y="833"/>
                  </a:lnTo>
                  <a:lnTo>
                    <a:pt x="143" y="839"/>
                  </a:lnTo>
                  <a:lnTo>
                    <a:pt x="166" y="840"/>
                  </a:lnTo>
                  <a:lnTo>
                    <a:pt x="192" y="842"/>
                  </a:lnTo>
                  <a:lnTo>
                    <a:pt x="695" y="842"/>
                  </a:lnTo>
                  <a:lnTo>
                    <a:pt x="695" y="842"/>
                  </a:lnTo>
                  <a:lnTo>
                    <a:pt x="721" y="840"/>
                  </a:lnTo>
                  <a:lnTo>
                    <a:pt x="747" y="837"/>
                  </a:lnTo>
                  <a:lnTo>
                    <a:pt x="772" y="833"/>
                  </a:lnTo>
                  <a:lnTo>
                    <a:pt x="795" y="825"/>
                  </a:lnTo>
                  <a:lnTo>
                    <a:pt x="818" y="816"/>
                  </a:lnTo>
                  <a:lnTo>
                    <a:pt x="840" y="803"/>
                  </a:lnTo>
                  <a:lnTo>
                    <a:pt x="860" y="791"/>
                  </a:lnTo>
                  <a:lnTo>
                    <a:pt x="878" y="776"/>
                  </a:lnTo>
                  <a:lnTo>
                    <a:pt x="895" y="759"/>
                  </a:lnTo>
                  <a:lnTo>
                    <a:pt x="912" y="739"/>
                  </a:lnTo>
                  <a:lnTo>
                    <a:pt x="928" y="719"/>
                  </a:lnTo>
                  <a:lnTo>
                    <a:pt x="940" y="695"/>
                  </a:lnTo>
                  <a:lnTo>
                    <a:pt x="952" y="671"/>
                  </a:lnTo>
                  <a:lnTo>
                    <a:pt x="963" y="645"/>
                  </a:lnTo>
                  <a:lnTo>
                    <a:pt x="971" y="617"/>
                  </a:lnTo>
                  <a:lnTo>
                    <a:pt x="979" y="588"/>
                  </a:lnTo>
                  <a:lnTo>
                    <a:pt x="1046" y="264"/>
                  </a:lnTo>
                  <a:lnTo>
                    <a:pt x="1046" y="264"/>
                  </a:lnTo>
                  <a:lnTo>
                    <a:pt x="1053" y="231"/>
                  </a:lnTo>
                  <a:lnTo>
                    <a:pt x="1056" y="202"/>
                  </a:lnTo>
                  <a:lnTo>
                    <a:pt x="1056" y="174"/>
                  </a:lnTo>
                  <a:lnTo>
                    <a:pt x="1054" y="148"/>
                  </a:lnTo>
                  <a:lnTo>
                    <a:pt x="1048" y="124"/>
                  </a:lnTo>
                  <a:lnTo>
                    <a:pt x="1040" y="100"/>
                  </a:lnTo>
                  <a:lnTo>
                    <a:pt x="1031" y="80"/>
                  </a:lnTo>
                  <a:lnTo>
                    <a:pt x="1019" y="62"/>
                  </a:lnTo>
                  <a:lnTo>
                    <a:pt x="1019" y="62"/>
                  </a:lnTo>
                  <a:close/>
                  <a:moveTo>
                    <a:pt x="246" y="554"/>
                  </a:moveTo>
                  <a:lnTo>
                    <a:pt x="300" y="298"/>
                  </a:lnTo>
                  <a:lnTo>
                    <a:pt x="300" y="298"/>
                  </a:lnTo>
                  <a:lnTo>
                    <a:pt x="305" y="281"/>
                  </a:lnTo>
                  <a:lnTo>
                    <a:pt x="311" y="267"/>
                  </a:lnTo>
                  <a:lnTo>
                    <a:pt x="319" y="256"/>
                  </a:lnTo>
                  <a:lnTo>
                    <a:pt x="327" y="245"/>
                  </a:lnTo>
                  <a:lnTo>
                    <a:pt x="337" y="238"/>
                  </a:lnTo>
                  <a:lnTo>
                    <a:pt x="348" y="233"/>
                  </a:lnTo>
                  <a:lnTo>
                    <a:pt x="360" y="230"/>
                  </a:lnTo>
                  <a:lnTo>
                    <a:pt x="376" y="228"/>
                  </a:lnTo>
                  <a:lnTo>
                    <a:pt x="771" y="228"/>
                  </a:lnTo>
                  <a:lnTo>
                    <a:pt x="771" y="228"/>
                  </a:lnTo>
                  <a:lnTo>
                    <a:pt x="781" y="230"/>
                  </a:lnTo>
                  <a:lnTo>
                    <a:pt x="792" y="231"/>
                  </a:lnTo>
                  <a:lnTo>
                    <a:pt x="800" y="235"/>
                  </a:lnTo>
                  <a:lnTo>
                    <a:pt x="804" y="241"/>
                  </a:lnTo>
                  <a:lnTo>
                    <a:pt x="804" y="241"/>
                  </a:lnTo>
                  <a:lnTo>
                    <a:pt x="809" y="248"/>
                  </a:lnTo>
                  <a:lnTo>
                    <a:pt x="812" y="259"/>
                  </a:lnTo>
                  <a:lnTo>
                    <a:pt x="812" y="273"/>
                  </a:lnTo>
                  <a:lnTo>
                    <a:pt x="809" y="288"/>
                  </a:lnTo>
                  <a:lnTo>
                    <a:pt x="755" y="546"/>
                  </a:lnTo>
                  <a:lnTo>
                    <a:pt x="755" y="546"/>
                  </a:lnTo>
                  <a:lnTo>
                    <a:pt x="750" y="561"/>
                  </a:lnTo>
                  <a:lnTo>
                    <a:pt x="744" y="575"/>
                  </a:lnTo>
                  <a:lnTo>
                    <a:pt x="738" y="588"/>
                  </a:lnTo>
                  <a:lnTo>
                    <a:pt x="729" y="597"/>
                  </a:lnTo>
                  <a:lnTo>
                    <a:pt x="720" y="605"/>
                  </a:lnTo>
                  <a:lnTo>
                    <a:pt x="707" y="609"/>
                  </a:lnTo>
                  <a:lnTo>
                    <a:pt x="695" y="612"/>
                  </a:lnTo>
                  <a:lnTo>
                    <a:pt x="681" y="614"/>
                  </a:lnTo>
                  <a:lnTo>
                    <a:pt x="285" y="614"/>
                  </a:lnTo>
                  <a:lnTo>
                    <a:pt x="285" y="614"/>
                  </a:lnTo>
                  <a:lnTo>
                    <a:pt x="274" y="614"/>
                  </a:lnTo>
                  <a:lnTo>
                    <a:pt x="265" y="611"/>
                  </a:lnTo>
                  <a:lnTo>
                    <a:pt x="257" y="608"/>
                  </a:lnTo>
                  <a:lnTo>
                    <a:pt x="251" y="603"/>
                  </a:lnTo>
                  <a:lnTo>
                    <a:pt x="251" y="603"/>
                  </a:lnTo>
                  <a:lnTo>
                    <a:pt x="246" y="594"/>
                  </a:lnTo>
                  <a:lnTo>
                    <a:pt x="245" y="583"/>
                  </a:lnTo>
                  <a:lnTo>
                    <a:pt x="245" y="569"/>
                  </a:lnTo>
                  <a:lnTo>
                    <a:pt x="246" y="554"/>
                  </a:lnTo>
                  <a:lnTo>
                    <a:pt x="246"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9" name="Google Shape;359;p63"/>
            <p:cNvSpPr/>
            <p:nvPr/>
          </p:nvSpPr>
          <p:spPr>
            <a:xfrm>
              <a:off x="3016" y="1674"/>
              <a:ext cx="533" cy="420"/>
            </a:xfrm>
            <a:custGeom>
              <a:avLst/>
              <a:gdLst/>
              <a:ahLst/>
              <a:cxnLst/>
              <a:rect l="l" t="t" r="r" b="b"/>
              <a:pathLst>
                <a:path w="1065" h="842" extrusionOk="0">
                  <a:moveTo>
                    <a:pt x="784" y="313"/>
                  </a:moveTo>
                  <a:lnTo>
                    <a:pt x="353" y="313"/>
                  </a:lnTo>
                  <a:lnTo>
                    <a:pt x="353" y="313"/>
                  </a:lnTo>
                  <a:lnTo>
                    <a:pt x="343" y="313"/>
                  </a:lnTo>
                  <a:lnTo>
                    <a:pt x="336" y="312"/>
                  </a:lnTo>
                  <a:lnTo>
                    <a:pt x="330" y="309"/>
                  </a:lnTo>
                  <a:lnTo>
                    <a:pt x="327" y="305"/>
                  </a:lnTo>
                  <a:lnTo>
                    <a:pt x="327" y="305"/>
                  </a:lnTo>
                  <a:lnTo>
                    <a:pt x="325" y="302"/>
                  </a:lnTo>
                  <a:lnTo>
                    <a:pt x="323" y="296"/>
                  </a:lnTo>
                  <a:lnTo>
                    <a:pt x="323" y="288"/>
                  </a:lnTo>
                  <a:lnTo>
                    <a:pt x="325" y="279"/>
                  </a:lnTo>
                  <a:lnTo>
                    <a:pt x="327" y="270"/>
                  </a:lnTo>
                  <a:lnTo>
                    <a:pt x="327" y="270"/>
                  </a:lnTo>
                  <a:lnTo>
                    <a:pt x="330" y="259"/>
                  </a:lnTo>
                  <a:lnTo>
                    <a:pt x="334" y="251"/>
                  </a:lnTo>
                  <a:lnTo>
                    <a:pt x="339" y="244"/>
                  </a:lnTo>
                  <a:lnTo>
                    <a:pt x="343" y="238"/>
                  </a:lnTo>
                  <a:lnTo>
                    <a:pt x="351" y="235"/>
                  </a:lnTo>
                  <a:lnTo>
                    <a:pt x="359" y="231"/>
                  </a:lnTo>
                  <a:lnTo>
                    <a:pt x="368" y="228"/>
                  </a:lnTo>
                  <a:lnTo>
                    <a:pt x="379" y="228"/>
                  </a:lnTo>
                  <a:lnTo>
                    <a:pt x="969" y="228"/>
                  </a:lnTo>
                  <a:lnTo>
                    <a:pt x="969" y="228"/>
                  </a:lnTo>
                  <a:lnTo>
                    <a:pt x="983" y="227"/>
                  </a:lnTo>
                  <a:lnTo>
                    <a:pt x="996" y="224"/>
                  </a:lnTo>
                  <a:lnTo>
                    <a:pt x="1008" y="219"/>
                  </a:lnTo>
                  <a:lnTo>
                    <a:pt x="1017" y="211"/>
                  </a:lnTo>
                  <a:lnTo>
                    <a:pt x="1026" y="202"/>
                  </a:lnTo>
                  <a:lnTo>
                    <a:pt x="1033" y="191"/>
                  </a:lnTo>
                  <a:lnTo>
                    <a:pt x="1039" y="179"/>
                  </a:lnTo>
                  <a:lnTo>
                    <a:pt x="1043" y="165"/>
                  </a:lnTo>
                  <a:lnTo>
                    <a:pt x="1062" y="73"/>
                  </a:lnTo>
                  <a:lnTo>
                    <a:pt x="1062" y="73"/>
                  </a:lnTo>
                  <a:lnTo>
                    <a:pt x="1065" y="56"/>
                  </a:lnTo>
                  <a:lnTo>
                    <a:pt x="1063" y="42"/>
                  </a:lnTo>
                  <a:lnTo>
                    <a:pt x="1060" y="29"/>
                  </a:lnTo>
                  <a:lnTo>
                    <a:pt x="1054" y="19"/>
                  </a:lnTo>
                  <a:lnTo>
                    <a:pt x="1054" y="19"/>
                  </a:lnTo>
                  <a:lnTo>
                    <a:pt x="1047" y="11"/>
                  </a:lnTo>
                  <a:lnTo>
                    <a:pt x="1036" y="5"/>
                  </a:lnTo>
                  <a:lnTo>
                    <a:pt x="1023" y="2"/>
                  </a:lnTo>
                  <a:lnTo>
                    <a:pt x="1010" y="0"/>
                  </a:lnTo>
                  <a:lnTo>
                    <a:pt x="393" y="0"/>
                  </a:lnTo>
                  <a:lnTo>
                    <a:pt x="393" y="0"/>
                  </a:lnTo>
                  <a:lnTo>
                    <a:pt x="362" y="2"/>
                  </a:lnTo>
                  <a:lnTo>
                    <a:pt x="334" y="3"/>
                  </a:lnTo>
                  <a:lnTo>
                    <a:pt x="308" y="8"/>
                  </a:lnTo>
                  <a:lnTo>
                    <a:pt x="283" y="14"/>
                  </a:lnTo>
                  <a:lnTo>
                    <a:pt x="260" y="22"/>
                  </a:lnTo>
                  <a:lnTo>
                    <a:pt x="239" y="31"/>
                  </a:lnTo>
                  <a:lnTo>
                    <a:pt x="219" y="42"/>
                  </a:lnTo>
                  <a:lnTo>
                    <a:pt x="200" y="56"/>
                  </a:lnTo>
                  <a:lnTo>
                    <a:pt x="183" y="70"/>
                  </a:lnTo>
                  <a:lnTo>
                    <a:pt x="166" y="87"/>
                  </a:lnTo>
                  <a:lnTo>
                    <a:pt x="152" y="103"/>
                  </a:lnTo>
                  <a:lnTo>
                    <a:pt x="140" y="124"/>
                  </a:lnTo>
                  <a:lnTo>
                    <a:pt x="129" y="145"/>
                  </a:lnTo>
                  <a:lnTo>
                    <a:pt x="120" y="170"/>
                  </a:lnTo>
                  <a:lnTo>
                    <a:pt x="112" y="194"/>
                  </a:lnTo>
                  <a:lnTo>
                    <a:pt x="105" y="221"/>
                  </a:lnTo>
                  <a:lnTo>
                    <a:pt x="88" y="301"/>
                  </a:lnTo>
                  <a:lnTo>
                    <a:pt x="88" y="301"/>
                  </a:lnTo>
                  <a:lnTo>
                    <a:pt x="83" y="327"/>
                  </a:lnTo>
                  <a:lnTo>
                    <a:pt x="81" y="352"/>
                  </a:lnTo>
                  <a:lnTo>
                    <a:pt x="81" y="375"/>
                  </a:lnTo>
                  <a:lnTo>
                    <a:pt x="83" y="398"/>
                  </a:lnTo>
                  <a:lnTo>
                    <a:pt x="86" y="418"/>
                  </a:lnTo>
                  <a:lnTo>
                    <a:pt x="92" y="436"/>
                  </a:lnTo>
                  <a:lnTo>
                    <a:pt x="101" y="453"/>
                  </a:lnTo>
                  <a:lnTo>
                    <a:pt x="112" y="469"/>
                  </a:lnTo>
                  <a:lnTo>
                    <a:pt x="112" y="469"/>
                  </a:lnTo>
                  <a:lnTo>
                    <a:pt x="126" y="483"/>
                  </a:lnTo>
                  <a:lnTo>
                    <a:pt x="142" y="495"/>
                  </a:lnTo>
                  <a:lnTo>
                    <a:pt x="160" y="506"/>
                  </a:lnTo>
                  <a:lnTo>
                    <a:pt x="180" y="514"/>
                  </a:lnTo>
                  <a:lnTo>
                    <a:pt x="205" y="521"/>
                  </a:lnTo>
                  <a:lnTo>
                    <a:pt x="229" y="526"/>
                  </a:lnTo>
                  <a:lnTo>
                    <a:pt x="259" y="529"/>
                  </a:lnTo>
                  <a:lnTo>
                    <a:pt x="290" y="529"/>
                  </a:lnTo>
                  <a:lnTo>
                    <a:pt x="720" y="529"/>
                  </a:lnTo>
                  <a:lnTo>
                    <a:pt x="720" y="529"/>
                  </a:lnTo>
                  <a:lnTo>
                    <a:pt x="729" y="531"/>
                  </a:lnTo>
                  <a:lnTo>
                    <a:pt x="737" y="531"/>
                  </a:lnTo>
                  <a:lnTo>
                    <a:pt x="743" y="534"/>
                  </a:lnTo>
                  <a:lnTo>
                    <a:pt x="747" y="537"/>
                  </a:lnTo>
                  <a:lnTo>
                    <a:pt x="747" y="537"/>
                  </a:lnTo>
                  <a:lnTo>
                    <a:pt x="749" y="540"/>
                  </a:lnTo>
                  <a:lnTo>
                    <a:pt x="750" y="546"/>
                  </a:lnTo>
                  <a:lnTo>
                    <a:pt x="749" y="554"/>
                  </a:lnTo>
                  <a:lnTo>
                    <a:pt x="747" y="563"/>
                  </a:lnTo>
                  <a:lnTo>
                    <a:pt x="746" y="572"/>
                  </a:lnTo>
                  <a:lnTo>
                    <a:pt x="746" y="572"/>
                  </a:lnTo>
                  <a:lnTo>
                    <a:pt x="743" y="583"/>
                  </a:lnTo>
                  <a:lnTo>
                    <a:pt x="740" y="592"/>
                  </a:lnTo>
                  <a:lnTo>
                    <a:pt x="735" y="598"/>
                  </a:lnTo>
                  <a:lnTo>
                    <a:pt x="729" y="605"/>
                  </a:lnTo>
                  <a:lnTo>
                    <a:pt x="723" y="609"/>
                  </a:lnTo>
                  <a:lnTo>
                    <a:pt x="713" y="612"/>
                  </a:lnTo>
                  <a:lnTo>
                    <a:pt x="704" y="614"/>
                  </a:lnTo>
                  <a:lnTo>
                    <a:pt x="693" y="614"/>
                  </a:lnTo>
                  <a:lnTo>
                    <a:pt x="94" y="614"/>
                  </a:lnTo>
                  <a:lnTo>
                    <a:pt x="94" y="614"/>
                  </a:lnTo>
                  <a:lnTo>
                    <a:pt x="80" y="615"/>
                  </a:lnTo>
                  <a:lnTo>
                    <a:pt x="68" y="618"/>
                  </a:lnTo>
                  <a:lnTo>
                    <a:pt x="57" y="623"/>
                  </a:lnTo>
                  <a:lnTo>
                    <a:pt x="46" y="631"/>
                  </a:lnTo>
                  <a:lnTo>
                    <a:pt x="38" y="640"/>
                  </a:lnTo>
                  <a:lnTo>
                    <a:pt x="31" y="651"/>
                  </a:lnTo>
                  <a:lnTo>
                    <a:pt x="24" y="663"/>
                  </a:lnTo>
                  <a:lnTo>
                    <a:pt x="21" y="679"/>
                  </a:lnTo>
                  <a:lnTo>
                    <a:pt x="1" y="769"/>
                  </a:lnTo>
                  <a:lnTo>
                    <a:pt x="1" y="769"/>
                  </a:lnTo>
                  <a:lnTo>
                    <a:pt x="0" y="786"/>
                  </a:lnTo>
                  <a:lnTo>
                    <a:pt x="0" y="800"/>
                  </a:lnTo>
                  <a:lnTo>
                    <a:pt x="3" y="813"/>
                  </a:lnTo>
                  <a:lnTo>
                    <a:pt x="10" y="823"/>
                  </a:lnTo>
                  <a:lnTo>
                    <a:pt x="10" y="823"/>
                  </a:lnTo>
                  <a:lnTo>
                    <a:pt x="18" y="831"/>
                  </a:lnTo>
                  <a:lnTo>
                    <a:pt x="27" y="837"/>
                  </a:lnTo>
                  <a:lnTo>
                    <a:pt x="40" y="840"/>
                  </a:lnTo>
                  <a:lnTo>
                    <a:pt x="54" y="842"/>
                  </a:lnTo>
                  <a:lnTo>
                    <a:pt x="681" y="842"/>
                  </a:lnTo>
                  <a:lnTo>
                    <a:pt x="681" y="842"/>
                  </a:lnTo>
                  <a:lnTo>
                    <a:pt x="710" y="840"/>
                  </a:lnTo>
                  <a:lnTo>
                    <a:pt x="738" y="839"/>
                  </a:lnTo>
                  <a:lnTo>
                    <a:pt x="764" y="834"/>
                  </a:lnTo>
                  <a:lnTo>
                    <a:pt x="789" y="828"/>
                  </a:lnTo>
                  <a:lnTo>
                    <a:pt x="814" y="820"/>
                  </a:lnTo>
                  <a:lnTo>
                    <a:pt x="835" y="811"/>
                  </a:lnTo>
                  <a:lnTo>
                    <a:pt x="855" y="800"/>
                  </a:lnTo>
                  <a:lnTo>
                    <a:pt x="874" y="788"/>
                  </a:lnTo>
                  <a:lnTo>
                    <a:pt x="891" y="773"/>
                  </a:lnTo>
                  <a:lnTo>
                    <a:pt x="906" y="756"/>
                  </a:lnTo>
                  <a:lnTo>
                    <a:pt x="920" y="739"/>
                  </a:lnTo>
                  <a:lnTo>
                    <a:pt x="932" y="719"/>
                  </a:lnTo>
                  <a:lnTo>
                    <a:pt x="945" y="697"/>
                  </a:lnTo>
                  <a:lnTo>
                    <a:pt x="954" y="674"/>
                  </a:lnTo>
                  <a:lnTo>
                    <a:pt x="962" y="648"/>
                  </a:lnTo>
                  <a:lnTo>
                    <a:pt x="968" y="621"/>
                  </a:lnTo>
                  <a:lnTo>
                    <a:pt x="985" y="543"/>
                  </a:lnTo>
                  <a:lnTo>
                    <a:pt x="985" y="543"/>
                  </a:lnTo>
                  <a:lnTo>
                    <a:pt x="989" y="515"/>
                  </a:lnTo>
                  <a:lnTo>
                    <a:pt x="993" y="490"/>
                  </a:lnTo>
                  <a:lnTo>
                    <a:pt x="993" y="467"/>
                  </a:lnTo>
                  <a:lnTo>
                    <a:pt x="991" y="446"/>
                  </a:lnTo>
                  <a:lnTo>
                    <a:pt x="986" y="426"/>
                  </a:lnTo>
                  <a:lnTo>
                    <a:pt x="980" y="406"/>
                  </a:lnTo>
                  <a:lnTo>
                    <a:pt x="971" y="390"/>
                  </a:lnTo>
                  <a:lnTo>
                    <a:pt x="962" y="375"/>
                  </a:lnTo>
                  <a:lnTo>
                    <a:pt x="962" y="375"/>
                  </a:lnTo>
                  <a:lnTo>
                    <a:pt x="948" y="359"/>
                  </a:lnTo>
                  <a:lnTo>
                    <a:pt x="931" y="347"/>
                  </a:lnTo>
                  <a:lnTo>
                    <a:pt x="912" y="336"/>
                  </a:lnTo>
                  <a:lnTo>
                    <a:pt x="892" y="329"/>
                  </a:lnTo>
                  <a:lnTo>
                    <a:pt x="869" y="321"/>
                  </a:lnTo>
                  <a:lnTo>
                    <a:pt x="843" y="316"/>
                  </a:lnTo>
                  <a:lnTo>
                    <a:pt x="815" y="315"/>
                  </a:lnTo>
                  <a:lnTo>
                    <a:pt x="784" y="313"/>
                  </a:lnTo>
                  <a:lnTo>
                    <a:pt x="784" y="31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0" name="Google Shape;360;p63"/>
            <p:cNvSpPr/>
            <p:nvPr/>
          </p:nvSpPr>
          <p:spPr>
            <a:xfrm>
              <a:off x="3525" y="1674"/>
              <a:ext cx="524" cy="420"/>
            </a:xfrm>
            <a:custGeom>
              <a:avLst/>
              <a:gdLst/>
              <a:ahLst/>
              <a:cxnLst/>
              <a:rect l="l" t="t" r="r" b="b"/>
              <a:pathLst>
                <a:path w="1049" h="842" extrusionOk="0">
                  <a:moveTo>
                    <a:pt x="864" y="614"/>
                  </a:moveTo>
                  <a:lnTo>
                    <a:pt x="285" y="614"/>
                  </a:lnTo>
                  <a:lnTo>
                    <a:pt x="285" y="614"/>
                  </a:lnTo>
                  <a:lnTo>
                    <a:pt x="273" y="614"/>
                  </a:lnTo>
                  <a:lnTo>
                    <a:pt x="264" y="611"/>
                  </a:lnTo>
                  <a:lnTo>
                    <a:pt x="256" y="608"/>
                  </a:lnTo>
                  <a:lnTo>
                    <a:pt x="252" y="603"/>
                  </a:lnTo>
                  <a:lnTo>
                    <a:pt x="252" y="603"/>
                  </a:lnTo>
                  <a:lnTo>
                    <a:pt x="247" y="594"/>
                  </a:lnTo>
                  <a:lnTo>
                    <a:pt x="244" y="583"/>
                  </a:lnTo>
                  <a:lnTo>
                    <a:pt x="244" y="569"/>
                  </a:lnTo>
                  <a:lnTo>
                    <a:pt x="247" y="554"/>
                  </a:lnTo>
                  <a:lnTo>
                    <a:pt x="252" y="529"/>
                  </a:lnTo>
                  <a:lnTo>
                    <a:pt x="808" y="529"/>
                  </a:lnTo>
                  <a:lnTo>
                    <a:pt x="808" y="529"/>
                  </a:lnTo>
                  <a:lnTo>
                    <a:pt x="822" y="529"/>
                  </a:lnTo>
                  <a:lnTo>
                    <a:pt x="834" y="526"/>
                  </a:lnTo>
                  <a:lnTo>
                    <a:pt x="845" y="520"/>
                  </a:lnTo>
                  <a:lnTo>
                    <a:pt x="856" y="514"/>
                  </a:lnTo>
                  <a:lnTo>
                    <a:pt x="864" y="504"/>
                  </a:lnTo>
                  <a:lnTo>
                    <a:pt x="871" y="494"/>
                  </a:lnTo>
                  <a:lnTo>
                    <a:pt x="877" y="480"/>
                  </a:lnTo>
                  <a:lnTo>
                    <a:pt x="881" y="466"/>
                  </a:lnTo>
                  <a:lnTo>
                    <a:pt x="897" y="386"/>
                  </a:lnTo>
                  <a:lnTo>
                    <a:pt x="897" y="386"/>
                  </a:lnTo>
                  <a:lnTo>
                    <a:pt x="901" y="369"/>
                  </a:lnTo>
                  <a:lnTo>
                    <a:pt x="899" y="355"/>
                  </a:lnTo>
                  <a:lnTo>
                    <a:pt x="896" y="341"/>
                  </a:lnTo>
                  <a:lnTo>
                    <a:pt x="890" y="332"/>
                  </a:lnTo>
                  <a:lnTo>
                    <a:pt x="890" y="332"/>
                  </a:lnTo>
                  <a:lnTo>
                    <a:pt x="881" y="322"/>
                  </a:lnTo>
                  <a:lnTo>
                    <a:pt x="871" y="318"/>
                  </a:lnTo>
                  <a:lnTo>
                    <a:pt x="859" y="315"/>
                  </a:lnTo>
                  <a:lnTo>
                    <a:pt x="845" y="313"/>
                  </a:lnTo>
                  <a:lnTo>
                    <a:pt x="298" y="313"/>
                  </a:lnTo>
                  <a:lnTo>
                    <a:pt x="301" y="298"/>
                  </a:lnTo>
                  <a:lnTo>
                    <a:pt x="301" y="298"/>
                  </a:lnTo>
                  <a:lnTo>
                    <a:pt x="305" y="281"/>
                  </a:lnTo>
                  <a:lnTo>
                    <a:pt x="312" y="267"/>
                  </a:lnTo>
                  <a:lnTo>
                    <a:pt x="318" y="256"/>
                  </a:lnTo>
                  <a:lnTo>
                    <a:pt x="327" y="245"/>
                  </a:lnTo>
                  <a:lnTo>
                    <a:pt x="336" y="238"/>
                  </a:lnTo>
                  <a:lnTo>
                    <a:pt x="349" y="233"/>
                  </a:lnTo>
                  <a:lnTo>
                    <a:pt x="361" y="230"/>
                  </a:lnTo>
                  <a:lnTo>
                    <a:pt x="375" y="228"/>
                  </a:lnTo>
                  <a:lnTo>
                    <a:pt x="953" y="228"/>
                  </a:lnTo>
                  <a:lnTo>
                    <a:pt x="953" y="228"/>
                  </a:lnTo>
                  <a:lnTo>
                    <a:pt x="967" y="227"/>
                  </a:lnTo>
                  <a:lnTo>
                    <a:pt x="981" y="224"/>
                  </a:lnTo>
                  <a:lnTo>
                    <a:pt x="992" y="219"/>
                  </a:lnTo>
                  <a:lnTo>
                    <a:pt x="1001" y="211"/>
                  </a:lnTo>
                  <a:lnTo>
                    <a:pt x="1010" y="202"/>
                  </a:lnTo>
                  <a:lnTo>
                    <a:pt x="1018" y="191"/>
                  </a:lnTo>
                  <a:lnTo>
                    <a:pt x="1022" y="179"/>
                  </a:lnTo>
                  <a:lnTo>
                    <a:pt x="1027" y="165"/>
                  </a:lnTo>
                  <a:lnTo>
                    <a:pt x="1045" y="73"/>
                  </a:lnTo>
                  <a:lnTo>
                    <a:pt x="1045" y="73"/>
                  </a:lnTo>
                  <a:lnTo>
                    <a:pt x="1049" y="56"/>
                  </a:lnTo>
                  <a:lnTo>
                    <a:pt x="1047" y="42"/>
                  </a:lnTo>
                  <a:lnTo>
                    <a:pt x="1044" y="29"/>
                  </a:lnTo>
                  <a:lnTo>
                    <a:pt x="1038" y="19"/>
                  </a:lnTo>
                  <a:lnTo>
                    <a:pt x="1038" y="19"/>
                  </a:lnTo>
                  <a:lnTo>
                    <a:pt x="1030" y="11"/>
                  </a:lnTo>
                  <a:lnTo>
                    <a:pt x="1019" y="5"/>
                  </a:lnTo>
                  <a:lnTo>
                    <a:pt x="1007" y="2"/>
                  </a:lnTo>
                  <a:lnTo>
                    <a:pt x="993" y="0"/>
                  </a:lnTo>
                  <a:lnTo>
                    <a:pt x="361" y="0"/>
                  </a:lnTo>
                  <a:lnTo>
                    <a:pt x="361" y="0"/>
                  </a:lnTo>
                  <a:lnTo>
                    <a:pt x="335" y="2"/>
                  </a:lnTo>
                  <a:lnTo>
                    <a:pt x="309" y="5"/>
                  </a:lnTo>
                  <a:lnTo>
                    <a:pt x="284" y="9"/>
                  </a:lnTo>
                  <a:lnTo>
                    <a:pt x="259" y="17"/>
                  </a:lnTo>
                  <a:lnTo>
                    <a:pt x="238" y="26"/>
                  </a:lnTo>
                  <a:lnTo>
                    <a:pt x="216" y="39"/>
                  </a:lnTo>
                  <a:lnTo>
                    <a:pt x="196" y="53"/>
                  </a:lnTo>
                  <a:lnTo>
                    <a:pt x="178" y="66"/>
                  </a:lnTo>
                  <a:lnTo>
                    <a:pt x="159" y="85"/>
                  </a:lnTo>
                  <a:lnTo>
                    <a:pt x="144" y="103"/>
                  </a:lnTo>
                  <a:lnTo>
                    <a:pt x="128" y="125"/>
                  </a:lnTo>
                  <a:lnTo>
                    <a:pt x="116" y="147"/>
                  </a:lnTo>
                  <a:lnTo>
                    <a:pt x="104" y="171"/>
                  </a:lnTo>
                  <a:lnTo>
                    <a:pt x="93" y="198"/>
                  </a:lnTo>
                  <a:lnTo>
                    <a:pt x="85" y="227"/>
                  </a:lnTo>
                  <a:lnTo>
                    <a:pt x="77" y="256"/>
                  </a:lnTo>
                  <a:lnTo>
                    <a:pt x="9" y="578"/>
                  </a:lnTo>
                  <a:lnTo>
                    <a:pt x="9" y="578"/>
                  </a:lnTo>
                  <a:lnTo>
                    <a:pt x="3" y="611"/>
                  </a:lnTo>
                  <a:lnTo>
                    <a:pt x="0" y="640"/>
                  </a:lnTo>
                  <a:lnTo>
                    <a:pt x="0" y="669"/>
                  </a:lnTo>
                  <a:lnTo>
                    <a:pt x="2" y="695"/>
                  </a:lnTo>
                  <a:lnTo>
                    <a:pt x="8" y="720"/>
                  </a:lnTo>
                  <a:lnTo>
                    <a:pt x="14" y="742"/>
                  </a:lnTo>
                  <a:lnTo>
                    <a:pt x="25" y="762"/>
                  </a:lnTo>
                  <a:lnTo>
                    <a:pt x="37" y="780"/>
                  </a:lnTo>
                  <a:lnTo>
                    <a:pt x="37" y="780"/>
                  </a:lnTo>
                  <a:lnTo>
                    <a:pt x="51" y="796"/>
                  </a:lnTo>
                  <a:lnTo>
                    <a:pt x="67" y="808"/>
                  </a:lnTo>
                  <a:lnTo>
                    <a:pt x="83" y="817"/>
                  </a:lnTo>
                  <a:lnTo>
                    <a:pt x="102" y="827"/>
                  </a:lnTo>
                  <a:lnTo>
                    <a:pt x="122" y="833"/>
                  </a:lnTo>
                  <a:lnTo>
                    <a:pt x="144" y="839"/>
                  </a:lnTo>
                  <a:lnTo>
                    <a:pt x="167" y="840"/>
                  </a:lnTo>
                  <a:lnTo>
                    <a:pt x="193" y="842"/>
                  </a:lnTo>
                  <a:lnTo>
                    <a:pt x="823" y="842"/>
                  </a:lnTo>
                  <a:lnTo>
                    <a:pt x="823" y="842"/>
                  </a:lnTo>
                  <a:lnTo>
                    <a:pt x="837" y="840"/>
                  </a:lnTo>
                  <a:lnTo>
                    <a:pt x="851" y="837"/>
                  </a:lnTo>
                  <a:lnTo>
                    <a:pt x="862" y="833"/>
                  </a:lnTo>
                  <a:lnTo>
                    <a:pt x="871" y="825"/>
                  </a:lnTo>
                  <a:lnTo>
                    <a:pt x="881" y="816"/>
                  </a:lnTo>
                  <a:lnTo>
                    <a:pt x="887" y="805"/>
                  </a:lnTo>
                  <a:lnTo>
                    <a:pt x="893" y="793"/>
                  </a:lnTo>
                  <a:lnTo>
                    <a:pt x="897" y="779"/>
                  </a:lnTo>
                  <a:lnTo>
                    <a:pt x="916" y="686"/>
                  </a:lnTo>
                  <a:lnTo>
                    <a:pt x="916" y="686"/>
                  </a:lnTo>
                  <a:lnTo>
                    <a:pt x="919" y="669"/>
                  </a:lnTo>
                  <a:lnTo>
                    <a:pt x="918" y="655"/>
                  </a:lnTo>
                  <a:lnTo>
                    <a:pt x="914" y="643"/>
                  </a:lnTo>
                  <a:lnTo>
                    <a:pt x="908" y="632"/>
                  </a:lnTo>
                  <a:lnTo>
                    <a:pt x="908" y="632"/>
                  </a:lnTo>
                  <a:lnTo>
                    <a:pt x="901" y="625"/>
                  </a:lnTo>
                  <a:lnTo>
                    <a:pt x="890" y="618"/>
                  </a:lnTo>
                  <a:lnTo>
                    <a:pt x="877" y="615"/>
                  </a:lnTo>
                  <a:lnTo>
                    <a:pt x="864" y="614"/>
                  </a:lnTo>
                  <a:lnTo>
                    <a:pt x="864" y="61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1" name="Google Shape;361;p63"/>
            <p:cNvSpPr/>
            <p:nvPr/>
          </p:nvSpPr>
          <p:spPr>
            <a:xfrm>
              <a:off x="4545" y="1674"/>
              <a:ext cx="500" cy="420"/>
            </a:xfrm>
            <a:custGeom>
              <a:avLst/>
              <a:gdLst/>
              <a:ahLst/>
              <a:cxnLst/>
              <a:rect l="l" t="t" r="r" b="b"/>
              <a:pathLst>
                <a:path w="1000" h="842" extrusionOk="0">
                  <a:moveTo>
                    <a:pt x="996" y="22"/>
                  </a:moveTo>
                  <a:lnTo>
                    <a:pt x="996" y="22"/>
                  </a:lnTo>
                  <a:lnTo>
                    <a:pt x="990" y="13"/>
                  </a:lnTo>
                  <a:lnTo>
                    <a:pt x="980" y="6"/>
                  </a:lnTo>
                  <a:lnTo>
                    <a:pt x="970" y="2"/>
                  </a:lnTo>
                  <a:lnTo>
                    <a:pt x="957" y="0"/>
                  </a:lnTo>
                  <a:lnTo>
                    <a:pt x="839" y="0"/>
                  </a:lnTo>
                  <a:lnTo>
                    <a:pt x="839" y="0"/>
                  </a:lnTo>
                  <a:lnTo>
                    <a:pt x="826" y="2"/>
                  </a:lnTo>
                  <a:lnTo>
                    <a:pt x="814" y="3"/>
                  </a:lnTo>
                  <a:lnTo>
                    <a:pt x="802" y="6"/>
                  </a:lnTo>
                  <a:lnTo>
                    <a:pt x="792" y="11"/>
                  </a:lnTo>
                  <a:lnTo>
                    <a:pt x="783" y="17"/>
                  </a:lnTo>
                  <a:lnTo>
                    <a:pt x="774" y="23"/>
                  </a:lnTo>
                  <a:lnTo>
                    <a:pt x="765" y="33"/>
                  </a:lnTo>
                  <a:lnTo>
                    <a:pt x="757" y="43"/>
                  </a:lnTo>
                  <a:lnTo>
                    <a:pt x="388" y="588"/>
                  </a:lnTo>
                  <a:lnTo>
                    <a:pt x="253" y="50"/>
                  </a:lnTo>
                  <a:lnTo>
                    <a:pt x="253" y="50"/>
                  </a:lnTo>
                  <a:lnTo>
                    <a:pt x="248" y="37"/>
                  </a:lnTo>
                  <a:lnTo>
                    <a:pt x="242" y="28"/>
                  </a:lnTo>
                  <a:lnTo>
                    <a:pt x="236" y="19"/>
                  </a:lnTo>
                  <a:lnTo>
                    <a:pt x="228" y="13"/>
                  </a:lnTo>
                  <a:lnTo>
                    <a:pt x="219" y="6"/>
                  </a:lnTo>
                  <a:lnTo>
                    <a:pt x="208" y="3"/>
                  </a:lnTo>
                  <a:lnTo>
                    <a:pt x="196" y="2"/>
                  </a:lnTo>
                  <a:lnTo>
                    <a:pt x="182" y="0"/>
                  </a:lnTo>
                  <a:lnTo>
                    <a:pt x="58" y="0"/>
                  </a:lnTo>
                  <a:lnTo>
                    <a:pt x="58" y="0"/>
                  </a:lnTo>
                  <a:lnTo>
                    <a:pt x="45" y="2"/>
                  </a:lnTo>
                  <a:lnTo>
                    <a:pt x="34" y="6"/>
                  </a:lnTo>
                  <a:lnTo>
                    <a:pt x="23" y="13"/>
                  </a:lnTo>
                  <a:lnTo>
                    <a:pt x="14" y="23"/>
                  </a:lnTo>
                  <a:lnTo>
                    <a:pt x="14" y="23"/>
                  </a:lnTo>
                  <a:lnTo>
                    <a:pt x="6" y="36"/>
                  </a:lnTo>
                  <a:lnTo>
                    <a:pt x="1" y="51"/>
                  </a:lnTo>
                  <a:lnTo>
                    <a:pt x="0" y="65"/>
                  </a:lnTo>
                  <a:lnTo>
                    <a:pt x="3" y="80"/>
                  </a:lnTo>
                  <a:lnTo>
                    <a:pt x="197" y="779"/>
                  </a:lnTo>
                  <a:lnTo>
                    <a:pt x="197" y="779"/>
                  </a:lnTo>
                  <a:lnTo>
                    <a:pt x="202" y="793"/>
                  </a:lnTo>
                  <a:lnTo>
                    <a:pt x="210" y="805"/>
                  </a:lnTo>
                  <a:lnTo>
                    <a:pt x="219" y="816"/>
                  </a:lnTo>
                  <a:lnTo>
                    <a:pt x="230" y="825"/>
                  </a:lnTo>
                  <a:lnTo>
                    <a:pt x="242" y="833"/>
                  </a:lnTo>
                  <a:lnTo>
                    <a:pt x="257" y="837"/>
                  </a:lnTo>
                  <a:lnTo>
                    <a:pt x="273" y="840"/>
                  </a:lnTo>
                  <a:lnTo>
                    <a:pt x="290" y="842"/>
                  </a:lnTo>
                  <a:lnTo>
                    <a:pt x="387" y="842"/>
                  </a:lnTo>
                  <a:lnTo>
                    <a:pt x="387" y="842"/>
                  </a:lnTo>
                  <a:lnTo>
                    <a:pt x="404" y="840"/>
                  </a:lnTo>
                  <a:lnTo>
                    <a:pt x="419" y="839"/>
                  </a:lnTo>
                  <a:lnTo>
                    <a:pt x="435" y="834"/>
                  </a:lnTo>
                  <a:lnTo>
                    <a:pt x="450" y="828"/>
                  </a:lnTo>
                  <a:lnTo>
                    <a:pt x="464" y="819"/>
                  </a:lnTo>
                  <a:lnTo>
                    <a:pt x="476" y="810"/>
                  </a:lnTo>
                  <a:lnTo>
                    <a:pt x="487" y="797"/>
                  </a:lnTo>
                  <a:lnTo>
                    <a:pt x="498" y="785"/>
                  </a:lnTo>
                  <a:lnTo>
                    <a:pt x="987" y="87"/>
                  </a:lnTo>
                  <a:lnTo>
                    <a:pt x="987" y="87"/>
                  </a:lnTo>
                  <a:lnTo>
                    <a:pt x="993" y="77"/>
                  </a:lnTo>
                  <a:lnTo>
                    <a:pt x="996" y="70"/>
                  </a:lnTo>
                  <a:lnTo>
                    <a:pt x="999" y="62"/>
                  </a:lnTo>
                  <a:lnTo>
                    <a:pt x="1000" y="53"/>
                  </a:lnTo>
                  <a:lnTo>
                    <a:pt x="1000" y="45"/>
                  </a:lnTo>
                  <a:lnTo>
                    <a:pt x="1000" y="37"/>
                  </a:lnTo>
                  <a:lnTo>
                    <a:pt x="999" y="29"/>
                  </a:lnTo>
                  <a:lnTo>
                    <a:pt x="996" y="22"/>
                  </a:lnTo>
                  <a:lnTo>
                    <a:pt x="996" y="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2" name="Google Shape;362;p63"/>
            <p:cNvSpPr/>
            <p:nvPr/>
          </p:nvSpPr>
          <p:spPr>
            <a:xfrm>
              <a:off x="5531" y="1674"/>
              <a:ext cx="486" cy="420"/>
            </a:xfrm>
            <a:custGeom>
              <a:avLst/>
              <a:gdLst/>
              <a:ahLst/>
              <a:cxnLst/>
              <a:rect l="l" t="t" r="r" b="b"/>
              <a:pathLst>
                <a:path w="973" h="842" extrusionOk="0">
                  <a:moveTo>
                    <a:pt x="951" y="165"/>
                  </a:moveTo>
                  <a:lnTo>
                    <a:pt x="971" y="73"/>
                  </a:lnTo>
                  <a:lnTo>
                    <a:pt x="971" y="73"/>
                  </a:lnTo>
                  <a:lnTo>
                    <a:pt x="973" y="56"/>
                  </a:lnTo>
                  <a:lnTo>
                    <a:pt x="973" y="42"/>
                  </a:lnTo>
                  <a:lnTo>
                    <a:pt x="968" y="29"/>
                  </a:lnTo>
                  <a:lnTo>
                    <a:pt x="962" y="19"/>
                  </a:lnTo>
                  <a:lnTo>
                    <a:pt x="962" y="19"/>
                  </a:lnTo>
                  <a:lnTo>
                    <a:pt x="954" y="11"/>
                  </a:lnTo>
                  <a:lnTo>
                    <a:pt x="943" y="5"/>
                  </a:lnTo>
                  <a:lnTo>
                    <a:pt x="932" y="2"/>
                  </a:lnTo>
                  <a:lnTo>
                    <a:pt x="919" y="0"/>
                  </a:lnTo>
                  <a:lnTo>
                    <a:pt x="94" y="0"/>
                  </a:lnTo>
                  <a:lnTo>
                    <a:pt x="94" y="0"/>
                  </a:lnTo>
                  <a:lnTo>
                    <a:pt x="81" y="2"/>
                  </a:lnTo>
                  <a:lnTo>
                    <a:pt x="68" y="5"/>
                  </a:lnTo>
                  <a:lnTo>
                    <a:pt x="57" y="9"/>
                  </a:lnTo>
                  <a:lnTo>
                    <a:pt x="48" y="17"/>
                  </a:lnTo>
                  <a:lnTo>
                    <a:pt x="38" y="26"/>
                  </a:lnTo>
                  <a:lnTo>
                    <a:pt x="31" y="37"/>
                  </a:lnTo>
                  <a:lnTo>
                    <a:pt x="26" y="50"/>
                  </a:lnTo>
                  <a:lnTo>
                    <a:pt x="21" y="65"/>
                  </a:lnTo>
                  <a:lnTo>
                    <a:pt x="3" y="156"/>
                  </a:lnTo>
                  <a:lnTo>
                    <a:pt x="3" y="156"/>
                  </a:lnTo>
                  <a:lnTo>
                    <a:pt x="0" y="173"/>
                  </a:lnTo>
                  <a:lnTo>
                    <a:pt x="1" y="187"/>
                  </a:lnTo>
                  <a:lnTo>
                    <a:pt x="4" y="199"/>
                  </a:lnTo>
                  <a:lnTo>
                    <a:pt x="11" y="210"/>
                  </a:lnTo>
                  <a:lnTo>
                    <a:pt x="11" y="210"/>
                  </a:lnTo>
                  <a:lnTo>
                    <a:pt x="18" y="218"/>
                  </a:lnTo>
                  <a:lnTo>
                    <a:pt x="29" y="224"/>
                  </a:lnTo>
                  <a:lnTo>
                    <a:pt x="41" y="227"/>
                  </a:lnTo>
                  <a:lnTo>
                    <a:pt x="55" y="228"/>
                  </a:lnTo>
                  <a:lnTo>
                    <a:pt x="347" y="228"/>
                  </a:lnTo>
                  <a:lnTo>
                    <a:pt x="233" y="769"/>
                  </a:lnTo>
                  <a:lnTo>
                    <a:pt x="233" y="769"/>
                  </a:lnTo>
                  <a:lnTo>
                    <a:pt x="229" y="786"/>
                  </a:lnTo>
                  <a:lnTo>
                    <a:pt x="229" y="800"/>
                  </a:lnTo>
                  <a:lnTo>
                    <a:pt x="234" y="813"/>
                  </a:lnTo>
                  <a:lnTo>
                    <a:pt x="240" y="823"/>
                  </a:lnTo>
                  <a:lnTo>
                    <a:pt x="240" y="823"/>
                  </a:lnTo>
                  <a:lnTo>
                    <a:pt x="248" y="831"/>
                  </a:lnTo>
                  <a:lnTo>
                    <a:pt x="259" y="837"/>
                  </a:lnTo>
                  <a:lnTo>
                    <a:pt x="271" y="840"/>
                  </a:lnTo>
                  <a:lnTo>
                    <a:pt x="285" y="842"/>
                  </a:lnTo>
                  <a:lnTo>
                    <a:pt x="390" y="842"/>
                  </a:lnTo>
                  <a:lnTo>
                    <a:pt x="390" y="842"/>
                  </a:lnTo>
                  <a:lnTo>
                    <a:pt x="404" y="840"/>
                  </a:lnTo>
                  <a:lnTo>
                    <a:pt x="416" y="837"/>
                  </a:lnTo>
                  <a:lnTo>
                    <a:pt x="427" y="833"/>
                  </a:lnTo>
                  <a:lnTo>
                    <a:pt x="438" y="825"/>
                  </a:lnTo>
                  <a:lnTo>
                    <a:pt x="445" y="816"/>
                  </a:lnTo>
                  <a:lnTo>
                    <a:pt x="453" y="805"/>
                  </a:lnTo>
                  <a:lnTo>
                    <a:pt x="459" y="793"/>
                  </a:lnTo>
                  <a:lnTo>
                    <a:pt x="462" y="779"/>
                  </a:lnTo>
                  <a:lnTo>
                    <a:pt x="578" y="228"/>
                  </a:lnTo>
                  <a:lnTo>
                    <a:pt x="878" y="228"/>
                  </a:lnTo>
                  <a:lnTo>
                    <a:pt x="878" y="228"/>
                  </a:lnTo>
                  <a:lnTo>
                    <a:pt x="892" y="227"/>
                  </a:lnTo>
                  <a:lnTo>
                    <a:pt x="905" y="224"/>
                  </a:lnTo>
                  <a:lnTo>
                    <a:pt x="916" y="219"/>
                  </a:lnTo>
                  <a:lnTo>
                    <a:pt x="926" y="211"/>
                  </a:lnTo>
                  <a:lnTo>
                    <a:pt x="934" y="202"/>
                  </a:lnTo>
                  <a:lnTo>
                    <a:pt x="942" y="191"/>
                  </a:lnTo>
                  <a:lnTo>
                    <a:pt x="948" y="179"/>
                  </a:lnTo>
                  <a:lnTo>
                    <a:pt x="951" y="165"/>
                  </a:lnTo>
                  <a:lnTo>
                    <a:pt x="951" y="165"/>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3" name="Google Shape;363;p63"/>
            <p:cNvSpPr/>
            <p:nvPr/>
          </p:nvSpPr>
          <p:spPr>
            <a:xfrm>
              <a:off x="6235" y="1586"/>
              <a:ext cx="150" cy="74"/>
            </a:xfrm>
            <a:custGeom>
              <a:avLst/>
              <a:gdLst/>
              <a:ahLst/>
              <a:cxnLst/>
              <a:rect l="l" t="t" r="r" b="b"/>
              <a:pathLst>
                <a:path w="301" h="148" extrusionOk="0">
                  <a:moveTo>
                    <a:pt x="37" y="148"/>
                  </a:moveTo>
                  <a:lnTo>
                    <a:pt x="136" y="148"/>
                  </a:lnTo>
                  <a:lnTo>
                    <a:pt x="136" y="148"/>
                  </a:lnTo>
                  <a:lnTo>
                    <a:pt x="158" y="146"/>
                  </a:lnTo>
                  <a:lnTo>
                    <a:pt x="165" y="145"/>
                  </a:lnTo>
                  <a:lnTo>
                    <a:pt x="175" y="142"/>
                  </a:lnTo>
                  <a:lnTo>
                    <a:pt x="188" y="134"/>
                  </a:lnTo>
                  <a:lnTo>
                    <a:pt x="202" y="123"/>
                  </a:lnTo>
                  <a:lnTo>
                    <a:pt x="287" y="57"/>
                  </a:lnTo>
                  <a:lnTo>
                    <a:pt x="287" y="57"/>
                  </a:lnTo>
                  <a:lnTo>
                    <a:pt x="295" y="46"/>
                  </a:lnTo>
                  <a:lnTo>
                    <a:pt x="299" y="37"/>
                  </a:lnTo>
                  <a:lnTo>
                    <a:pt x="301" y="31"/>
                  </a:lnTo>
                  <a:lnTo>
                    <a:pt x="301" y="26"/>
                  </a:lnTo>
                  <a:lnTo>
                    <a:pt x="299" y="22"/>
                  </a:lnTo>
                  <a:lnTo>
                    <a:pt x="298" y="17"/>
                  </a:lnTo>
                  <a:lnTo>
                    <a:pt x="298" y="17"/>
                  </a:lnTo>
                  <a:lnTo>
                    <a:pt x="293" y="11"/>
                  </a:lnTo>
                  <a:lnTo>
                    <a:pt x="284" y="5"/>
                  </a:lnTo>
                  <a:lnTo>
                    <a:pt x="275" y="2"/>
                  </a:lnTo>
                  <a:lnTo>
                    <a:pt x="264" y="0"/>
                  </a:lnTo>
                  <a:lnTo>
                    <a:pt x="139" y="0"/>
                  </a:lnTo>
                  <a:lnTo>
                    <a:pt x="139" y="0"/>
                  </a:lnTo>
                  <a:lnTo>
                    <a:pt x="127" y="2"/>
                  </a:lnTo>
                  <a:lnTo>
                    <a:pt x="117" y="3"/>
                  </a:lnTo>
                  <a:lnTo>
                    <a:pt x="108" y="5"/>
                  </a:lnTo>
                  <a:lnTo>
                    <a:pt x="101" y="8"/>
                  </a:lnTo>
                  <a:lnTo>
                    <a:pt x="93" y="12"/>
                  </a:lnTo>
                  <a:lnTo>
                    <a:pt x="87" y="17"/>
                  </a:lnTo>
                  <a:lnTo>
                    <a:pt x="74" y="28"/>
                  </a:lnTo>
                  <a:lnTo>
                    <a:pt x="11" y="92"/>
                  </a:lnTo>
                  <a:lnTo>
                    <a:pt x="11" y="92"/>
                  </a:lnTo>
                  <a:lnTo>
                    <a:pt x="3" y="102"/>
                  </a:lnTo>
                  <a:lnTo>
                    <a:pt x="0" y="113"/>
                  </a:lnTo>
                  <a:lnTo>
                    <a:pt x="0" y="122"/>
                  </a:lnTo>
                  <a:lnTo>
                    <a:pt x="2" y="128"/>
                  </a:lnTo>
                  <a:lnTo>
                    <a:pt x="3" y="133"/>
                  </a:lnTo>
                  <a:lnTo>
                    <a:pt x="3" y="133"/>
                  </a:lnTo>
                  <a:lnTo>
                    <a:pt x="10" y="139"/>
                  </a:lnTo>
                  <a:lnTo>
                    <a:pt x="17" y="143"/>
                  </a:lnTo>
                  <a:lnTo>
                    <a:pt x="27" y="148"/>
                  </a:lnTo>
                  <a:lnTo>
                    <a:pt x="37" y="148"/>
                  </a:lnTo>
                  <a:lnTo>
                    <a:pt x="37" y="148"/>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4" name="Google Shape;364;p63"/>
            <p:cNvSpPr/>
            <p:nvPr/>
          </p:nvSpPr>
          <p:spPr>
            <a:xfrm>
              <a:off x="5976" y="1674"/>
              <a:ext cx="528" cy="420"/>
            </a:xfrm>
            <a:custGeom>
              <a:avLst/>
              <a:gdLst/>
              <a:ahLst/>
              <a:cxnLst/>
              <a:rect l="l" t="t" r="r" b="b"/>
              <a:pathLst>
                <a:path w="1056" h="842" extrusionOk="0">
                  <a:moveTo>
                    <a:pt x="1018" y="62"/>
                  </a:moveTo>
                  <a:lnTo>
                    <a:pt x="1018" y="62"/>
                  </a:lnTo>
                  <a:lnTo>
                    <a:pt x="1005" y="48"/>
                  </a:lnTo>
                  <a:lnTo>
                    <a:pt x="990" y="36"/>
                  </a:lnTo>
                  <a:lnTo>
                    <a:pt x="973" y="25"/>
                  </a:lnTo>
                  <a:lnTo>
                    <a:pt x="955" y="16"/>
                  </a:lnTo>
                  <a:lnTo>
                    <a:pt x="935" y="9"/>
                  </a:lnTo>
                  <a:lnTo>
                    <a:pt x="913" y="5"/>
                  </a:lnTo>
                  <a:lnTo>
                    <a:pt x="890" y="2"/>
                  </a:lnTo>
                  <a:lnTo>
                    <a:pt x="864" y="0"/>
                  </a:lnTo>
                  <a:lnTo>
                    <a:pt x="361" y="0"/>
                  </a:lnTo>
                  <a:lnTo>
                    <a:pt x="361" y="0"/>
                  </a:lnTo>
                  <a:lnTo>
                    <a:pt x="335" y="2"/>
                  </a:lnTo>
                  <a:lnTo>
                    <a:pt x="309" y="5"/>
                  </a:lnTo>
                  <a:lnTo>
                    <a:pt x="284" y="9"/>
                  </a:lnTo>
                  <a:lnTo>
                    <a:pt x="261" y="17"/>
                  </a:lnTo>
                  <a:lnTo>
                    <a:pt x="238" y="26"/>
                  </a:lnTo>
                  <a:lnTo>
                    <a:pt x="216" y="39"/>
                  </a:lnTo>
                  <a:lnTo>
                    <a:pt x="196" y="53"/>
                  </a:lnTo>
                  <a:lnTo>
                    <a:pt x="178" y="66"/>
                  </a:lnTo>
                  <a:lnTo>
                    <a:pt x="161" y="85"/>
                  </a:lnTo>
                  <a:lnTo>
                    <a:pt x="144" y="103"/>
                  </a:lnTo>
                  <a:lnTo>
                    <a:pt x="130" y="125"/>
                  </a:lnTo>
                  <a:lnTo>
                    <a:pt x="116" y="147"/>
                  </a:lnTo>
                  <a:lnTo>
                    <a:pt x="104" y="171"/>
                  </a:lnTo>
                  <a:lnTo>
                    <a:pt x="94" y="198"/>
                  </a:lnTo>
                  <a:lnTo>
                    <a:pt x="85" y="227"/>
                  </a:lnTo>
                  <a:lnTo>
                    <a:pt x="77" y="256"/>
                  </a:lnTo>
                  <a:lnTo>
                    <a:pt x="10" y="578"/>
                  </a:lnTo>
                  <a:lnTo>
                    <a:pt x="10" y="578"/>
                  </a:lnTo>
                  <a:lnTo>
                    <a:pt x="3" y="611"/>
                  </a:lnTo>
                  <a:lnTo>
                    <a:pt x="0" y="640"/>
                  </a:lnTo>
                  <a:lnTo>
                    <a:pt x="0" y="669"/>
                  </a:lnTo>
                  <a:lnTo>
                    <a:pt x="3" y="695"/>
                  </a:lnTo>
                  <a:lnTo>
                    <a:pt x="8" y="720"/>
                  </a:lnTo>
                  <a:lnTo>
                    <a:pt x="16" y="742"/>
                  </a:lnTo>
                  <a:lnTo>
                    <a:pt x="25" y="762"/>
                  </a:lnTo>
                  <a:lnTo>
                    <a:pt x="39" y="780"/>
                  </a:lnTo>
                  <a:lnTo>
                    <a:pt x="39" y="780"/>
                  </a:lnTo>
                  <a:lnTo>
                    <a:pt x="51" y="796"/>
                  </a:lnTo>
                  <a:lnTo>
                    <a:pt x="67" y="808"/>
                  </a:lnTo>
                  <a:lnTo>
                    <a:pt x="84" y="817"/>
                  </a:lnTo>
                  <a:lnTo>
                    <a:pt x="102" y="827"/>
                  </a:lnTo>
                  <a:lnTo>
                    <a:pt x="122" y="833"/>
                  </a:lnTo>
                  <a:lnTo>
                    <a:pt x="144" y="839"/>
                  </a:lnTo>
                  <a:lnTo>
                    <a:pt x="167" y="840"/>
                  </a:lnTo>
                  <a:lnTo>
                    <a:pt x="193" y="842"/>
                  </a:lnTo>
                  <a:lnTo>
                    <a:pt x="696" y="842"/>
                  </a:lnTo>
                  <a:lnTo>
                    <a:pt x="696" y="842"/>
                  </a:lnTo>
                  <a:lnTo>
                    <a:pt x="722" y="840"/>
                  </a:lnTo>
                  <a:lnTo>
                    <a:pt x="748" y="837"/>
                  </a:lnTo>
                  <a:lnTo>
                    <a:pt x="773" y="833"/>
                  </a:lnTo>
                  <a:lnTo>
                    <a:pt x="796" y="825"/>
                  </a:lnTo>
                  <a:lnTo>
                    <a:pt x="819" y="816"/>
                  </a:lnTo>
                  <a:lnTo>
                    <a:pt x="841" y="803"/>
                  </a:lnTo>
                  <a:lnTo>
                    <a:pt x="861" y="791"/>
                  </a:lnTo>
                  <a:lnTo>
                    <a:pt x="879" y="776"/>
                  </a:lnTo>
                  <a:lnTo>
                    <a:pt x="896" y="759"/>
                  </a:lnTo>
                  <a:lnTo>
                    <a:pt x="913" y="739"/>
                  </a:lnTo>
                  <a:lnTo>
                    <a:pt x="927" y="719"/>
                  </a:lnTo>
                  <a:lnTo>
                    <a:pt x="941" y="695"/>
                  </a:lnTo>
                  <a:lnTo>
                    <a:pt x="953" y="671"/>
                  </a:lnTo>
                  <a:lnTo>
                    <a:pt x="964" y="645"/>
                  </a:lnTo>
                  <a:lnTo>
                    <a:pt x="972" y="617"/>
                  </a:lnTo>
                  <a:lnTo>
                    <a:pt x="979" y="588"/>
                  </a:lnTo>
                  <a:lnTo>
                    <a:pt x="1047" y="264"/>
                  </a:lnTo>
                  <a:lnTo>
                    <a:pt x="1047" y="264"/>
                  </a:lnTo>
                  <a:lnTo>
                    <a:pt x="1053" y="231"/>
                  </a:lnTo>
                  <a:lnTo>
                    <a:pt x="1056" y="202"/>
                  </a:lnTo>
                  <a:lnTo>
                    <a:pt x="1056" y="174"/>
                  </a:lnTo>
                  <a:lnTo>
                    <a:pt x="1053" y="148"/>
                  </a:lnTo>
                  <a:lnTo>
                    <a:pt x="1049" y="124"/>
                  </a:lnTo>
                  <a:lnTo>
                    <a:pt x="1041" y="100"/>
                  </a:lnTo>
                  <a:lnTo>
                    <a:pt x="1032" y="80"/>
                  </a:lnTo>
                  <a:lnTo>
                    <a:pt x="1018" y="62"/>
                  </a:lnTo>
                  <a:lnTo>
                    <a:pt x="1018" y="62"/>
                  </a:lnTo>
                  <a:close/>
                  <a:moveTo>
                    <a:pt x="247" y="554"/>
                  </a:moveTo>
                  <a:lnTo>
                    <a:pt x="301" y="298"/>
                  </a:lnTo>
                  <a:lnTo>
                    <a:pt x="301" y="298"/>
                  </a:lnTo>
                  <a:lnTo>
                    <a:pt x="306" y="281"/>
                  </a:lnTo>
                  <a:lnTo>
                    <a:pt x="312" y="267"/>
                  </a:lnTo>
                  <a:lnTo>
                    <a:pt x="318" y="256"/>
                  </a:lnTo>
                  <a:lnTo>
                    <a:pt x="327" y="245"/>
                  </a:lnTo>
                  <a:lnTo>
                    <a:pt x="338" y="238"/>
                  </a:lnTo>
                  <a:lnTo>
                    <a:pt x="349" y="233"/>
                  </a:lnTo>
                  <a:lnTo>
                    <a:pt x="361" y="230"/>
                  </a:lnTo>
                  <a:lnTo>
                    <a:pt x="375" y="228"/>
                  </a:lnTo>
                  <a:lnTo>
                    <a:pt x="771" y="228"/>
                  </a:lnTo>
                  <a:lnTo>
                    <a:pt x="771" y="228"/>
                  </a:lnTo>
                  <a:lnTo>
                    <a:pt x="782" y="230"/>
                  </a:lnTo>
                  <a:lnTo>
                    <a:pt x="791" y="231"/>
                  </a:lnTo>
                  <a:lnTo>
                    <a:pt x="799" y="235"/>
                  </a:lnTo>
                  <a:lnTo>
                    <a:pt x="805" y="241"/>
                  </a:lnTo>
                  <a:lnTo>
                    <a:pt x="805" y="241"/>
                  </a:lnTo>
                  <a:lnTo>
                    <a:pt x="810" y="248"/>
                  </a:lnTo>
                  <a:lnTo>
                    <a:pt x="813" y="259"/>
                  </a:lnTo>
                  <a:lnTo>
                    <a:pt x="811" y="273"/>
                  </a:lnTo>
                  <a:lnTo>
                    <a:pt x="810" y="288"/>
                  </a:lnTo>
                  <a:lnTo>
                    <a:pt x="756" y="546"/>
                  </a:lnTo>
                  <a:lnTo>
                    <a:pt x="756" y="546"/>
                  </a:lnTo>
                  <a:lnTo>
                    <a:pt x="751" y="561"/>
                  </a:lnTo>
                  <a:lnTo>
                    <a:pt x="745" y="575"/>
                  </a:lnTo>
                  <a:lnTo>
                    <a:pt x="739" y="588"/>
                  </a:lnTo>
                  <a:lnTo>
                    <a:pt x="730" y="597"/>
                  </a:lnTo>
                  <a:lnTo>
                    <a:pt x="719" y="605"/>
                  </a:lnTo>
                  <a:lnTo>
                    <a:pt x="708" y="609"/>
                  </a:lnTo>
                  <a:lnTo>
                    <a:pt x="696" y="612"/>
                  </a:lnTo>
                  <a:lnTo>
                    <a:pt x="682" y="614"/>
                  </a:lnTo>
                  <a:lnTo>
                    <a:pt x="286" y="614"/>
                  </a:lnTo>
                  <a:lnTo>
                    <a:pt x="286" y="614"/>
                  </a:lnTo>
                  <a:lnTo>
                    <a:pt x="275" y="614"/>
                  </a:lnTo>
                  <a:lnTo>
                    <a:pt x="264" y="611"/>
                  </a:lnTo>
                  <a:lnTo>
                    <a:pt x="258" y="608"/>
                  </a:lnTo>
                  <a:lnTo>
                    <a:pt x="252" y="603"/>
                  </a:lnTo>
                  <a:lnTo>
                    <a:pt x="252" y="603"/>
                  </a:lnTo>
                  <a:lnTo>
                    <a:pt x="247" y="594"/>
                  </a:lnTo>
                  <a:lnTo>
                    <a:pt x="244" y="583"/>
                  </a:lnTo>
                  <a:lnTo>
                    <a:pt x="245" y="569"/>
                  </a:lnTo>
                  <a:lnTo>
                    <a:pt x="247" y="554"/>
                  </a:lnTo>
                  <a:lnTo>
                    <a:pt x="247"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5" name="Google Shape;365;p63"/>
            <p:cNvSpPr/>
            <p:nvPr/>
          </p:nvSpPr>
          <p:spPr>
            <a:xfrm>
              <a:off x="6981" y="1674"/>
              <a:ext cx="192" cy="420"/>
            </a:xfrm>
            <a:custGeom>
              <a:avLst/>
              <a:gdLst/>
              <a:ahLst/>
              <a:cxnLst/>
              <a:rect l="l" t="t" r="r" b="b"/>
              <a:pathLst>
                <a:path w="384" h="842" extrusionOk="0">
                  <a:moveTo>
                    <a:pt x="373" y="19"/>
                  </a:moveTo>
                  <a:lnTo>
                    <a:pt x="373" y="19"/>
                  </a:lnTo>
                  <a:lnTo>
                    <a:pt x="365" y="11"/>
                  </a:lnTo>
                  <a:lnTo>
                    <a:pt x="354" y="5"/>
                  </a:lnTo>
                  <a:lnTo>
                    <a:pt x="342" y="2"/>
                  </a:lnTo>
                  <a:lnTo>
                    <a:pt x="328" y="0"/>
                  </a:lnTo>
                  <a:lnTo>
                    <a:pt x="223" y="0"/>
                  </a:lnTo>
                  <a:lnTo>
                    <a:pt x="223" y="0"/>
                  </a:lnTo>
                  <a:lnTo>
                    <a:pt x="209" y="2"/>
                  </a:lnTo>
                  <a:lnTo>
                    <a:pt x="197" y="5"/>
                  </a:lnTo>
                  <a:lnTo>
                    <a:pt x="186" y="9"/>
                  </a:lnTo>
                  <a:lnTo>
                    <a:pt x="175" y="17"/>
                  </a:lnTo>
                  <a:lnTo>
                    <a:pt x="168" y="26"/>
                  </a:lnTo>
                  <a:lnTo>
                    <a:pt x="160" y="37"/>
                  </a:lnTo>
                  <a:lnTo>
                    <a:pt x="154" y="50"/>
                  </a:lnTo>
                  <a:lnTo>
                    <a:pt x="151" y="65"/>
                  </a:lnTo>
                  <a:lnTo>
                    <a:pt x="1" y="769"/>
                  </a:lnTo>
                  <a:lnTo>
                    <a:pt x="1" y="769"/>
                  </a:lnTo>
                  <a:lnTo>
                    <a:pt x="0" y="786"/>
                  </a:lnTo>
                  <a:lnTo>
                    <a:pt x="0" y="800"/>
                  </a:lnTo>
                  <a:lnTo>
                    <a:pt x="3" y="813"/>
                  </a:lnTo>
                  <a:lnTo>
                    <a:pt x="10" y="823"/>
                  </a:lnTo>
                  <a:lnTo>
                    <a:pt x="10" y="823"/>
                  </a:lnTo>
                  <a:lnTo>
                    <a:pt x="18" y="831"/>
                  </a:lnTo>
                  <a:lnTo>
                    <a:pt x="29" y="837"/>
                  </a:lnTo>
                  <a:lnTo>
                    <a:pt x="40" y="840"/>
                  </a:lnTo>
                  <a:lnTo>
                    <a:pt x="54" y="842"/>
                  </a:lnTo>
                  <a:lnTo>
                    <a:pt x="158" y="842"/>
                  </a:lnTo>
                  <a:lnTo>
                    <a:pt x="158" y="842"/>
                  </a:lnTo>
                  <a:lnTo>
                    <a:pt x="172" y="840"/>
                  </a:lnTo>
                  <a:lnTo>
                    <a:pt x="186" y="837"/>
                  </a:lnTo>
                  <a:lnTo>
                    <a:pt x="197" y="833"/>
                  </a:lnTo>
                  <a:lnTo>
                    <a:pt x="206" y="825"/>
                  </a:lnTo>
                  <a:lnTo>
                    <a:pt x="216" y="816"/>
                  </a:lnTo>
                  <a:lnTo>
                    <a:pt x="223" y="805"/>
                  </a:lnTo>
                  <a:lnTo>
                    <a:pt x="228" y="793"/>
                  </a:lnTo>
                  <a:lnTo>
                    <a:pt x="232" y="779"/>
                  </a:lnTo>
                  <a:lnTo>
                    <a:pt x="380" y="73"/>
                  </a:lnTo>
                  <a:lnTo>
                    <a:pt x="380" y="73"/>
                  </a:lnTo>
                  <a:lnTo>
                    <a:pt x="384" y="56"/>
                  </a:lnTo>
                  <a:lnTo>
                    <a:pt x="382" y="42"/>
                  </a:lnTo>
                  <a:lnTo>
                    <a:pt x="379" y="29"/>
                  </a:lnTo>
                  <a:lnTo>
                    <a:pt x="373" y="19"/>
                  </a:lnTo>
                  <a:lnTo>
                    <a:pt x="373" y="1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6" name="Google Shape;366;p63"/>
            <p:cNvSpPr/>
            <p:nvPr/>
          </p:nvSpPr>
          <p:spPr>
            <a:xfrm>
              <a:off x="7152" y="1674"/>
              <a:ext cx="528" cy="420"/>
            </a:xfrm>
            <a:custGeom>
              <a:avLst/>
              <a:gdLst/>
              <a:ahLst/>
              <a:cxnLst/>
              <a:rect l="l" t="t" r="r" b="b"/>
              <a:pathLst>
                <a:path w="1056" h="842" extrusionOk="0">
                  <a:moveTo>
                    <a:pt x="1019" y="62"/>
                  </a:moveTo>
                  <a:lnTo>
                    <a:pt x="1019" y="62"/>
                  </a:lnTo>
                  <a:lnTo>
                    <a:pt x="1005" y="48"/>
                  </a:lnTo>
                  <a:lnTo>
                    <a:pt x="990" y="36"/>
                  </a:lnTo>
                  <a:lnTo>
                    <a:pt x="973" y="25"/>
                  </a:lnTo>
                  <a:lnTo>
                    <a:pt x="954" y="16"/>
                  </a:lnTo>
                  <a:lnTo>
                    <a:pt x="934" y="9"/>
                  </a:lnTo>
                  <a:lnTo>
                    <a:pt x="913" y="5"/>
                  </a:lnTo>
                  <a:lnTo>
                    <a:pt x="889" y="2"/>
                  </a:lnTo>
                  <a:lnTo>
                    <a:pt x="863" y="0"/>
                  </a:lnTo>
                  <a:lnTo>
                    <a:pt x="362" y="0"/>
                  </a:lnTo>
                  <a:lnTo>
                    <a:pt x="362" y="0"/>
                  </a:lnTo>
                  <a:lnTo>
                    <a:pt x="334" y="2"/>
                  </a:lnTo>
                  <a:lnTo>
                    <a:pt x="308" y="5"/>
                  </a:lnTo>
                  <a:lnTo>
                    <a:pt x="284" y="9"/>
                  </a:lnTo>
                  <a:lnTo>
                    <a:pt x="260" y="17"/>
                  </a:lnTo>
                  <a:lnTo>
                    <a:pt x="237" y="26"/>
                  </a:lnTo>
                  <a:lnTo>
                    <a:pt x="216" y="39"/>
                  </a:lnTo>
                  <a:lnTo>
                    <a:pt x="196" y="53"/>
                  </a:lnTo>
                  <a:lnTo>
                    <a:pt x="177" y="66"/>
                  </a:lnTo>
                  <a:lnTo>
                    <a:pt x="160" y="85"/>
                  </a:lnTo>
                  <a:lnTo>
                    <a:pt x="143" y="103"/>
                  </a:lnTo>
                  <a:lnTo>
                    <a:pt x="129" y="125"/>
                  </a:lnTo>
                  <a:lnTo>
                    <a:pt x="116" y="147"/>
                  </a:lnTo>
                  <a:lnTo>
                    <a:pt x="103" y="171"/>
                  </a:lnTo>
                  <a:lnTo>
                    <a:pt x="94" y="198"/>
                  </a:lnTo>
                  <a:lnTo>
                    <a:pt x="85" y="227"/>
                  </a:lnTo>
                  <a:lnTo>
                    <a:pt x="77" y="256"/>
                  </a:lnTo>
                  <a:lnTo>
                    <a:pt x="9" y="578"/>
                  </a:lnTo>
                  <a:lnTo>
                    <a:pt x="9" y="578"/>
                  </a:lnTo>
                  <a:lnTo>
                    <a:pt x="3" y="611"/>
                  </a:lnTo>
                  <a:lnTo>
                    <a:pt x="0" y="640"/>
                  </a:lnTo>
                  <a:lnTo>
                    <a:pt x="0" y="669"/>
                  </a:lnTo>
                  <a:lnTo>
                    <a:pt x="3" y="695"/>
                  </a:lnTo>
                  <a:lnTo>
                    <a:pt x="8" y="720"/>
                  </a:lnTo>
                  <a:lnTo>
                    <a:pt x="15" y="742"/>
                  </a:lnTo>
                  <a:lnTo>
                    <a:pt x="25" y="762"/>
                  </a:lnTo>
                  <a:lnTo>
                    <a:pt x="38" y="780"/>
                  </a:lnTo>
                  <a:lnTo>
                    <a:pt x="38" y="780"/>
                  </a:lnTo>
                  <a:lnTo>
                    <a:pt x="51" y="796"/>
                  </a:lnTo>
                  <a:lnTo>
                    <a:pt x="66" y="808"/>
                  </a:lnTo>
                  <a:lnTo>
                    <a:pt x="83" y="817"/>
                  </a:lnTo>
                  <a:lnTo>
                    <a:pt x="102" y="827"/>
                  </a:lnTo>
                  <a:lnTo>
                    <a:pt x="122" y="833"/>
                  </a:lnTo>
                  <a:lnTo>
                    <a:pt x="143" y="839"/>
                  </a:lnTo>
                  <a:lnTo>
                    <a:pt x="168" y="840"/>
                  </a:lnTo>
                  <a:lnTo>
                    <a:pt x="193" y="842"/>
                  </a:lnTo>
                  <a:lnTo>
                    <a:pt x="695" y="842"/>
                  </a:lnTo>
                  <a:lnTo>
                    <a:pt x="695" y="842"/>
                  </a:lnTo>
                  <a:lnTo>
                    <a:pt x="721" y="840"/>
                  </a:lnTo>
                  <a:lnTo>
                    <a:pt x="748" y="837"/>
                  </a:lnTo>
                  <a:lnTo>
                    <a:pt x="772" y="833"/>
                  </a:lnTo>
                  <a:lnTo>
                    <a:pt x="795" y="825"/>
                  </a:lnTo>
                  <a:lnTo>
                    <a:pt x="819" y="816"/>
                  </a:lnTo>
                  <a:lnTo>
                    <a:pt x="840" y="803"/>
                  </a:lnTo>
                  <a:lnTo>
                    <a:pt x="860" y="791"/>
                  </a:lnTo>
                  <a:lnTo>
                    <a:pt x="879" y="776"/>
                  </a:lnTo>
                  <a:lnTo>
                    <a:pt x="897" y="759"/>
                  </a:lnTo>
                  <a:lnTo>
                    <a:pt x="913" y="739"/>
                  </a:lnTo>
                  <a:lnTo>
                    <a:pt x="928" y="719"/>
                  </a:lnTo>
                  <a:lnTo>
                    <a:pt x="940" y="695"/>
                  </a:lnTo>
                  <a:lnTo>
                    <a:pt x="953" y="671"/>
                  </a:lnTo>
                  <a:lnTo>
                    <a:pt x="963" y="645"/>
                  </a:lnTo>
                  <a:lnTo>
                    <a:pt x="971" y="617"/>
                  </a:lnTo>
                  <a:lnTo>
                    <a:pt x="979" y="588"/>
                  </a:lnTo>
                  <a:lnTo>
                    <a:pt x="1047" y="264"/>
                  </a:lnTo>
                  <a:lnTo>
                    <a:pt x="1047" y="264"/>
                  </a:lnTo>
                  <a:lnTo>
                    <a:pt x="1053" y="231"/>
                  </a:lnTo>
                  <a:lnTo>
                    <a:pt x="1056" y="202"/>
                  </a:lnTo>
                  <a:lnTo>
                    <a:pt x="1056" y="174"/>
                  </a:lnTo>
                  <a:lnTo>
                    <a:pt x="1054" y="148"/>
                  </a:lnTo>
                  <a:lnTo>
                    <a:pt x="1048" y="124"/>
                  </a:lnTo>
                  <a:lnTo>
                    <a:pt x="1041" y="100"/>
                  </a:lnTo>
                  <a:lnTo>
                    <a:pt x="1031" y="80"/>
                  </a:lnTo>
                  <a:lnTo>
                    <a:pt x="1019" y="62"/>
                  </a:lnTo>
                  <a:lnTo>
                    <a:pt x="1019" y="62"/>
                  </a:lnTo>
                  <a:close/>
                  <a:moveTo>
                    <a:pt x="247" y="554"/>
                  </a:moveTo>
                  <a:lnTo>
                    <a:pt x="301" y="298"/>
                  </a:lnTo>
                  <a:lnTo>
                    <a:pt x="301" y="298"/>
                  </a:lnTo>
                  <a:lnTo>
                    <a:pt x="305" y="281"/>
                  </a:lnTo>
                  <a:lnTo>
                    <a:pt x="311" y="267"/>
                  </a:lnTo>
                  <a:lnTo>
                    <a:pt x="319" y="256"/>
                  </a:lnTo>
                  <a:lnTo>
                    <a:pt x="327" y="245"/>
                  </a:lnTo>
                  <a:lnTo>
                    <a:pt x="338" y="238"/>
                  </a:lnTo>
                  <a:lnTo>
                    <a:pt x="348" y="233"/>
                  </a:lnTo>
                  <a:lnTo>
                    <a:pt x="361" y="230"/>
                  </a:lnTo>
                  <a:lnTo>
                    <a:pt x="376" y="228"/>
                  </a:lnTo>
                  <a:lnTo>
                    <a:pt x="771" y="228"/>
                  </a:lnTo>
                  <a:lnTo>
                    <a:pt x="771" y="228"/>
                  </a:lnTo>
                  <a:lnTo>
                    <a:pt x="782" y="230"/>
                  </a:lnTo>
                  <a:lnTo>
                    <a:pt x="792" y="231"/>
                  </a:lnTo>
                  <a:lnTo>
                    <a:pt x="800" y="235"/>
                  </a:lnTo>
                  <a:lnTo>
                    <a:pt x="805" y="241"/>
                  </a:lnTo>
                  <a:lnTo>
                    <a:pt x="805" y="241"/>
                  </a:lnTo>
                  <a:lnTo>
                    <a:pt x="809" y="248"/>
                  </a:lnTo>
                  <a:lnTo>
                    <a:pt x="812" y="259"/>
                  </a:lnTo>
                  <a:lnTo>
                    <a:pt x="812" y="273"/>
                  </a:lnTo>
                  <a:lnTo>
                    <a:pt x="809" y="288"/>
                  </a:lnTo>
                  <a:lnTo>
                    <a:pt x="755" y="546"/>
                  </a:lnTo>
                  <a:lnTo>
                    <a:pt x="755" y="546"/>
                  </a:lnTo>
                  <a:lnTo>
                    <a:pt x="751" y="561"/>
                  </a:lnTo>
                  <a:lnTo>
                    <a:pt x="745" y="575"/>
                  </a:lnTo>
                  <a:lnTo>
                    <a:pt x="738" y="588"/>
                  </a:lnTo>
                  <a:lnTo>
                    <a:pt x="729" y="597"/>
                  </a:lnTo>
                  <a:lnTo>
                    <a:pt x="720" y="605"/>
                  </a:lnTo>
                  <a:lnTo>
                    <a:pt x="708" y="609"/>
                  </a:lnTo>
                  <a:lnTo>
                    <a:pt x="695" y="612"/>
                  </a:lnTo>
                  <a:lnTo>
                    <a:pt x="681" y="614"/>
                  </a:lnTo>
                  <a:lnTo>
                    <a:pt x="285" y="614"/>
                  </a:lnTo>
                  <a:lnTo>
                    <a:pt x="285" y="614"/>
                  </a:lnTo>
                  <a:lnTo>
                    <a:pt x="274" y="614"/>
                  </a:lnTo>
                  <a:lnTo>
                    <a:pt x="265" y="611"/>
                  </a:lnTo>
                  <a:lnTo>
                    <a:pt x="257" y="608"/>
                  </a:lnTo>
                  <a:lnTo>
                    <a:pt x="251" y="603"/>
                  </a:lnTo>
                  <a:lnTo>
                    <a:pt x="251" y="603"/>
                  </a:lnTo>
                  <a:lnTo>
                    <a:pt x="247" y="594"/>
                  </a:lnTo>
                  <a:lnTo>
                    <a:pt x="245" y="583"/>
                  </a:lnTo>
                  <a:lnTo>
                    <a:pt x="245" y="569"/>
                  </a:lnTo>
                  <a:lnTo>
                    <a:pt x="247" y="554"/>
                  </a:lnTo>
                  <a:lnTo>
                    <a:pt x="247"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7" name="Google Shape;367;p63"/>
            <p:cNvSpPr/>
            <p:nvPr/>
          </p:nvSpPr>
          <p:spPr>
            <a:xfrm>
              <a:off x="4972" y="1674"/>
              <a:ext cx="535" cy="420"/>
            </a:xfrm>
            <a:custGeom>
              <a:avLst/>
              <a:gdLst/>
              <a:ahLst/>
              <a:cxnLst/>
              <a:rect l="l" t="t" r="r" b="b"/>
              <a:pathLst>
                <a:path w="1070" h="842" extrusionOk="0">
                  <a:moveTo>
                    <a:pt x="877" y="0"/>
                  </a:moveTo>
                  <a:lnTo>
                    <a:pt x="396" y="0"/>
                  </a:lnTo>
                  <a:lnTo>
                    <a:pt x="396" y="0"/>
                  </a:lnTo>
                  <a:lnTo>
                    <a:pt x="368" y="2"/>
                  </a:lnTo>
                  <a:lnTo>
                    <a:pt x="342" y="5"/>
                  </a:lnTo>
                  <a:lnTo>
                    <a:pt x="318" y="9"/>
                  </a:lnTo>
                  <a:lnTo>
                    <a:pt x="294" y="17"/>
                  </a:lnTo>
                  <a:lnTo>
                    <a:pt x="271" y="26"/>
                  </a:lnTo>
                  <a:lnTo>
                    <a:pt x="250" y="39"/>
                  </a:lnTo>
                  <a:lnTo>
                    <a:pt x="230" y="53"/>
                  </a:lnTo>
                  <a:lnTo>
                    <a:pt x="211" y="66"/>
                  </a:lnTo>
                  <a:lnTo>
                    <a:pt x="194" y="85"/>
                  </a:lnTo>
                  <a:lnTo>
                    <a:pt x="177" y="103"/>
                  </a:lnTo>
                  <a:lnTo>
                    <a:pt x="163" y="125"/>
                  </a:lnTo>
                  <a:lnTo>
                    <a:pt x="150" y="147"/>
                  </a:lnTo>
                  <a:lnTo>
                    <a:pt x="137" y="171"/>
                  </a:lnTo>
                  <a:lnTo>
                    <a:pt x="128" y="198"/>
                  </a:lnTo>
                  <a:lnTo>
                    <a:pt x="119" y="227"/>
                  </a:lnTo>
                  <a:lnTo>
                    <a:pt x="111" y="256"/>
                  </a:lnTo>
                  <a:lnTo>
                    <a:pt x="3" y="769"/>
                  </a:lnTo>
                  <a:lnTo>
                    <a:pt x="3" y="769"/>
                  </a:lnTo>
                  <a:lnTo>
                    <a:pt x="0" y="786"/>
                  </a:lnTo>
                  <a:lnTo>
                    <a:pt x="2" y="800"/>
                  </a:lnTo>
                  <a:lnTo>
                    <a:pt x="5" y="813"/>
                  </a:lnTo>
                  <a:lnTo>
                    <a:pt x="11" y="823"/>
                  </a:lnTo>
                  <a:lnTo>
                    <a:pt x="11" y="823"/>
                  </a:lnTo>
                  <a:lnTo>
                    <a:pt x="20" y="831"/>
                  </a:lnTo>
                  <a:lnTo>
                    <a:pt x="29" y="837"/>
                  </a:lnTo>
                  <a:lnTo>
                    <a:pt x="42" y="840"/>
                  </a:lnTo>
                  <a:lnTo>
                    <a:pt x="55" y="842"/>
                  </a:lnTo>
                  <a:lnTo>
                    <a:pt x="160" y="842"/>
                  </a:lnTo>
                  <a:lnTo>
                    <a:pt x="160" y="842"/>
                  </a:lnTo>
                  <a:lnTo>
                    <a:pt x="174" y="840"/>
                  </a:lnTo>
                  <a:lnTo>
                    <a:pt x="187" y="837"/>
                  </a:lnTo>
                  <a:lnTo>
                    <a:pt x="199" y="833"/>
                  </a:lnTo>
                  <a:lnTo>
                    <a:pt x="208" y="825"/>
                  </a:lnTo>
                  <a:lnTo>
                    <a:pt x="217" y="816"/>
                  </a:lnTo>
                  <a:lnTo>
                    <a:pt x="224" y="805"/>
                  </a:lnTo>
                  <a:lnTo>
                    <a:pt x="230" y="793"/>
                  </a:lnTo>
                  <a:lnTo>
                    <a:pt x="234" y="779"/>
                  </a:lnTo>
                  <a:lnTo>
                    <a:pt x="268" y="617"/>
                  </a:lnTo>
                  <a:lnTo>
                    <a:pt x="557" y="617"/>
                  </a:lnTo>
                  <a:lnTo>
                    <a:pt x="557" y="617"/>
                  </a:lnTo>
                  <a:lnTo>
                    <a:pt x="564" y="615"/>
                  </a:lnTo>
                  <a:lnTo>
                    <a:pt x="572" y="614"/>
                  </a:lnTo>
                  <a:lnTo>
                    <a:pt x="578" y="611"/>
                  </a:lnTo>
                  <a:lnTo>
                    <a:pt x="584" y="606"/>
                  </a:lnTo>
                  <a:lnTo>
                    <a:pt x="590" y="600"/>
                  </a:lnTo>
                  <a:lnTo>
                    <a:pt x="595" y="594"/>
                  </a:lnTo>
                  <a:lnTo>
                    <a:pt x="598" y="586"/>
                  </a:lnTo>
                  <a:lnTo>
                    <a:pt x="601" y="578"/>
                  </a:lnTo>
                  <a:lnTo>
                    <a:pt x="631" y="435"/>
                  </a:lnTo>
                  <a:lnTo>
                    <a:pt x="631" y="435"/>
                  </a:lnTo>
                  <a:lnTo>
                    <a:pt x="632" y="426"/>
                  </a:lnTo>
                  <a:lnTo>
                    <a:pt x="631" y="416"/>
                  </a:lnTo>
                  <a:lnTo>
                    <a:pt x="627" y="409"/>
                  </a:lnTo>
                  <a:lnTo>
                    <a:pt x="624" y="401"/>
                  </a:lnTo>
                  <a:lnTo>
                    <a:pt x="624" y="401"/>
                  </a:lnTo>
                  <a:lnTo>
                    <a:pt x="618" y="396"/>
                  </a:lnTo>
                  <a:lnTo>
                    <a:pt x="612" y="392"/>
                  </a:lnTo>
                  <a:lnTo>
                    <a:pt x="604" y="389"/>
                  </a:lnTo>
                  <a:lnTo>
                    <a:pt x="597" y="389"/>
                  </a:lnTo>
                  <a:lnTo>
                    <a:pt x="316" y="389"/>
                  </a:lnTo>
                  <a:lnTo>
                    <a:pt x="335" y="298"/>
                  </a:lnTo>
                  <a:lnTo>
                    <a:pt x="335" y="298"/>
                  </a:lnTo>
                  <a:lnTo>
                    <a:pt x="339" y="281"/>
                  </a:lnTo>
                  <a:lnTo>
                    <a:pt x="345" y="267"/>
                  </a:lnTo>
                  <a:lnTo>
                    <a:pt x="353" y="256"/>
                  </a:lnTo>
                  <a:lnTo>
                    <a:pt x="361" y="245"/>
                  </a:lnTo>
                  <a:lnTo>
                    <a:pt x="372" y="238"/>
                  </a:lnTo>
                  <a:lnTo>
                    <a:pt x="382" y="233"/>
                  </a:lnTo>
                  <a:lnTo>
                    <a:pt x="395" y="230"/>
                  </a:lnTo>
                  <a:lnTo>
                    <a:pt x="410" y="228"/>
                  </a:lnTo>
                  <a:lnTo>
                    <a:pt x="785" y="228"/>
                  </a:lnTo>
                  <a:lnTo>
                    <a:pt x="785" y="228"/>
                  </a:lnTo>
                  <a:lnTo>
                    <a:pt x="796" y="230"/>
                  </a:lnTo>
                  <a:lnTo>
                    <a:pt x="805" y="231"/>
                  </a:lnTo>
                  <a:lnTo>
                    <a:pt x="812" y="235"/>
                  </a:lnTo>
                  <a:lnTo>
                    <a:pt x="819" y="241"/>
                  </a:lnTo>
                  <a:lnTo>
                    <a:pt x="819" y="241"/>
                  </a:lnTo>
                  <a:lnTo>
                    <a:pt x="823" y="248"/>
                  </a:lnTo>
                  <a:lnTo>
                    <a:pt x="825" y="259"/>
                  </a:lnTo>
                  <a:lnTo>
                    <a:pt x="825" y="273"/>
                  </a:lnTo>
                  <a:lnTo>
                    <a:pt x="823" y="288"/>
                  </a:lnTo>
                  <a:lnTo>
                    <a:pt x="722" y="769"/>
                  </a:lnTo>
                  <a:lnTo>
                    <a:pt x="722" y="769"/>
                  </a:lnTo>
                  <a:lnTo>
                    <a:pt x="718" y="786"/>
                  </a:lnTo>
                  <a:lnTo>
                    <a:pt x="720" y="800"/>
                  </a:lnTo>
                  <a:lnTo>
                    <a:pt x="723" y="813"/>
                  </a:lnTo>
                  <a:lnTo>
                    <a:pt x="729" y="823"/>
                  </a:lnTo>
                  <a:lnTo>
                    <a:pt x="729" y="823"/>
                  </a:lnTo>
                  <a:lnTo>
                    <a:pt x="738" y="831"/>
                  </a:lnTo>
                  <a:lnTo>
                    <a:pt x="748" y="837"/>
                  </a:lnTo>
                  <a:lnTo>
                    <a:pt x="760" y="840"/>
                  </a:lnTo>
                  <a:lnTo>
                    <a:pt x="774" y="842"/>
                  </a:lnTo>
                  <a:lnTo>
                    <a:pt x="879" y="842"/>
                  </a:lnTo>
                  <a:lnTo>
                    <a:pt x="879" y="842"/>
                  </a:lnTo>
                  <a:lnTo>
                    <a:pt x="893" y="840"/>
                  </a:lnTo>
                  <a:lnTo>
                    <a:pt x="905" y="837"/>
                  </a:lnTo>
                  <a:lnTo>
                    <a:pt x="917" y="833"/>
                  </a:lnTo>
                  <a:lnTo>
                    <a:pt x="927" y="825"/>
                  </a:lnTo>
                  <a:lnTo>
                    <a:pt x="936" y="816"/>
                  </a:lnTo>
                  <a:lnTo>
                    <a:pt x="942" y="805"/>
                  </a:lnTo>
                  <a:lnTo>
                    <a:pt x="948" y="793"/>
                  </a:lnTo>
                  <a:lnTo>
                    <a:pt x="951" y="779"/>
                  </a:lnTo>
                  <a:lnTo>
                    <a:pt x="1061" y="264"/>
                  </a:lnTo>
                  <a:lnTo>
                    <a:pt x="1061" y="264"/>
                  </a:lnTo>
                  <a:lnTo>
                    <a:pt x="1067" y="231"/>
                  </a:lnTo>
                  <a:lnTo>
                    <a:pt x="1068" y="202"/>
                  </a:lnTo>
                  <a:lnTo>
                    <a:pt x="1070" y="174"/>
                  </a:lnTo>
                  <a:lnTo>
                    <a:pt x="1067" y="148"/>
                  </a:lnTo>
                  <a:lnTo>
                    <a:pt x="1062" y="124"/>
                  </a:lnTo>
                  <a:lnTo>
                    <a:pt x="1055" y="100"/>
                  </a:lnTo>
                  <a:lnTo>
                    <a:pt x="1044" y="80"/>
                  </a:lnTo>
                  <a:lnTo>
                    <a:pt x="1031" y="62"/>
                  </a:lnTo>
                  <a:lnTo>
                    <a:pt x="1031" y="62"/>
                  </a:lnTo>
                  <a:lnTo>
                    <a:pt x="1019" y="48"/>
                  </a:lnTo>
                  <a:lnTo>
                    <a:pt x="1004" y="36"/>
                  </a:lnTo>
                  <a:lnTo>
                    <a:pt x="987" y="25"/>
                  </a:lnTo>
                  <a:lnTo>
                    <a:pt x="968" y="16"/>
                  </a:lnTo>
                  <a:lnTo>
                    <a:pt x="948" y="9"/>
                  </a:lnTo>
                  <a:lnTo>
                    <a:pt x="927" y="5"/>
                  </a:lnTo>
                  <a:lnTo>
                    <a:pt x="902" y="2"/>
                  </a:lnTo>
                  <a:lnTo>
                    <a:pt x="877" y="0"/>
                  </a:lnTo>
                  <a:lnTo>
                    <a:pt x="877"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8" name="Google Shape;368;p63"/>
            <p:cNvSpPr/>
            <p:nvPr/>
          </p:nvSpPr>
          <p:spPr>
            <a:xfrm>
              <a:off x="2518" y="1674"/>
              <a:ext cx="529" cy="420"/>
            </a:xfrm>
            <a:custGeom>
              <a:avLst/>
              <a:gdLst/>
              <a:ahLst/>
              <a:cxnLst/>
              <a:rect l="l" t="t" r="r" b="b"/>
              <a:pathLst>
                <a:path w="1057" h="842" extrusionOk="0">
                  <a:moveTo>
                    <a:pt x="977" y="611"/>
                  </a:moveTo>
                  <a:lnTo>
                    <a:pt x="977" y="611"/>
                  </a:lnTo>
                  <a:lnTo>
                    <a:pt x="983" y="578"/>
                  </a:lnTo>
                  <a:lnTo>
                    <a:pt x="985" y="549"/>
                  </a:lnTo>
                  <a:lnTo>
                    <a:pt x="985" y="521"/>
                  </a:lnTo>
                  <a:lnTo>
                    <a:pt x="980" y="497"/>
                  </a:lnTo>
                  <a:lnTo>
                    <a:pt x="977" y="484"/>
                  </a:lnTo>
                  <a:lnTo>
                    <a:pt x="974" y="473"/>
                  </a:lnTo>
                  <a:lnTo>
                    <a:pt x="969" y="464"/>
                  </a:lnTo>
                  <a:lnTo>
                    <a:pt x="963" y="453"/>
                  </a:lnTo>
                  <a:lnTo>
                    <a:pt x="957" y="444"/>
                  </a:lnTo>
                  <a:lnTo>
                    <a:pt x="949" y="436"/>
                  </a:lnTo>
                  <a:lnTo>
                    <a:pt x="942" y="429"/>
                  </a:lnTo>
                  <a:lnTo>
                    <a:pt x="934" y="421"/>
                  </a:lnTo>
                  <a:lnTo>
                    <a:pt x="934" y="421"/>
                  </a:lnTo>
                  <a:lnTo>
                    <a:pt x="954" y="407"/>
                  </a:lnTo>
                  <a:lnTo>
                    <a:pt x="974" y="390"/>
                  </a:lnTo>
                  <a:lnTo>
                    <a:pt x="991" y="370"/>
                  </a:lnTo>
                  <a:lnTo>
                    <a:pt x="1006" y="349"/>
                  </a:lnTo>
                  <a:lnTo>
                    <a:pt x="1019" y="325"/>
                  </a:lnTo>
                  <a:lnTo>
                    <a:pt x="1031" y="299"/>
                  </a:lnTo>
                  <a:lnTo>
                    <a:pt x="1040" y="272"/>
                  </a:lnTo>
                  <a:lnTo>
                    <a:pt x="1048" y="241"/>
                  </a:lnTo>
                  <a:lnTo>
                    <a:pt x="1050" y="230"/>
                  </a:lnTo>
                  <a:lnTo>
                    <a:pt x="1050" y="230"/>
                  </a:lnTo>
                  <a:lnTo>
                    <a:pt x="1054" y="202"/>
                  </a:lnTo>
                  <a:lnTo>
                    <a:pt x="1057" y="176"/>
                  </a:lnTo>
                  <a:lnTo>
                    <a:pt x="1057" y="153"/>
                  </a:lnTo>
                  <a:lnTo>
                    <a:pt x="1056" y="131"/>
                  </a:lnTo>
                  <a:lnTo>
                    <a:pt x="1053" y="111"/>
                  </a:lnTo>
                  <a:lnTo>
                    <a:pt x="1047" y="93"/>
                  </a:lnTo>
                  <a:lnTo>
                    <a:pt x="1037" y="76"/>
                  </a:lnTo>
                  <a:lnTo>
                    <a:pt x="1027" y="60"/>
                  </a:lnTo>
                  <a:lnTo>
                    <a:pt x="1027" y="60"/>
                  </a:lnTo>
                  <a:lnTo>
                    <a:pt x="1014" y="46"/>
                  </a:lnTo>
                  <a:lnTo>
                    <a:pt x="999" y="34"/>
                  </a:lnTo>
                  <a:lnTo>
                    <a:pt x="980" y="23"/>
                  </a:lnTo>
                  <a:lnTo>
                    <a:pt x="960" y="16"/>
                  </a:lnTo>
                  <a:lnTo>
                    <a:pt x="937" y="9"/>
                  </a:lnTo>
                  <a:lnTo>
                    <a:pt x="912" y="5"/>
                  </a:lnTo>
                  <a:lnTo>
                    <a:pt x="885" y="2"/>
                  </a:lnTo>
                  <a:lnTo>
                    <a:pt x="854" y="0"/>
                  </a:lnTo>
                  <a:lnTo>
                    <a:pt x="223" y="0"/>
                  </a:lnTo>
                  <a:lnTo>
                    <a:pt x="223" y="0"/>
                  </a:lnTo>
                  <a:lnTo>
                    <a:pt x="209" y="2"/>
                  </a:lnTo>
                  <a:lnTo>
                    <a:pt x="197" y="5"/>
                  </a:lnTo>
                  <a:lnTo>
                    <a:pt x="186" y="9"/>
                  </a:lnTo>
                  <a:lnTo>
                    <a:pt x="176" y="17"/>
                  </a:lnTo>
                  <a:lnTo>
                    <a:pt x="168" y="26"/>
                  </a:lnTo>
                  <a:lnTo>
                    <a:pt x="160" y="37"/>
                  </a:lnTo>
                  <a:lnTo>
                    <a:pt x="154" y="50"/>
                  </a:lnTo>
                  <a:lnTo>
                    <a:pt x="151" y="65"/>
                  </a:lnTo>
                  <a:lnTo>
                    <a:pt x="115" y="228"/>
                  </a:lnTo>
                  <a:lnTo>
                    <a:pt x="316" y="228"/>
                  </a:lnTo>
                  <a:lnTo>
                    <a:pt x="316" y="228"/>
                  </a:lnTo>
                  <a:lnTo>
                    <a:pt x="783" y="228"/>
                  </a:lnTo>
                  <a:lnTo>
                    <a:pt x="783" y="228"/>
                  </a:lnTo>
                  <a:lnTo>
                    <a:pt x="792" y="228"/>
                  </a:lnTo>
                  <a:lnTo>
                    <a:pt x="800" y="230"/>
                  </a:lnTo>
                  <a:lnTo>
                    <a:pt x="806" y="233"/>
                  </a:lnTo>
                  <a:lnTo>
                    <a:pt x="809" y="236"/>
                  </a:lnTo>
                  <a:lnTo>
                    <a:pt x="809" y="236"/>
                  </a:lnTo>
                  <a:lnTo>
                    <a:pt x="811" y="239"/>
                  </a:lnTo>
                  <a:lnTo>
                    <a:pt x="812" y="245"/>
                  </a:lnTo>
                  <a:lnTo>
                    <a:pt x="812" y="253"/>
                  </a:lnTo>
                  <a:lnTo>
                    <a:pt x="811" y="261"/>
                  </a:lnTo>
                  <a:lnTo>
                    <a:pt x="809" y="272"/>
                  </a:lnTo>
                  <a:lnTo>
                    <a:pt x="809" y="272"/>
                  </a:lnTo>
                  <a:lnTo>
                    <a:pt x="806" y="282"/>
                  </a:lnTo>
                  <a:lnTo>
                    <a:pt x="801" y="290"/>
                  </a:lnTo>
                  <a:lnTo>
                    <a:pt x="797" y="298"/>
                  </a:lnTo>
                  <a:lnTo>
                    <a:pt x="792" y="304"/>
                  </a:lnTo>
                  <a:lnTo>
                    <a:pt x="784" y="307"/>
                  </a:lnTo>
                  <a:lnTo>
                    <a:pt x="777" y="310"/>
                  </a:lnTo>
                  <a:lnTo>
                    <a:pt x="768" y="313"/>
                  </a:lnTo>
                  <a:lnTo>
                    <a:pt x="757" y="313"/>
                  </a:lnTo>
                  <a:lnTo>
                    <a:pt x="192" y="313"/>
                  </a:lnTo>
                  <a:lnTo>
                    <a:pt x="192" y="313"/>
                  </a:lnTo>
                  <a:lnTo>
                    <a:pt x="179" y="313"/>
                  </a:lnTo>
                  <a:lnTo>
                    <a:pt x="165" y="315"/>
                  </a:lnTo>
                  <a:lnTo>
                    <a:pt x="154" y="318"/>
                  </a:lnTo>
                  <a:lnTo>
                    <a:pt x="143" y="321"/>
                  </a:lnTo>
                  <a:lnTo>
                    <a:pt x="134" y="324"/>
                  </a:lnTo>
                  <a:lnTo>
                    <a:pt x="125" y="329"/>
                  </a:lnTo>
                  <a:lnTo>
                    <a:pt x="111" y="338"/>
                  </a:lnTo>
                  <a:lnTo>
                    <a:pt x="100" y="350"/>
                  </a:lnTo>
                  <a:lnTo>
                    <a:pt x="92" y="361"/>
                  </a:lnTo>
                  <a:lnTo>
                    <a:pt x="88" y="370"/>
                  </a:lnTo>
                  <a:lnTo>
                    <a:pt x="83" y="379"/>
                  </a:lnTo>
                  <a:lnTo>
                    <a:pt x="1" y="769"/>
                  </a:lnTo>
                  <a:lnTo>
                    <a:pt x="1" y="769"/>
                  </a:lnTo>
                  <a:lnTo>
                    <a:pt x="0" y="786"/>
                  </a:lnTo>
                  <a:lnTo>
                    <a:pt x="0" y="800"/>
                  </a:lnTo>
                  <a:lnTo>
                    <a:pt x="3" y="813"/>
                  </a:lnTo>
                  <a:lnTo>
                    <a:pt x="9" y="823"/>
                  </a:lnTo>
                  <a:lnTo>
                    <a:pt x="9" y="823"/>
                  </a:lnTo>
                  <a:lnTo>
                    <a:pt x="18" y="831"/>
                  </a:lnTo>
                  <a:lnTo>
                    <a:pt x="27" y="837"/>
                  </a:lnTo>
                  <a:lnTo>
                    <a:pt x="40" y="840"/>
                  </a:lnTo>
                  <a:lnTo>
                    <a:pt x="54" y="842"/>
                  </a:lnTo>
                  <a:lnTo>
                    <a:pt x="694" y="842"/>
                  </a:lnTo>
                  <a:lnTo>
                    <a:pt x="694" y="842"/>
                  </a:lnTo>
                  <a:lnTo>
                    <a:pt x="723" y="840"/>
                  </a:lnTo>
                  <a:lnTo>
                    <a:pt x="749" y="839"/>
                  </a:lnTo>
                  <a:lnTo>
                    <a:pt x="775" y="834"/>
                  </a:lnTo>
                  <a:lnTo>
                    <a:pt x="800" y="828"/>
                  </a:lnTo>
                  <a:lnTo>
                    <a:pt x="823" y="820"/>
                  </a:lnTo>
                  <a:lnTo>
                    <a:pt x="845" y="811"/>
                  </a:lnTo>
                  <a:lnTo>
                    <a:pt x="863" y="800"/>
                  </a:lnTo>
                  <a:lnTo>
                    <a:pt x="882" y="788"/>
                  </a:lnTo>
                  <a:lnTo>
                    <a:pt x="899" y="773"/>
                  </a:lnTo>
                  <a:lnTo>
                    <a:pt x="914" y="756"/>
                  </a:lnTo>
                  <a:lnTo>
                    <a:pt x="928" y="739"/>
                  </a:lnTo>
                  <a:lnTo>
                    <a:pt x="940" y="719"/>
                  </a:lnTo>
                  <a:lnTo>
                    <a:pt x="951" y="697"/>
                  </a:lnTo>
                  <a:lnTo>
                    <a:pt x="960" y="674"/>
                  </a:lnTo>
                  <a:lnTo>
                    <a:pt x="969" y="648"/>
                  </a:lnTo>
                  <a:lnTo>
                    <a:pt x="976" y="621"/>
                  </a:lnTo>
                  <a:lnTo>
                    <a:pt x="977" y="611"/>
                  </a:lnTo>
                  <a:close/>
                  <a:moveTo>
                    <a:pt x="701" y="614"/>
                  </a:moveTo>
                  <a:lnTo>
                    <a:pt x="266" y="614"/>
                  </a:lnTo>
                  <a:lnTo>
                    <a:pt x="285" y="529"/>
                  </a:lnTo>
                  <a:lnTo>
                    <a:pt x="727" y="529"/>
                  </a:lnTo>
                  <a:lnTo>
                    <a:pt x="727" y="529"/>
                  </a:lnTo>
                  <a:lnTo>
                    <a:pt x="737" y="531"/>
                  </a:lnTo>
                  <a:lnTo>
                    <a:pt x="744" y="531"/>
                  </a:lnTo>
                  <a:lnTo>
                    <a:pt x="751" y="534"/>
                  </a:lnTo>
                  <a:lnTo>
                    <a:pt x="754" y="537"/>
                  </a:lnTo>
                  <a:lnTo>
                    <a:pt x="754" y="537"/>
                  </a:lnTo>
                  <a:lnTo>
                    <a:pt x="757" y="540"/>
                  </a:lnTo>
                  <a:lnTo>
                    <a:pt x="757" y="546"/>
                  </a:lnTo>
                  <a:lnTo>
                    <a:pt x="757" y="554"/>
                  </a:lnTo>
                  <a:lnTo>
                    <a:pt x="755" y="563"/>
                  </a:lnTo>
                  <a:lnTo>
                    <a:pt x="754" y="572"/>
                  </a:lnTo>
                  <a:lnTo>
                    <a:pt x="754" y="572"/>
                  </a:lnTo>
                  <a:lnTo>
                    <a:pt x="751" y="583"/>
                  </a:lnTo>
                  <a:lnTo>
                    <a:pt x="747" y="592"/>
                  </a:lnTo>
                  <a:lnTo>
                    <a:pt x="743" y="598"/>
                  </a:lnTo>
                  <a:lnTo>
                    <a:pt x="737" y="605"/>
                  </a:lnTo>
                  <a:lnTo>
                    <a:pt x="729" y="609"/>
                  </a:lnTo>
                  <a:lnTo>
                    <a:pt x="721" y="612"/>
                  </a:lnTo>
                  <a:lnTo>
                    <a:pt x="712" y="614"/>
                  </a:lnTo>
                  <a:lnTo>
                    <a:pt x="701" y="614"/>
                  </a:lnTo>
                  <a:lnTo>
                    <a:pt x="701" y="61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9" name="Google Shape;369;p63"/>
            <p:cNvSpPr/>
            <p:nvPr/>
          </p:nvSpPr>
          <p:spPr>
            <a:xfrm>
              <a:off x="4003" y="1674"/>
              <a:ext cx="525" cy="420"/>
            </a:xfrm>
            <a:custGeom>
              <a:avLst/>
              <a:gdLst/>
              <a:ahLst/>
              <a:cxnLst/>
              <a:rect l="l" t="t" r="r" b="b"/>
              <a:pathLst>
                <a:path w="1050" h="842" extrusionOk="0">
                  <a:moveTo>
                    <a:pt x="846" y="0"/>
                  </a:moveTo>
                  <a:lnTo>
                    <a:pt x="224" y="0"/>
                  </a:lnTo>
                  <a:lnTo>
                    <a:pt x="224" y="0"/>
                  </a:lnTo>
                  <a:lnTo>
                    <a:pt x="210" y="2"/>
                  </a:lnTo>
                  <a:lnTo>
                    <a:pt x="197" y="5"/>
                  </a:lnTo>
                  <a:lnTo>
                    <a:pt x="187" y="9"/>
                  </a:lnTo>
                  <a:lnTo>
                    <a:pt x="176" y="17"/>
                  </a:lnTo>
                  <a:lnTo>
                    <a:pt x="168" y="26"/>
                  </a:lnTo>
                  <a:lnTo>
                    <a:pt x="160" y="37"/>
                  </a:lnTo>
                  <a:lnTo>
                    <a:pt x="154" y="50"/>
                  </a:lnTo>
                  <a:lnTo>
                    <a:pt x="151" y="65"/>
                  </a:lnTo>
                  <a:lnTo>
                    <a:pt x="116" y="228"/>
                  </a:lnTo>
                  <a:lnTo>
                    <a:pt x="776" y="228"/>
                  </a:lnTo>
                  <a:lnTo>
                    <a:pt x="776" y="228"/>
                  </a:lnTo>
                  <a:lnTo>
                    <a:pt x="785" y="228"/>
                  </a:lnTo>
                  <a:lnTo>
                    <a:pt x="793" y="230"/>
                  </a:lnTo>
                  <a:lnTo>
                    <a:pt x="797" y="233"/>
                  </a:lnTo>
                  <a:lnTo>
                    <a:pt x="802" y="236"/>
                  </a:lnTo>
                  <a:lnTo>
                    <a:pt x="802" y="236"/>
                  </a:lnTo>
                  <a:lnTo>
                    <a:pt x="803" y="239"/>
                  </a:lnTo>
                  <a:lnTo>
                    <a:pt x="805" y="245"/>
                  </a:lnTo>
                  <a:lnTo>
                    <a:pt x="805" y="253"/>
                  </a:lnTo>
                  <a:lnTo>
                    <a:pt x="803" y="261"/>
                  </a:lnTo>
                  <a:lnTo>
                    <a:pt x="793" y="313"/>
                  </a:lnTo>
                  <a:lnTo>
                    <a:pt x="793" y="313"/>
                  </a:lnTo>
                  <a:lnTo>
                    <a:pt x="789" y="322"/>
                  </a:lnTo>
                  <a:lnTo>
                    <a:pt x="785" y="332"/>
                  </a:lnTo>
                  <a:lnTo>
                    <a:pt x="780" y="339"/>
                  </a:lnTo>
                  <a:lnTo>
                    <a:pt x="776" y="344"/>
                  </a:lnTo>
                  <a:lnTo>
                    <a:pt x="768" y="349"/>
                  </a:lnTo>
                  <a:lnTo>
                    <a:pt x="760" y="352"/>
                  </a:lnTo>
                  <a:lnTo>
                    <a:pt x="751" y="353"/>
                  </a:lnTo>
                  <a:lnTo>
                    <a:pt x="740" y="355"/>
                  </a:lnTo>
                  <a:lnTo>
                    <a:pt x="185" y="355"/>
                  </a:lnTo>
                  <a:lnTo>
                    <a:pt x="185" y="355"/>
                  </a:lnTo>
                  <a:lnTo>
                    <a:pt x="167" y="355"/>
                  </a:lnTo>
                  <a:lnTo>
                    <a:pt x="151" y="358"/>
                  </a:lnTo>
                  <a:lnTo>
                    <a:pt x="137" y="361"/>
                  </a:lnTo>
                  <a:lnTo>
                    <a:pt x="125" y="366"/>
                  </a:lnTo>
                  <a:lnTo>
                    <a:pt x="114" y="372"/>
                  </a:lnTo>
                  <a:lnTo>
                    <a:pt x="105" y="378"/>
                  </a:lnTo>
                  <a:lnTo>
                    <a:pt x="97" y="384"/>
                  </a:lnTo>
                  <a:lnTo>
                    <a:pt x="91" y="392"/>
                  </a:lnTo>
                  <a:lnTo>
                    <a:pt x="79" y="412"/>
                  </a:lnTo>
                  <a:lnTo>
                    <a:pt x="76" y="423"/>
                  </a:lnTo>
                  <a:lnTo>
                    <a:pt x="76" y="423"/>
                  </a:lnTo>
                  <a:lnTo>
                    <a:pt x="74" y="427"/>
                  </a:lnTo>
                  <a:lnTo>
                    <a:pt x="2" y="769"/>
                  </a:lnTo>
                  <a:lnTo>
                    <a:pt x="2" y="769"/>
                  </a:lnTo>
                  <a:lnTo>
                    <a:pt x="0" y="786"/>
                  </a:lnTo>
                  <a:lnTo>
                    <a:pt x="0" y="800"/>
                  </a:lnTo>
                  <a:lnTo>
                    <a:pt x="3" y="813"/>
                  </a:lnTo>
                  <a:lnTo>
                    <a:pt x="11" y="823"/>
                  </a:lnTo>
                  <a:lnTo>
                    <a:pt x="11" y="823"/>
                  </a:lnTo>
                  <a:lnTo>
                    <a:pt x="19" y="831"/>
                  </a:lnTo>
                  <a:lnTo>
                    <a:pt x="29" y="837"/>
                  </a:lnTo>
                  <a:lnTo>
                    <a:pt x="40" y="840"/>
                  </a:lnTo>
                  <a:lnTo>
                    <a:pt x="54" y="842"/>
                  </a:lnTo>
                  <a:lnTo>
                    <a:pt x="159" y="842"/>
                  </a:lnTo>
                  <a:lnTo>
                    <a:pt x="159" y="842"/>
                  </a:lnTo>
                  <a:lnTo>
                    <a:pt x="173" y="840"/>
                  </a:lnTo>
                  <a:lnTo>
                    <a:pt x="187" y="837"/>
                  </a:lnTo>
                  <a:lnTo>
                    <a:pt x="197" y="833"/>
                  </a:lnTo>
                  <a:lnTo>
                    <a:pt x="207" y="825"/>
                  </a:lnTo>
                  <a:lnTo>
                    <a:pt x="216" y="816"/>
                  </a:lnTo>
                  <a:lnTo>
                    <a:pt x="224" y="805"/>
                  </a:lnTo>
                  <a:lnTo>
                    <a:pt x="228" y="793"/>
                  </a:lnTo>
                  <a:lnTo>
                    <a:pt x="233" y="779"/>
                  </a:lnTo>
                  <a:lnTo>
                    <a:pt x="274" y="581"/>
                  </a:lnTo>
                  <a:lnTo>
                    <a:pt x="671" y="581"/>
                  </a:lnTo>
                  <a:lnTo>
                    <a:pt x="671" y="581"/>
                  </a:lnTo>
                  <a:lnTo>
                    <a:pt x="686" y="583"/>
                  </a:lnTo>
                  <a:lnTo>
                    <a:pt x="698" y="586"/>
                  </a:lnTo>
                  <a:lnTo>
                    <a:pt x="709" y="591"/>
                  </a:lnTo>
                  <a:lnTo>
                    <a:pt x="717" y="597"/>
                  </a:lnTo>
                  <a:lnTo>
                    <a:pt x="717" y="597"/>
                  </a:lnTo>
                  <a:lnTo>
                    <a:pt x="720" y="601"/>
                  </a:lnTo>
                  <a:lnTo>
                    <a:pt x="722" y="608"/>
                  </a:lnTo>
                  <a:lnTo>
                    <a:pt x="725" y="621"/>
                  </a:lnTo>
                  <a:lnTo>
                    <a:pt x="723" y="635"/>
                  </a:lnTo>
                  <a:lnTo>
                    <a:pt x="722" y="648"/>
                  </a:lnTo>
                  <a:lnTo>
                    <a:pt x="695" y="769"/>
                  </a:lnTo>
                  <a:lnTo>
                    <a:pt x="695" y="769"/>
                  </a:lnTo>
                  <a:lnTo>
                    <a:pt x="694" y="786"/>
                  </a:lnTo>
                  <a:lnTo>
                    <a:pt x="694" y="800"/>
                  </a:lnTo>
                  <a:lnTo>
                    <a:pt x="697" y="813"/>
                  </a:lnTo>
                  <a:lnTo>
                    <a:pt x="705" y="823"/>
                  </a:lnTo>
                  <a:lnTo>
                    <a:pt x="705" y="823"/>
                  </a:lnTo>
                  <a:lnTo>
                    <a:pt x="712" y="831"/>
                  </a:lnTo>
                  <a:lnTo>
                    <a:pt x="722" y="837"/>
                  </a:lnTo>
                  <a:lnTo>
                    <a:pt x="734" y="840"/>
                  </a:lnTo>
                  <a:lnTo>
                    <a:pt x="748" y="842"/>
                  </a:lnTo>
                  <a:lnTo>
                    <a:pt x="853" y="842"/>
                  </a:lnTo>
                  <a:lnTo>
                    <a:pt x="853" y="842"/>
                  </a:lnTo>
                  <a:lnTo>
                    <a:pt x="867" y="840"/>
                  </a:lnTo>
                  <a:lnTo>
                    <a:pt x="880" y="837"/>
                  </a:lnTo>
                  <a:lnTo>
                    <a:pt x="891" y="833"/>
                  </a:lnTo>
                  <a:lnTo>
                    <a:pt x="900" y="825"/>
                  </a:lnTo>
                  <a:lnTo>
                    <a:pt x="910" y="816"/>
                  </a:lnTo>
                  <a:lnTo>
                    <a:pt x="916" y="805"/>
                  </a:lnTo>
                  <a:lnTo>
                    <a:pt x="922" y="793"/>
                  </a:lnTo>
                  <a:lnTo>
                    <a:pt x="927" y="779"/>
                  </a:lnTo>
                  <a:lnTo>
                    <a:pt x="951" y="660"/>
                  </a:lnTo>
                  <a:lnTo>
                    <a:pt x="951" y="660"/>
                  </a:lnTo>
                  <a:lnTo>
                    <a:pt x="956" y="628"/>
                  </a:lnTo>
                  <a:lnTo>
                    <a:pt x="959" y="598"/>
                  </a:lnTo>
                  <a:lnTo>
                    <a:pt x="959" y="571"/>
                  </a:lnTo>
                  <a:lnTo>
                    <a:pt x="954" y="546"/>
                  </a:lnTo>
                  <a:lnTo>
                    <a:pt x="948" y="523"/>
                  </a:lnTo>
                  <a:lnTo>
                    <a:pt x="944" y="514"/>
                  </a:lnTo>
                  <a:lnTo>
                    <a:pt x="937" y="503"/>
                  </a:lnTo>
                  <a:lnTo>
                    <a:pt x="931" y="494"/>
                  </a:lnTo>
                  <a:lnTo>
                    <a:pt x="924" y="486"/>
                  </a:lnTo>
                  <a:lnTo>
                    <a:pt x="916" y="478"/>
                  </a:lnTo>
                  <a:lnTo>
                    <a:pt x="908" y="470"/>
                  </a:lnTo>
                  <a:lnTo>
                    <a:pt x="908" y="470"/>
                  </a:lnTo>
                  <a:lnTo>
                    <a:pt x="931" y="457"/>
                  </a:lnTo>
                  <a:lnTo>
                    <a:pt x="951" y="440"/>
                  </a:lnTo>
                  <a:lnTo>
                    <a:pt x="970" y="420"/>
                  </a:lnTo>
                  <a:lnTo>
                    <a:pt x="985" y="398"/>
                  </a:lnTo>
                  <a:lnTo>
                    <a:pt x="1001" y="373"/>
                  </a:lnTo>
                  <a:lnTo>
                    <a:pt x="1013" y="347"/>
                  </a:lnTo>
                  <a:lnTo>
                    <a:pt x="1022" y="316"/>
                  </a:lnTo>
                  <a:lnTo>
                    <a:pt x="1030" y="284"/>
                  </a:lnTo>
                  <a:lnTo>
                    <a:pt x="1042" y="230"/>
                  </a:lnTo>
                  <a:lnTo>
                    <a:pt x="1042" y="230"/>
                  </a:lnTo>
                  <a:lnTo>
                    <a:pt x="1047" y="202"/>
                  </a:lnTo>
                  <a:lnTo>
                    <a:pt x="1050" y="176"/>
                  </a:lnTo>
                  <a:lnTo>
                    <a:pt x="1050" y="153"/>
                  </a:lnTo>
                  <a:lnTo>
                    <a:pt x="1048" y="131"/>
                  </a:lnTo>
                  <a:lnTo>
                    <a:pt x="1044" y="111"/>
                  </a:lnTo>
                  <a:lnTo>
                    <a:pt x="1038" y="93"/>
                  </a:lnTo>
                  <a:lnTo>
                    <a:pt x="1030" y="76"/>
                  </a:lnTo>
                  <a:lnTo>
                    <a:pt x="1019" y="60"/>
                  </a:lnTo>
                  <a:lnTo>
                    <a:pt x="1019" y="60"/>
                  </a:lnTo>
                  <a:lnTo>
                    <a:pt x="1005" y="46"/>
                  </a:lnTo>
                  <a:lnTo>
                    <a:pt x="990" y="34"/>
                  </a:lnTo>
                  <a:lnTo>
                    <a:pt x="973" y="23"/>
                  </a:lnTo>
                  <a:lnTo>
                    <a:pt x="951" y="16"/>
                  </a:lnTo>
                  <a:lnTo>
                    <a:pt x="930" y="9"/>
                  </a:lnTo>
                  <a:lnTo>
                    <a:pt x="904" y="5"/>
                  </a:lnTo>
                  <a:lnTo>
                    <a:pt x="877" y="2"/>
                  </a:lnTo>
                  <a:lnTo>
                    <a:pt x="846" y="0"/>
                  </a:lnTo>
                  <a:lnTo>
                    <a:pt x="846"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0" name="Google Shape;370;p63"/>
            <p:cNvSpPr/>
            <p:nvPr/>
          </p:nvSpPr>
          <p:spPr>
            <a:xfrm>
              <a:off x="6480" y="1674"/>
              <a:ext cx="525" cy="420"/>
            </a:xfrm>
            <a:custGeom>
              <a:avLst/>
              <a:gdLst/>
              <a:ahLst/>
              <a:cxnLst/>
              <a:rect l="l" t="t" r="r" b="b"/>
              <a:pathLst>
                <a:path w="1049" h="842" extrusionOk="0">
                  <a:moveTo>
                    <a:pt x="908" y="470"/>
                  </a:moveTo>
                  <a:lnTo>
                    <a:pt x="908" y="470"/>
                  </a:lnTo>
                  <a:lnTo>
                    <a:pt x="931" y="457"/>
                  </a:lnTo>
                  <a:lnTo>
                    <a:pt x="951" y="440"/>
                  </a:lnTo>
                  <a:lnTo>
                    <a:pt x="969" y="420"/>
                  </a:lnTo>
                  <a:lnTo>
                    <a:pt x="986" y="398"/>
                  </a:lnTo>
                  <a:lnTo>
                    <a:pt x="1000" y="373"/>
                  </a:lnTo>
                  <a:lnTo>
                    <a:pt x="1012" y="347"/>
                  </a:lnTo>
                  <a:lnTo>
                    <a:pt x="1022" y="316"/>
                  </a:lnTo>
                  <a:lnTo>
                    <a:pt x="1031" y="284"/>
                  </a:lnTo>
                  <a:lnTo>
                    <a:pt x="1042" y="230"/>
                  </a:lnTo>
                  <a:lnTo>
                    <a:pt x="1042" y="230"/>
                  </a:lnTo>
                  <a:lnTo>
                    <a:pt x="1046" y="202"/>
                  </a:lnTo>
                  <a:lnTo>
                    <a:pt x="1049" y="176"/>
                  </a:lnTo>
                  <a:lnTo>
                    <a:pt x="1049" y="153"/>
                  </a:lnTo>
                  <a:lnTo>
                    <a:pt x="1048" y="131"/>
                  </a:lnTo>
                  <a:lnTo>
                    <a:pt x="1045" y="111"/>
                  </a:lnTo>
                  <a:lnTo>
                    <a:pt x="1039" y="93"/>
                  </a:lnTo>
                  <a:lnTo>
                    <a:pt x="1029" y="76"/>
                  </a:lnTo>
                  <a:lnTo>
                    <a:pt x="1019" y="60"/>
                  </a:lnTo>
                  <a:lnTo>
                    <a:pt x="1019" y="60"/>
                  </a:lnTo>
                  <a:lnTo>
                    <a:pt x="1006" y="46"/>
                  </a:lnTo>
                  <a:lnTo>
                    <a:pt x="991" y="34"/>
                  </a:lnTo>
                  <a:lnTo>
                    <a:pt x="972" y="23"/>
                  </a:lnTo>
                  <a:lnTo>
                    <a:pt x="952" y="16"/>
                  </a:lnTo>
                  <a:lnTo>
                    <a:pt x="929" y="9"/>
                  </a:lnTo>
                  <a:lnTo>
                    <a:pt x="905" y="5"/>
                  </a:lnTo>
                  <a:lnTo>
                    <a:pt x="877" y="2"/>
                  </a:lnTo>
                  <a:lnTo>
                    <a:pt x="846" y="0"/>
                  </a:lnTo>
                  <a:lnTo>
                    <a:pt x="223" y="0"/>
                  </a:lnTo>
                  <a:lnTo>
                    <a:pt x="223" y="0"/>
                  </a:lnTo>
                  <a:lnTo>
                    <a:pt x="209" y="2"/>
                  </a:lnTo>
                  <a:lnTo>
                    <a:pt x="197" y="5"/>
                  </a:lnTo>
                  <a:lnTo>
                    <a:pt x="186" y="9"/>
                  </a:lnTo>
                  <a:lnTo>
                    <a:pt x="175" y="17"/>
                  </a:lnTo>
                  <a:lnTo>
                    <a:pt x="168" y="26"/>
                  </a:lnTo>
                  <a:lnTo>
                    <a:pt x="160" y="37"/>
                  </a:lnTo>
                  <a:lnTo>
                    <a:pt x="155" y="50"/>
                  </a:lnTo>
                  <a:lnTo>
                    <a:pt x="151" y="65"/>
                  </a:lnTo>
                  <a:lnTo>
                    <a:pt x="117" y="228"/>
                  </a:lnTo>
                  <a:lnTo>
                    <a:pt x="775" y="228"/>
                  </a:lnTo>
                  <a:lnTo>
                    <a:pt x="775" y="228"/>
                  </a:lnTo>
                  <a:lnTo>
                    <a:pt x="784" y="228"/>
                  </a:lnTo>
                  <a:lnTo>
                    <a:pt x="792" y="230"/>
                  </a:lnTo>
                  <a:lnTo>
                    <a:pt x="798" y="233"/>
                  </a:lnTo>
                  <a:lnTo>
                    <a:pt x="801" y="236"/>
                  </a:lnTo>
                  <a:lnTo>
                    <a:pt x="801" y="236"/>
                  </a:lnTo>
                  <a:lnTo>
                    <a:pt x="804" y="239"/>
                  </a:lnTo>
                  <a:lnTo>
                    <a:pt x="804" y="245"/>
                  </a:lnTo>
                  <a:lnTo>
                    <a:pt x="804" y="253"/>
                  </a:lnTo>
                  <a:lnTo>
                    <a:pt x="803" y="261"/>
                  </a:lnTo>
                  <a:lnTo>
                    <a:pt x="792" y="313"/>
                  </a:lnTo>
                  <a:lnTo>
                    <a:pt x="792" y="313"/>
                  </a:lnTo>
                  <a:lnTo>
                    <a:pt x="789" y="322"/>
                  </a:lnTo>
                  <a:lnTo>
                    <a:pt x="786" y="332"/>
                  </a:lnTo>
                  <a:lnTo>
                    <a:pt x="781" y="339"/>
                  </a:lnTo>
                  <a:lnTo>
                    <a:pt x="775" y="344"/>
                  </a:lnTo>
                  <a:lnTo>
                    <a:pt x="769" y="349"/>
                  </a:lnTo>
                  <a:lnTo>
                    <a:pt x="760" y="352"/>
                  </a:lnTo>
                  <a:lnTo>
                    <a:pt x="750" y="353"/>
                  </a:lnTo>
                  <a:lnTo>
                    <a:pt x="740" y="355"/>
                  </a:lnTo>
                  <a:lnTo>
                    <a:pt x="185" y="355"/>
                  </a:lnTo>
                  <a:lnTo>
                    <a:pt x="185" y="355"/>
                  </a:lnTo>
                  <a:lnTo>
                    <a:pt x="169" y="355"/>
                  </a:lnTo>
                  <a:lnTo>
                    <a:pt x="155" y="356"/>
                  </a:lnTo>
                  <a:lnTo>
                    <a:pt x="143" y="359"/>
                  </a:lnTo>
                  <a:lnTo>
                    <a:pt x="132" y="362"/>
                  </a:lnTo>
                  <a:lnTo>
                    <a:pt x="123" y="367"/>
                  </a:lnTo>
                  <a:lnTo>
                    <a:pt x="114" y="372"/>
                  </a:lnTo>
                  <a:lnTo>
                    <a:pt x="100" y="383"/>
                  </a:lnTo>
                  <a:lnTo>
                    <a:pt x="91" y="393"/>
                  </a:lnTo>
                  <a:lnTo>
                    <a:pt x="83" y="404"/>
                  </a:lnTo>
                  <a:lnTo>
                    <a:pt x="78" y="415"/>
                  </a:lnTo>
                  <a:lnTo>
                    <a:pt x="75" y="423"/>
                  </a:lnTo>
                  <a:lnTo>
                    <a:pt x="1" y="769"/>
                  </a:lnTo>
                  <a:lnTo>
                    <a:pt x="1" y="769"/>
                  </a:lnTo>
                  <a:lnTo>
                    <a:pt x="0" y="786"/>
                  </a:lnTo>
                  <a:lnTo>
                    <a:pt x="0" y="800"/>
                  </a:lnTo>
                  <a:lnTo>
                    <a:pt x="4" y="813"/>
                  </a:lnTo>
                  <a:lnTo>
                    <a:pt x="10" y="823"/>
                  </a:lnTo>
                  <a:lnTo>
                    <a:pt x="10" y="823"/>
                  </a:lnTo>
                  <a:lnTo>
                    <a:pt x="18" y="831"/>
                  </a:lnTo>
                  <a:lnTo>
                    <a:pt x="29" y="837"/>
                  </a:lnTo>
                  <a:lnTo>
                    <a:pt x="41" y="840"/>
                  </a:lnTo>
                  <a:lnTo>
                    <a:pt x="55" y="842"/>
                  </a:lnTo>
                  <a:lnTo>
                    <a:pt x="160" y="842"/>
                  </a:lnTo>
                  <a:lnTo>
                    <a:pt x="160" y="842"/>
                  </a:lnTo>
                  <a:lnTo>
                    <a:pt x="174" y="840"/>
                  </a:lnTo>
                  <a:lnTo>
                    <a:pt x="186" y="837"/>
                  </a:lnTo>
                  <a:lnTo>
                    <a:pt x="197" y="833"/>
                  </a:lnTo>
                  <a:lnTo>
                    <a:pt x="208" y="825"/>
                  </a:lnTo>
                  <a:lnTo>
                    <a:pt x="215" y="816"/>
                  </a:lnTo>
                  <a:lnTo>
                    <a:pt x="223" y="805"/>
                  </a:lnTo>
                  <a:lnTo>
                    <a:pt x="229" y="793"/>
                  </a:lnTo>
                  <a:lnTo>
                    <a:pt x="232" y="779"/>
                  </a:lnTo>
                  <a:lnTo>
                    <a:pt x="274" y="581"/>
                  </a:lnTo>
                  <a:lnTo>
                    <a:pt x="670" y="581"/>
                  </a:lnTo>
                  <a:lnTo>
                    <a:pt x="670" y="581"/>
                  </a:lnTo>
                  <a:lnTo>
                    <a:pt x="686" y="583"/>
                  </a:lnTo>
                  <a:lnTo>
                    <a:pt x="698" y="586"/>
                  </a:lnTo>
                  <a:lnTo>
                    <a:pt x="709" y="591"/>
                  </a:lnTo>
                  <a:lnTo>
                    <a:pt x="716" y="597"/>
                  </a:lnTo>
                  <a:lnTo>
                    <a:pt x="716" y="597"/>
                  </a:lnTo>
                  <a:lnTo>
                    <a:pt x="720" y="601"/>
                  </a:lnTo>
                  <a:lnTo>
                    <a:pt x="721" y="608"/>
                  </a:lnTo>
                  <a:lnTo>
                    <a:pt x="724" y="621"/>
                  </a:lnTo>
                  <a:lnTo>
                    <a:pt x="723" y="635"/>
                  </a:lnTo>
                  <a:lnTo>
                    <a:pt x="721" y="648"/>
                  </a:lnTo>
                  <a:lnTo>
                    <a:pt x="695" y="769"/>
                  </a:lnTo>
                  <a:lnTo>
                    <a:pt x="695" y="769"/>
                  </a:lnTo>
                  <a:lnTo>
                    <a:pt x="693" y="786"/>
                  </a:lnTo>
                  <a:lnTo>
                    <a:pt x="693" y="800"/>
                  </a:lnTo>
                  <a:lnTo>
                    <a:pt x="698" y="813"/>
                  </a:lnTo>
                  <a:lnTo>
                    <a:pt x="704" y="823"/>
                  </a:lnTo>
                  <a:lnTo>
                    <a:pt x="704" y="823"/>
                  </a:lnTo>
                  <a:lnTo>
                    <a:pt x="712" y="831"/>
                  </a:lnTo>
                  <a:lnTo>
                    <a:pt x="723" y="837"/>
                  </a:lnTo>
                  <a:lnTo>
                    <a:pt x="735" y="840"/>
                  </a:lnTo>
                  <a:lnTo>
                    <a:pt x="749" y="842"/>
                  </a:lnTo>
                  <a:lnTo>
                    <a:pt x="854" y="842"/>
                  </a:lnTo>
                  <a:lnTo>
                    <a:pt x="854" y="842"/>
                  </a:lnTo>
                  <a:lnTo>
                    <a:pt x="868" y="840"/>
                  </a:lnTo>
                  <a:lnTo>
                    <a:pt x="880" y="837"/>
                  </a:lnTo>
                  <a:lnTo>
                    <a:pt x="891" y="833"/>
                  </a:lnTo>
                  <a:lnTo>
                    <a:pt x="901" y="825"/>
                  </a:lnTo>
                  <a:lnTo>
                    <a:pt x="909" y="816"/>
                  </a:lnTo>
                  <a:lnTo>
                    <a:pt x="917" y="805"/>
                  </a:lnTo>
                  <a:lnTo>
                    <a:pt x="922" y="793"/>
                  </a:lnTo>
                  <a:lnTo>
                    <a:pt x="926" y="779"/>
                  </a:lnTo>
                  <a:lnTo>
                    <a:pt x="951" y="660"/>
                  </a:lnTo>
                  <a:lnTo>
                    <a:pt x="951" y="660"/>
                  </a:lnTo>
                  <a:lnTo>
                    <a:pt x="957" y="628"/>
                  </a:lnTo>
                  <a:lnTo>
                    <a:pt x="959" y="598"/>
                  </a:lnTo>
                  <a:lnTo>
                    <a:pt x="959" y="571"/>
                  </a:lnTo>
                  <a:lnTo>
                    <a:pt x="954" y="546"/>
                  </a:lnTo>
                  <a:lnTo>
                    <a:pt x="948" y="523"/>
                  </a:lnTo>
                  <a:lnTo>
                    <a:pt x="943" y="514"/>
                  </a:lnTo>
                  <a:lnTo>
                    <a:pt x="937" y="503"/>
                  </a:lnTo>
                  <a:lnTo>
                    <a:pt x="931" y="494"/>
                  </a:lnTo>
                  <a:lnTo>
                    <a:pt x="925" y="486"/>
                  </a:lnTo>
                  <a:lnTo>
                    <a:pt x="917" y="478"/>
                  </a:lnTo>
                  <a:lnTo>
                    <a:pt x="908" y="470"/>
                  </a:lnTo>
                  <a:lnTo>
                    <a:pt x="908" y="47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71" name="Google Shape;371;p63"/>
          <p:cNvSpPr txBox="1">
            <a:spLocks noGrp="1"/>
          </p:cNvSpPr>
          <p:nvPr>
            <p:ph type="sldNum" idx="12"/>
          </p:nvPr>
        </p:nvSpPr>
        <p:spPr>
          <a:xfrm>
            <a:off x="11734800" y="6512110"/>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a:solidFill>
                  <a:schemeClr val="dk1"/>
                </a:solidFill>
                <a:latin typeface="Century Gothic"/>
                <a:ea typeface="Century Gothic"/>
                <a:cs typeface="Century Gothic"/>
                <a:sym typeface="Century Gothic"/>
              </a:defRPr>
            </a:lvl1pPr>
            <a:lvl2pPr marL="0" marR="0" lvl="1" indent="0" algn="l" rtl="0">
              <a:spcBef>
                <a:spcPts val="0"/>
              </a:spcBef>
              <a:buNone/>
              <a:defRPr sz="803" b="1">
                <a:solidFill>
                  <a:schemeClr val="dk1"/>
                </a:solidFill>
                <a:latin typeface="Century Gothic"/>
                <a:ea typeface="Century Gothic"/>
                <a:cs typeface="Century Gothic"/>
                <a:sym typeface="Century Gothic"/>
              </a:defRPr>
            </a:lvl2pPr>
            <a:lvl3pPr marL="0" marR="0" lvl="2" indent="0" algn="l" rtl="0">
              <a:spcBef>
                <a:spcPts val="0"/>
              </a:spcBef>
              <a:buNone/>
              <a:defRPr sz="803" b="1">
                <a:solidFill>
                  <a:schemeClr val="dk1"/>
                </a:solidFill>
                <a:latin typeface="Century Gothic"/>
                <a:ea typeface="Century Gothic"/>
                <a:cs typeface="Century Gothic"/>
                <a:sym typeface="Century Gothic"/>
              </a:defRPr>
            </a:lvl3pPr>
            <a:lvl4pPr marL="0" marR="0" lvl="3" indent="0" algn="l" rtl="0">
              <a:spcBef>
                <a:spcPts val="0"/>
              </a:spcBef>
              <a:buNone/>
              <a:defRPr sz="803" b="1">
                <a:solidFill>
                  <a:schemeClr val="dk1"/>
                </a:solidFill>
                <a:latin typeface="Century Gothic"/>
                <a:ea typeface="Century Gothic"/>
                <a:cs typeface="Century Gothic"/>
                <a:sym typeface="Century Gothic"/>
              </a:defRPr>
            </a:lvl4pPr>
            <a:lvl5pPr marL="0" marR="0" lvl="4" indent="0" algn="l" rtl="0">
              <a:spcBef>
                <a:spcPts val="0"/>
              </a:spcBef>
              <a:buNone/>
              <a:defRPr sz="803" b="1">
                <a:solidFill>
                  <a:schemeClr val="dk1"/>
                </a:solidFill>
                <a:latin typeface="Century Gothic"/>
                <a:ea typeface="Century Gothic"/>
                <a:cs typeface="Century Gothic"/>
                <a:sym typeface="Century Gothic"/>
              </a:defRPr>
            </a:lvl5pPr>
            <a:lvl6pPr marL="0" marR="0" lvl="5" indent="0" algn="l" rtl="0">
              <a:spcBef>
                <a:spcPts val="0"/>
              </a:spcBef>
              <a:buNone/>
              <a:defRPr sz="803" b="1">
                <a:solidFill>
                  <a:schemeClr val="dk1"/>
                </a:solidFill>
                <a:latin typeface="Century Gothic"/>
                <a:ea typeface="Century Gothic"/>
                <a:cs typeface="Century Gothic"/>
                <a:sym typeface="Century Gothic"/>
              </a:defRPr>
            </a:lvl6pPr>
            <a:lvl7pPr marL="0" marR="0" lvl="6" indent="0" algn="l" rtl="0">
              <a:spcBef>
                <a:spcPts val="0"/>
              </a:spcBef>
              <a:buNone/>
              <a:defRPr sz="803" b="1">
                <a:solidFill>
                  <a:schemeClr val="dk1"/>
                </a:solidFill>
                <a:latin typeface="Century Gothic"/>
                <a:ea typeface="Century Gothic"/>
                <a:cs typeface="Century Gothic"/>
                <a:sym typeface="Century Gothic"/>
              </a:defRPr>
            </a:lvl7pPr>
            <a:lvl8pPr marL="0" marR="0" lvl="7" indent="0" algn="l" rtl="0">
              <a:spcBef>
                <a:spcPts val="0"/>
              </a:spcBef>
              <a:buNone/>
              <a:defRPr sz="803" b="1">
                <a:solidFill>
                  <a:schemeClr val="dk1"/>
                </a:solidFill>
                <a:latin typeface="Century Gothic"/>
                <a:ea typeface="Century Gothic"/>
                <a:cs typeface="Century Gothic"/>
                <a:sym typeface="Century Gothic"/>
              </a:defRPr>
            </a:lvl8pPr>
            <a:lvl9pPr marL="0" marR="0" lvl="8" indent="0" algn="l" rtl="0">
              <a:spcBef>
                <a:spcPts val="0"/>
              </a:spcBef>
              <a:buNone/>
              <a:defRPr sz="803" b="1">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pic>
        <p:nvPicPr>
          <p:cNvPr id="372" name="Google Shape;372;p63" descr="Logotipo&#10;&#10;Descrição gerada automaticamente"/>
          <p:cNvPicPr preferRelativeResize="0"/>
          <p:nvPr/>
        </p:nvPicPr>
        <p:blipFill rotWithShape="1">
          <a:blip r:embed="rId2">
            <a:alphaModFix/>
          </a:blip>
          <a:srcRect/>
          <a:stretch/>
        </p:blipFill>
        <p:spPr>
          <a:xfrm>
            <a:off x="10909936" y="6571843"/>
            <a:ext cx="587145" cy="165112"/>
          </a:xfrm>
          <a:prstGeom prst="rect">
            <a:avLst/>
          </a:prstGeom>
          <a:noFill/>
          <a:ln>
            <a:noFill/>
          </a:ln>
        </p:spPr>
      </p:pic>
    </p:spTree>
    <p:extLst>
      <p:ext uri="{BB962C8B-B14F-4D97-AF65-F5344CB8AC3E}">
        <p14:creationId xmlns:p14="http://schemas.microsoft.com/office/powerpoint/2010/main" val="438409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Light">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76EB58BE-ED73-2F52-A7BD-F4FDFF53C9F4}"/>
              </a:ext>
            </a:extLst>
          </p:cNvPr>
          <p:cNvSpPr>
            <a:spLocks noGrp="1"/>
          </p:cNvSpPr>
          <p:nvPr>
            <p:ph type="sldNum" sz="quarter" idx="4"/>
          </p:nvPr>
        </p:nvSpPr>
        <p:spPr>
          <a:xfrm>
            <a:off x="11678264" y="6545113"/>
            <a:ext cx="513735" cy="227164"/>
          </a:xfrm>
          <a:prstGeom prst="rect">
            <a:avLst/>
          </a:prstGeom>
        </p:spPr>
        <p:txBody>
          <a:bodyPr/>
          <a:lstStyle>
            <a:lvl1pPr>
              <a:defRPr sz="800"/>
            </a:lvl1pPr>
          </a:lstStyle>
          <a:p>
            <a:fld id="{D8D877B3-D348-4611-9BDB-C5374591D951}" type="slidenum">
              <a:rPr lang="en-US" smtClean="0"/>
              <a:pPr/>
              <a:t>‹nº›</a:t>
            </a:fld>
            <a:endParaRPr lang="en-US" dirty="0"/>
          </a:p>
        </p:txBody>
      </p:sp>
      <p:grpSp>
        <p:nvGrpSpPr>
          <p:cNvPr id="7" name="Agrupar 6">
            <a:extLst>
              <a:ext uri="{FF2B5EF4-FFF2-40B4-BE49-F238E27FC236}">
                <a16:creationId xmlns:a16="http://schemas.microsoft.com/office/drawing/2014/main" id="{8CBBEA6C-F67C-ED00-9C00-B54FB419FC44}"/>
              </a:ext>
            </a:extLst>
          </p:cNvPr>
          <p:cNvGrpSpPr/>
          <p:nvPr userDrawn="1"/>
        </p:nvGrpSpPr>
        <p:grpSpPr>
          <a:xfrm>
            <a:off x="9652605" y="447264"/>
            <a:ext cx="2082195" cy="267111"/>
            <a:chOff x="6781800" y="1333089"/>
            <a:chExt cx="4783138" cy="613597"/>
          </a:xfrm>
        </p:grpSpPr>
        <p:pic>
          <p:nvPicPr>
            <p:cNvPr id="8" name="Imagem 7" descr="Uma imagem com texto&#10;&#10;Descrição gerada automaticamente">
              <a:extLst>
                <a:ext uri="{FF2B5EF4-FFF2-40B4-BE49-F238E27FC236}">
                  <a16:creationId xmlns:a16="http://schemas.microsoft.com/office/drawing/2014/main" id="{74361DE0-C79F-6718-B46E-F86BF930B6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1333089"/>
              <a:ext cx="2395050" cy="613597"/>
            </a:xfrm>
            <a:prstGeom prst="rect">
              <a:avLst/>
            </a:prstGeom>
          </p:spPr>
        </p:pic>
        <p:grpSp>
          <p:nvGrpSpPr>
            <p:cNvPr id="9" name="Agrupar 8">
              <a:extLst>
                <a:ext uri="{FF2B5EF4-FFF2-40B4-BE49-F238E27FC236}">
                  <a16:creationId xmlns:a16="http://schemas.microsoft.com/office/drawing/2014/main" id="{09489B9D-07C1-6501-A18D-36917432A594}"/>
                </a:ext>
              </a:extLst>
            </p:cNvPr>
            <p:cNvGrpSpPr/>
            <p:nvPr/>
          </p:nvGrpSpPr>
          <p:grpSpPr>
            <a:xfrm>
              <a:off x="9364663" y="1462088"/>
              <a:ext cx="2200275" cy="355600"/>
              <a:chOff x="8602663" y="3251200"/>
              <a:chExt cx="2200275" cy="355600"/>
            </a:xfrm>
          </p:grpSpPr>
          <p:sp>
            <p:nvSpPr>
              <p:cNvPr id="10" name="Freeform 9">
                <a:extLst>
                  <a:ext uri="{FF2B5EF4-FFF2-40B4-BE49-F238E27FC236}">
                    <a16:creationId xmlns:a16="http://schemas.microsoft.com/office/drawing/2014/main" id="{B52D7348-3427-2B95-3BD1-FEFC1EA27DF0}"/>
                  </a:ext>
                </a:extLst>
              </p:cNvPr>
              <p:cNvSpPr>
                <a:spLocks noEditPoints="1"/>
              </p:cNvSpPr>
              <p:nvPr/>
            </p:nvSpPr>
            <p:spPr bwMode="auto">
              <a:xfrm>
                <a:off x="8602663" y="3251200"/>
                <a:ext cx="762000" cy="355600"/>
              </a:xfrm>
              <a:custGeom>
                <a:avLst/>
                <a:gdLst>
                  <a:gd name="T0" fmla="*/ 480 w 480"/>
                  <a:gd name="T1" fmla="*/ 0 h 224"/>
                  <a:gd name="T2" fmla="*/ 0 w 480"/>
                  <a:gd name="T3" fmla="*/ 34 h 224"/>
                  <a:gd name="T4" fmla="*/ 48 w 480"/>
                  <a:gd name="T5" fmla="*/ 40 h 224"/>
                  <a:gd name="T6" fmla="*/ 0 w 480"/>
                  <a:gd name="T7" fmla="*/ 71 h 224"/>
                  <a:gd name="T8" fmla="*/ 48 w 480"/>
                  <a:gd name="T9" fmla="*/ 77 h 224"/>
                  <a:gd name="T10" fmla="*/ 0 w 480"/>
                  <a:gd name="T11" fmla="*/ 109 h 224"/>
                  <a:gd name="T12" fmla="*/ 48 w 480"/>
                  <a:gd name="T13" fmla="*/ 115 h 224"/>
                  <a:gd name="T14" fmla="*/ 0 w 480"/>
                  <a:gd name="T15" fmla="*/ 149 h 224"/>
                  <a:gd name="T16" fmla="*/ 48 w 480"/>
                  <a:gd name="T17" fmla="*/ 155 h 224"/>
                  <a:gd name="T18" fmla="*/ 0 w 480"/>
                  <a:gd name="T19" fmla="*/ 186 h 224"/>
                  <a:gd name="T20" fmla="*/ 48 w 480"/>
                  <a:gd name="T21" fmla="*/ 192 h 224"/>
                  <a:gd name="T22" fmla="*/ 0 w 480"/>
                  <a:gd name="T23" fmla="*/ 224 h 224"/>
                  <a:gd name="T24" fmla="*/ 480 w 480"/>
                  <a:gd name="T25" fmla="*/ 192 h 224"/>
                  <a:gd name="T26" fmla="*/ 432 w 480"/>
                  <a:gd name="T27" fmla="*/ 186 h 224"/>
                  <a:gd name="T28" fmla="*/ 480 w 480"/>
                  <a:gd name="T29" fmla="*/ 155 h 224"/>
                  <a:gd name="T30" fmla="*/ 432 w 480"/>
                  <a:gd name="T31" fmla="*/ 149 h 224"/>
                  <a:gd name="T32" fmla="*/ 480 w 480"/>
                  <a:gd name="T33" fmla="*/ 115 h 224"/>
                  <a:gd name="T34" fmla="*/ 432 w 480"/>
                  <a:gd name="T35" fmla="*/ 109 h 224"/>
                  <a:gd name="T36" fmla="*/ 480 w 480"/>
                  <a:gd name="T37" fmla="*/ 77 h 224"/>
                  <a:gd name="T38" fmla="*/ 432 w 480"/>
                  <a:gd name="T39" fmla="*/ 71 h 224"/>
                  <a:gd name="T40" fmla="*/ 480 w 480"/>
                  <a:gd name="T41" fmla="*/ 40 h 224"/>
                  <a:gd name="T42" fmla="*/ 432 w 480"/>
                  <a:gd name="T43" fmla="*/ 34 h 224"/>
                  <a:gd name="T44" fmla="*/ 66 w 480"/>
                  <a:gd name="T45" fmla="*/ 194 h 224"/>
                  <a:gd name="T46" fmla="*/ 144 w 480"/>
                  <a:gd name="T47" fmla="*/ 34 h 224"/>
                  <a:gd name="T48" fmla="*/ 144 w 480"/>
                  <a:gd name="T49" fmla="*/ 44 h 224"/>
                  <a:gd name="T50" fmla="*/ 66 w 480"/>
                  <a:gd name="T51" fmla="*/ 194 h 224"/>
                  <a:gd name="T52" fmla="*/ 200 w 480"/>
                  <a:gd name="T53" fmla="*/ 129 h 224"/>
                  <a:gd name="T54" fmla="*/ 272 w 480"/>
                  <a:gd name="T55" fmla="*/ 163 h 224"/>
                  <a:gd name="T56" fmla="*/ 144 w 480"/>
                  <a:gd name="T57" fmla="*/ 194 h 224"/>
                  <a:gd name="T58" fmla="*/ 144 w 480"/>
                  <a:gd name="T59" fmla="*/ 184 h 224"/>
                  <a:gd name="T60" fmla="*/ 296 w 480"/>
                  <a:gd name="T61" fmla="*/ 34 h 224"/>
                  <a:gd name="T62" fmla="*/ 296 w 480"/>
                  <a:gd name="T63" fmla="*/ 54 h 224"/>
                  <a:gd name="T64" fmla="*/ 214 w 480"/>
                  <a:gd name="T65" fmla="*/ 65 h 224"/>
                  <a:gd name="T66" fmla="*/ 280 w 480"/>
                  <a:gd name="T67" fmla="*/ 97 h 224"/>
                  <a:gd name="T68" fmla="*/ 410 w 480"/>
                  <a:gd name="T69" fmla="*/ 194 h 224"/>
                  <a:gd name="T70" fmla="*/ 292 w 480"/>
                  <a:gd name="T71" fmla="*/ 194 h 224"/>
                  <a:gd name="T72" fmla="*/ 326 w 480"/>
                  <a:gd name="T73" fmla="*/ 34 h 224"/>
                  <a:gd name="T74" fmla="*/ 344 w 480"/>
                  <a:gd name="T75" fmla="*/ 163 h 224"/>
                  <a:gd name="T76" fmla="*/ 410 w 480"/>
                  <a:gd name="T77" fmla="*/ 1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0" h="224">
                    <a:moveTo>
                      <a:pt x="480" y="34"/>
                    </a:moveTo>
                    <a:lnTo>
                      <a:pt x="480" y="0"/>
                    </a:lnTo>
                    <a:lnTo>
                      <a:pt x="0" y="0"/>
                    </a:lnTo>
                    <a:lnTo>
                      <a:pt x="0" y="34"/>
                    </a:lnTo>
                    <a:lnTo>
                      <a:pt x="48" y="34"/>
                    </a:lnTo>
                    <a:lnTo>
                      <a:pt x="48" y="40"/>
                    </a:lnTo>
                    <a:lnTo>
                      <a:pt x="0" y="40"/>
                    </a:lnTo>
                    <a:lnTo>
                      <a:pt x="0" y="71"/>
                    </a:lnTo>
                    <a:lnTo>
                      <a:pt x="48" y="71"/>
                    </a:lnTo>
                    <a:lnTo>
                      <a:pt x="48" y="77"/>
                    </a:lnTo>
                    <a:lnTo>
                      <a:pt x="0" y="77"/>
                    </a:lnTo>
                    <a:lnTo>
                      <a:pt x="0" y="109"/>
                    </a:lnTo>
                    <a:lnTo>
                      <a:pt x="48" y="109"/>
                    </a:lnTo>
                    <a:lnTo>
                      <a:pt x="48" y="115"/>
                    </a:lnTo>
                    <a:lnTo>
                      <a:pt x="0" y="115"/>
                    </a:lnTo>
                    <a:lnTo>
                      <a:pt x="0" y="149"/>
                    </a:lnTo>
                    <a:lnTo>
                      <a:pt x="48" y="149"/>
                    </a:lnTo>
                    <a:lnTo>
                      <a:pt x="48" y="155"/>
                    </a:lnTo>
                    <a:lnTo>
                      <a:pt x="0" y="155"/>
                    </a:lnTo>
                    <a:lnTo>
                      <a:pt x="0" y="186"/>
                    </a:lnTo>
                    <a:lnTo>
                      <a:pt x="48" y="186"/>
                    </a:lnTo>
                    <a:lnTo>
                      <a:pt x="48" y="192"/>
                    </a:lnTo>
                    <a:lnTo>
                      <a:pt x="0" y="192"/>
                    </a:lnTo>
                    <a:lnTo>
                      <a:pt x="0" y="224"/>
                    </a:lnTo>
                    <a:lnTo>
                      <a:pt x="480" y="224"/>
                    </a:lnTo>
                    <a:lnTo>
                      <a:pt x="480" y="192"/>
                    </a:lnTo>
                    <a:lnTo>
                      <a:pt x="432" y="192"/>
                    </a:lnTo>
                    <a:lnTo>
                      <a:pt x="432" y="186"/>
                    </a:lnTo>
                    <a:lnTo>
                      <a:pt x="480" y="186"/>
                    </a:lnTo>
                    <a:lnTo>
                      <a:pt x="480" y="155"/>
                    </a:lnTo>
                    <a:lnTo>
                      <a:pt x="432" y="155"/>
                    </a:lnTo>
                    <a:lnTo>
                      <a:pt x="432" y="149"/>
                    </a:lnTo>
                    <a:lnTo>
                      <a:pt x="480" y="149"/>
                    </a:lnTo>
                    <a:lnTo>
                      <a:pt x="480" y="115"/>
                    </a:lnTo>
                    <a:lnTo>
                      <a:pt x="432" y="115"/>
                    </a:lnTo>
                    <a:lnTo>
                      <a:pt x="432" y="109"/>
                    </a:lnTo>
                    <a:lnTo>
                      <a:pt x="480" y="109"/>
                    </a:lnTo>
                    <a:lnTo>
                      <a:pt x="480" y="77"/>
                    </a:lnTo>
                    <a:lnTo>
                      <a:pt x="432" y="77"/>
                    </a:lnTo>
                    <a:lnTo>
                      <a:pt x="432" y="71"/>
                    </a:lnTo>
                    <a:lnTo>
                      <a:pt x="480" y="71"/>
                    </a:lnTo>
                    <a:lnTo>
                      <a:pt x="480" y="40"/>
                    </a:lnTo>
                    <a:lnTo>
                      <a:pt x="432" y="40"/>
                    </a:lnTo>
                    <a:lnTo>
                      <a:pt x="432" y="34"/>
                    </a:lnTo>
                    <a:lnTo>
                      <a:pt x="480" y="34"/>
                    </a:lnTo>
                    <a:close/>
                    <a:moveTo>
                      <a:pt x="66" y="194"/>
                    </a:moveTo>
                    <a:lnTo>
                      <a:pt x="100" y="34"/>
                    </a:lnTo>
                    <a:lnTo>
                      <a:pt x="144" y="34"/>
                    </a:lnTo>
                    <a:lnTo>
                      <a:pt x="146" y="34"/>
                    </a:lnTo>
                    <a:lnTo>
                      <a:pt x="144" y="44"/>
                    </a:lnTo>
                    <a:lnTo>
                      <a:pt x="110" y="194"/>
                    </a:lnTo>
                    <a:lnTo>
                      <a:pt x="66" y="194"/>
                    </a:lnTo>
                    <a:close/>
                    <a:moveTo>
                      <a:pt x="274" y="129"/>
                    </a:moveTo>
                    <a:lnTo>
                      <a:pt x="200" y="129"/>
                    </a:lnTo>
                    <a:lnTo>
                      <a:pt x="192" y="163"/>
                    </a:lnTo>
                    <a:lnTo>
                      <a:pt x="272" y="163"/>
                    </a:lnTo>
                    <a:lnTo>
                      <a:pt x="266" y="194"/>
                    </a:lnTo>
                    <a:lnTo>
                      <a:pt x="144" y="194"/>
                    </a:lnTo>
                    <a:lnTo>
                      <a:pt x="142" y="194"/>
                    </a:lnTo>
                    <a:lnTo>
                      <a:pt x="144" y="184"/>
                    </a:lnTo>
                    <a:lnTo>
                      <a:pt x="176" y="34"/>
                    </a:lnTo>
                    <a:lnTo>
                      <a:pt x="296" y="34"/>
                    </a:lnTo>
                    <a:lnTo>
                      <a:pt x="300" y="34"/>
                    </a:lnTo>
                    <a:lnTo>
                      <a:pt x="296" y="54"/>
                    </a:lnTo>
                    <a:lnTo>
                      <a:pt x="294" y="65"/>
                    </a:lnTo>
                    <a:lnTo>
                      <a:pt x="214" y="65"/>
                    </a:lnTo>
                    <a:lnTo>
                      <a:pt x="206" y="97"/>
                    </a:lnTo>
                    <a:lnTo>
                      <a:pt x="280" y="97"/>
                    </a:lnTo>
                    <a:lnTo>
                      <a:pt x="274" y="129"/>
                    </a:lnTo>
                    <a:close/>
                    <a:moveTo>
                      <a:pt x="410" y="194"/>
                    </a:moveTo>
                    <a:lnTo>
                      <a:pt x="296" y="194"/>
                    </a:lnTo>
                    <a:lnTo>
                      <a:pt x="292" y="194"/>
                    </a:lnTo>
                    <a:lnTo>
                      <a:pt x="296" y="174"/>
                    </a:lnTo>
                    <a:lnTo>
                      <a:pt x="326" y="34"/>
                    </a:lnTo>
                    <a:lnTo>
                      <a:pt x="372" y="34"/>
                    </a:lnTo>
                    <a:lnTo>
                      <a:pt x="344" y="163"/>
                    </a:lnTo>
                    <a:lnTo>
                      <a:pt x="418" y="163"/>
                    </a:lnTo>
                    <a:lnTo>
                      <a:pt x="410" y="194"/>
                    </a:lnTo>
                    <a:close/>
                  </a:path>
                </a:pathLst>
              </a:custGeom>
              <a:solidFill>
                <a:srgbClr val="005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 name="Freeform 10">
                <a:extLst>
                  <a:ext uri="{FF2B5EF4-FFF2-40B4-BE49-F238E27FC236}">
                    <a16:creationId xmlns:a16="http://schemas.microsoft.com/office/drawing/2014/main" id="{0A9AC191-C48C-7A39-1DDA-DDA72CBABD4A}"/>
                  </a:ext>
                </a:extLst>
              </p:cNvPr>
              <p:cNvSpPr>
                <a:spLocks noEditPoints="1"/>
              </p:cNvSpPr>
              <p:nvPr/>
            </p:nvSpPr>
            <p:spPr bwMode="auto">
              <a:xfrm>
                <a:off x="9513888" y="3251200"/>
                <a:ext cx="1289050" cy="355600"/>
              </a:xfrm>
              <a:custGeom>
                <a:avLst/>
                <a:gdLst>
                  <a:gd name="T0" fmla="*/ 0 w 812"/>
                  <a:gd name="T1" fmla="*/ 34 h 224"/>
                  <a:gd name="T2" fmla="*/ 48 w 812"/>
                  <a:gd name="T3" fmla="*/ 77 h 224"/>
                  <a:gd name="T4" fmla="*/ 0 w 812"/>
                  <a:gd name="T5" fmla="*/ 149 h 224"/>
                  <a:gd name="T6" fmla="*/ 48 w 812"/>
                  <a:gd name="T7" fmla="*/ 192 h 224"/>
                  <a:gd name="T8" fmla="*/ 812 w 812"/>
                  <a:gd name="T9" fmla="*/ 192 h 224"/>
                  <a:gd name="T10" fmla="*/ 764 w 812"/>
                  <a:gd name="T11" fmla="*/ 149 h 224"/>
                  <a:gd name="T12" fmla="*/ 812 w 812"/>
                  <a:gd name="T13" fmla="*/ 77 h 224"/>
                  <a:gd name="T14" fmla="*/ 764 w 812"/>
                  <a:gd name="T15" fmla="*/ 34 h 224"/>
                  <a:gd name="T16" fmla="*/ 96 w 812"/>
                  <a:gd name="T17" fmla="*/ 36 h 224"/>
                  <a:gd name="T18" fmla="*/ 184 w 812"/>
                  <a:gd name="T19" fmla="*/ 133 h 224"/>
                  <a:gd name="T20" fmla="*/ 404 w 812"/>
                  <a:gd name="T21" fmla="*/ 97 h 224"/>
                  <a:gd name="T22" fmla="*/ 268 w 812"/>
                  <a:gd name="T23" fmla="*/ 194 h 224"/>
                  <a:gd name="T24" fmla="*/ 404 w 812"/>
                  <a:gd name="T25" fmla="*/ 97 h 224"/>
                  <a:gd name="T26" fmla="*/ 524 w 812"/>
                  <a:gd name="T27" fmla="*/ 81 h 224"/>
                  <a:gd name="T28" fmla="*/ 518 w 812"/>
                  <a:gd name="T29" fmla="*/ 67 h 224"/>
                  <a:gd name="T30" fmla="*/ 504 w 812"/>
                  <a:gd name="T31" fmla="*/ 65 h 224"/>
                  <a:gd name="T32" fmla="*/ 484 w 812"/>
                  <a:gd name="T33" fmla="*/ 81 h 224"/>
                  <a:gd name="T34" fmla="*/ 510 w 812"/>
                  <a:gd name="T35" fmla="*/ 97 h 224"/>
                  <a:gd name="T36" fmla="*/ 556 w 812"/>
                  <a:gd name="T37" fmla="*/ 117 h 224"/>
                  <a:gd name="T38" fmla="*/ 562 w 812"/>
                  <a:gd name="T39" fmla="*/ 137 h 224"/>
                  <a:gd name="T40" fmla="*/ 530 w 812"/>
                  <a:gd name="T41" fmla="*/ 186 h 224"/>
                  <a:gd name="T42" fmla="*/ 448 w 812"/>
                  <a:gd name="T43" fmla="*/ 194 h 224"/>
                  <a:gd name="T44" fmla="*/ 422 w 812"/>
                  <a:gd name="T45" fmla="*/ 165 h 224"/>
                  <a:gd name="T46" fmla="*/ 420 w 812"/>
                  <a:gd name="T47" fmla="*/ 149 h 224"/>
                  <a:gd name="T48" fmla="*/ 466 w 812"/>
                  <a:gd name="T49" fmla="*/ 145 h 224"/>
                  <a:gd name="T50" fmla="*/ 470 w 812"/>
                  <a:gd name="T51" fmla="*/ 161 h 224"/>
                  <a:gd name="T52" fmla="*/ 498 w 812"/>
                  <a:gd name="T53" fmla="*/ 165 h 224"/>
                  <a:gd name="T54" fmla="*/ 514 w 812"/>
                  <a:gd name="T55" fmla="*/ 149 h 224"/>
                  <a:gd name="T56" fmla="*/ 504 w 812"/>
                  <a:gd name="T57" fmla="*/ 137 h 224"/>
                  <a:gd name="T58" fmla="*/ 464 w 812"/>
                  <a:gd name="T59" fmla="*/ 125 h 224"/>
                  <a:gd name="T60" fmla="*/ 462 w 812"/>
                  <a:gd name="T61" fmla="*/ 123 h 224"/>
                  <a:gd name="T62" fmla="*/ 454 w 812"/>
                  <a:gd name="T63" fmla="*/ 121 h 224"/>
                  <a:gd name="T64" fmla="*/ 436 w 812"/>
                  <a:gd name="T65" fmla="*/ 89 h 224"/>
                  <a:gd name="T66" fmla="*/ 460 w 812"/>
                  <a:gd name="T67" fmla="*/ 46 h 224"/>
                  <a:gd name="T68" fmla="*/ 514 w 812"/>
                  <a:gd name="T69" fmla="*/ 34 h 224"/>
                  <a:gd name="T70" fmla="*/ 556 w 812"/>
                  <a:gd name="T71" fmla="*/ 42 h 224"/>
                  <a:gd name="T72" fmla="*/ 570 w 812"/>
                  <a:gd name="T73" fmla="*/ 69 h 224"/>
                  <a:gd name="T74" fmla="*/ 700 w 812"/>
                  <a:gd name="T75" fmla="*/ 81 h 224"/>
                  <a:gd name="T76" fmla="*/ 700 w 812"/>
                  <a:gd name="T77" fmla="*/ 71 h 224"/>
                  <a:gd name="T78" fmla="*/ 680 w 812"/>
                  <a:gd name="T79" fmla="*/ 59 h 224"/>
                  <a:gd name="T80" fmla="*/ 668 w 812"/>
                  <a:gd name="T81" fmla="*/ 61 h 224"/>
                  <a:gd name="T82" fmla="*/ 634 w 812"/>
                  <a:gd name="T83" fmla="*/ 111 h 224"/>
                  <a:gd name="T84" fmla="*/ 632 w 812"/>
                  <a:gd name="T85" fmla="*/ 127 h 224"/>
                  <a:gd name="T86" fmla="*/ 636 w 812"/>
                  <a:gd name="T87" fmla="*/ 157 h 224"/>
                  <a:gd name="T88" fmla="*/ 658 w 812"/>
                  <a:gd name="T89" fmla="*/ 165 h 224"/>
                  <a:gd name="T90" fmla="*/ 670 w 812"/>
                  <a:gd name="T91" fmla="*/ 163 h 224"/>
                  <a:gd name="T92" fmla="*/ 688 w 812"/>
                  <a:gd name="T93" fmla="*/ 141 h 224"/>
                  <a:gd name="T94" fmla="*/ 734 w 812"/>
                  <a:gd name="T95" fmla="*/ 143 h 224"/>
                  <a:gd name="T96" fmla="*/ 712 w 812"/>
                  <a:gd name="T97" fmla="*/ 178 h 224"/>
                  <a:gd name="T98" fmla="*/ 652 w 812"/>
                  <a:gd name="T99" fmla="*/ 196 h 224"/>
                  <a:gd name="T100" fmla="*/ 632 w 812"/>
                  <a:gd name="T101" fmla="*/ 196 h 224"/>
                  <a:gd name="T102" fmla="*/ 588 w 812"/>
                  <a:gd name="T103" fmla="*/ 167 h 224"/>
                  <a:gd name="T104" fmla="*/ 584 w 812"/>
                  <a:gd name="T105" fmla="*/ 137 h 224"/>
                  <a:gd name="T106" fmla="*/ 590 w 812"/>
                  <a:gd name="T107" fmla="*/ 97 h 224"/>
                  <a:gd name="T108" fmla="*/ 630 w 812"/>
                  <a:gd name="T109" fmla="*/ 44 h 224"/>
                  <a:gd name="T110" fmla="*/ 694 w 812"/>
                  <a:gd name="T111" fmla="*/ 32 h 224"/>
                  <a:gd name="T112" fmla="*/ 742 w 812"/>
                  <a:gd name="T113" fmla="*/ 48 h 224"/>
                  <a:gd name="T114" fmla="*/ 750 w 812"/>
                  <a:gd name="T115" fmla="*/ 7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2" h="224">
                    <a:moveTo>
                      <a:pt x="812" y="34"/>
                    </a:moveTo>
                    <a:lnTo>
                      <a:pt x="812" y="0"/>
                    </a:lnTo>
                    <a:lnTo>
                      <a:pt x="558" y="0"/>
                    </a:lnTo>
                    <a:lnTo>
                      <a:pt x="254" y="0"/>
                    </a:lnTo>
                    <a:lnTo>
                      <a:pt x="0" y="0"/>
                    </a:lnTo>
                    <a:lnTo>
                      <a:pt x="0" y="34"/>
                    </a:lnTo>
                    <a:lnTo>
                      <a:pt x="48" y="34"/>
                    </a:lnTo>
                    <a:lnTo>
                      <a:pt x="48" y="40"/>
                    </a:lnTo>
                    <a:lnTo>
                      <a:pt x="0" y="40"/>
                    </a:lnTo>
                    <a:lnTo>
                      <a:pt x="0" y="71"/>
                    </a:lnTo>
                    <a:lnTo>
                      <a:pt x="48" y="71"/>
                    </a:lnTo>
                    <a:lnTo>
                      <a:pt x="48" y="77"/>
                    </a:lnTo>
                    <a:lnTo>
                      <a:pt x="0" y="77"/>
                    </a:lnTo>
                    <a:lnTo>
                      <a:pt x="0" y="109"/>
                    </a:lnTo>
                    <a:lnTo>
                      <a:pt x="48" y="109"/>
                    </a:lnTo>
                    <a:lnTo>
                      <a:pt x="48" y="115"/>
                    </a:lnTo>
                    <a:lnTo>
                      <a:pt x="0" y="115"/>
                    </a:lnTo>
                    <a:lnTo>
                      <a:pt x="0" y="149"/>
                    </a:lnTo>
                    <a:lnTo>
                      <a:pt x="48" y="149"/>
                    </a:lnTo>
                    <a:lnTo>
                      <a:pt x="48" y="155"/>
                    </a:lnTo>
                    <a:lnTo>
                      <a:pt x="0" y="155"/>
                    </a:lnTo>
                    <a:lnTo>
                      <a:pt x="0" y="186"/>
                    </a:lnTo>
                    <a:lnTo>
                      <a:pt x="48" y="186"/>
                    </a:lnTo>
                    <a:lnTo>
                      <a:pt x="48" y="192"/>
                    </a:lnTo>
                    <a:lnTo>
                      <a:pt x="0" y="192"/>
                    </a:lnTo>
                    <a:lnTo>
                      <a:pt x="0" y="224"/>
                    </a:lnTo>
                    <a:lnTo>
                      <a:pt x="254" y="224"/>
                    </a:lnTo>
                    <a:lnTo>
                      <a:pt x="558" y="224"/>
                    </a:lnTo>
                    <a:lnTo>
                      <a:pt x="812" y="224"/>
                    </a:lnTo>
                    <a:lnTo>
                      <a:pt x="812" y="192"/>
                    </a:lnTo>
                    <a:lnTo>
                      <a:pt x="764" y="192"/>
                    </a:lnTo>
                    <a:lnTo>
                      <a:pt x="764" y="186"/>
                    </a:lnTo>
                    <a:lnTo>
                      <a:pt x="812" y="186"/>
                    </a:lnTo>
                    <a:lnTo>
                      <a:pt x="812" y="155"/>
                    </a:lnTo>
                    <a:lnTo>
                      <a:pt x="764" y="155"/>
                    </a:lnTo>
                    <a:lnTo>
                      <a:pt x="764" y="149"/>
                    </a:lnTo>
                    <a:lnTo>
                      <a:pt x="812" y="149"/>
                    </a:lnTo>
                    <a:lnTo>
                      <a:pt x="812" y="115"/>
                    </a:lnTo>
                    <a:lnTo>
                      <a:pt x="764" y="115"/>
                    </a:lnTo>
                    <a:lnTo>
                      <a:pt x="764" y="109"/>
                    </a:lnTo>
                    <a:lnTo>
                      <a:pt x="812" y="109"/>
                    </a:lnTo>
                    <a:lnTo>
                      <a:pt x="812" y="77"/>
                    </a:lnTo>
                    <a:lnTo>
                      <a:pt x="764" y="77"/>
                    </a:lnTo>
                    <a:lnTo>
                      <a:pt x="764" y="71"/>
                    </a:lnTo>
                    <a:lnTo>
                      <a:pt x="812" y="71"/>
                    </a:lnTo>
                    <a:lnTo>
                      <a:pt x="812" y="40"/>
                    </a:lnTo>
                    <a:lnTo>
                      <a:pt x="764" y="40"/>
                    </a:lnTo>
                    <a:lnTo>
                      <a:pt x="764" y="34"/>
                    </a:lnTo>
                    <a:lnTo>
                      <a:pt x="812" y="34"/>
                    </a:lnTo>
                    <a:close/>
                    <a:moveTo>
                      <a:pt x="184" y="133"/>
                    </a:moveTo>
                    <a:lnTo>
                      <a:pt x="120" y="133"/>
                    </a:lnTo>
                    <a:lnTo>
                      <a:pt x="108" y="194"/>
                    </a:lnTo>
                    <a:lnTo>
                      <a:pt x="64" y="194"/>
                    </a:lnTo>
                    <a:lnTo>
                      <a:pt x="96" y="36"/>
                    </a:lnTo>
                    <a:lnTo>
                      <a:pt x="208" y="36"/>
                    </a:lnTo>
                    <a:lnTo>
                      <a:pt x="204" y="67"/>
                    </a:lnTo>
                    <a:lnTo>
                      <a:pt x="134" y="67"/>
                    </a:lnTo>
                    <a:lnTo>
                      <a:pt x="128" y="101"/>
                    </a:lnTo>
                    <a:lnTo>
                      <a:pt x="192" y="101"/>
                    </a:lnTo>
                    <a:lnTo>
                      <a:pt x="184" y="133"/>
                    </a:lnTo>
                    <a:close/>
                    <a:moveTo>
                      <a:pt x="244" y="194"/>
                    </a:moveTo>
                    <a:lnTo>
                      <a:pt x="196" y="194"/>
                    </a:lnTo>
                    <a:lnTo>
                      <a:pt x="232" y="36"/>
                    </a:lnTo>
                    <a:lnTo>
                      <a:pt x="276" y="36"/>
                    </a:lnTo>
                    <a:lnTo>
                      <a:pt x="244" y="194"/>
                    </a:lnTo>
                    <a:close/>
                    <a:moveTo>
                      <a:pt x="404" y="97"/>
                    </a:moveTo>
                    <a:lnTo>
                      <a:pt x="398" y="131"/>
                    </a:lnTo>
                    <a:lnTo>
                      <a:pt x="326" y="131"/>
                    </a:lnTo>
                    <a:lnTo>
                      <a:pt x="320" y="161"/>
                    </a:lnTo>
                    <a:lnTo>
                      <a:pt x="398" y="161"/>
                    </a:lnTo>
                    <a:lnTo>
                      <a:pt x="390" y="194"/>
                    </a:lnTo>
                    <a:lnTo>
                      <a:pt x="268" y="194"/>
                    </a:lnTo>
                    <a:lnTo>
                      <a:pt x="300" y="36"/>
                    </a:lnTo>
                    <a:lnTo>
                      <a:pt x="424" y="36"/>
                    </a:lnTo>
                    <a:lnTo>
                      <a:pt x="416" y="67"/>
                    </a:lnTo>
                    <a:lnTo>
                      <a:pt x="340" y="67"/>
                    </a:lnTo>
                    <a:lnTo>
                      <a:pt x="334" y="97"/>
                    </a:lnTo>
                    <a:lnTo>
                      <a:pt x="404" y="97"/>
                    </a:lnTo>
                    <a:close/>
                    <a:moveTo>
                      <a:pt x="570" y="75"/>
                    </a:moveTo>
                    <a:lnTo>
                      <a:pt x="570" y="75"/>
                    </a:lnTo>
                    <a:lnTo>
                      <a:pt x="568" y="83"/>
                    </a:lnTo>
                    <a:lnTo>
                      <a:pt x="524" y="83"/>
                    </a:lnTo>
                    <a:lnTo>
                      <a:pt x="524" y="83"/>
                    </a:lnTo>
                    <a:lnTo>
                      <a:pt x="524" y="81"/>
                    </a:lnTo>
                    <a:lnTo>
                      <a:pt x="524" y="81"/>
                    </a:lnTo>
                    <a:lnTo>
                      <a:pt x="524" y="79"/>
                    </a:lnTo>
                    <a:lnTo>
                      <a:pt x="524" y="79"/>
                    </a:lnTo>
                    <a:lnTo>
                      <a:pt x="522" y="73"/>
                    </a:lnTo>
                    <a:lnTo>
                      <a:pt x="518" y="67"/>
                    </a:lnTo>
                    <a:lnTo>
                      <a:pt x="518" y="67"/>
                    </a:lnTo>
                    <a:lnTo>
                      <a:pt x="514" y="65"/>
                    </a:lnTo>
                    <a:lnTo>
                      <a:pt x="506" y="65"/>
                    </a:lnTo>
                    <a:lnTo>
                      <a:pt x="506" y="65"/>
                    </a:lnTo>
                    <a:lnTo>
                      <a:pt x="506" y="65"/>
                    </a:lnTo>
                    <a:lnTo>
                      <a:pt x="506" y="65"/>
                    </a:lnTo>
                    <a:lnTo>
                      <a:pt x="504" y="65"/>
                    </a:lnTo>
                    <a:lnTo>
                      <a:pt x="504" y="65"/>
                    </a:lnTo>
                    <a:lnTo>
                      <a:pt x="496" y="65"/>
                    </a:lnTo>
                    <a:lnTo>
                      <a:pt x="490" y="69"/>
                    </a:lnTo>
                    <a:lnTo>
                      <a:pt x="490" y="69"/>
                    </a:lnTo>
                    <a:lnTo>
                      <a:pt x="486" y="75"/>
                    </a:lnTo>
                    <a:lnTo>
                      <a:pt x="484" y="81"/>
                    </a:lnTo>
                    <a:lnTo>
                      <a:pt x="484" y="81"/>
                    </a:lnTo>
                    <a:lnTo>
                      <a:pt x="484" y="83"/>
                    </a:lnTo>
                    <a:lnTo>
                      <a:pt x="486" y="87"/>
                    </a:lnTo>
                    <a:lnTo>
                      <a:pt x="496" y="93"/>
                    </a:lnTo>
                    <a:lnTo>
                      <a:pt x="496" y="93"/>
                    </a:lnTo>
                    <a:lnTo>
                      <a:pt x="510" y="97"/>
                    </a:lnTo>
                    <a:lnTo>
                      <a:pt x="528" y="101"/>
                    </a:lnTo>
                    <a:lnTo>
                      <a:pt x="528" y="101"/>
                    </a:lnTo>
                    <a:lnTo>
                      <a:pt x="540" y="105"/>
                    </a:lnTo>
                    <a:lnTo>
                      <a:pt x="550" y="111"/>
                    </a:lnTo>
                    <a:lnTo>
                      <a:pt x="550" y="111"/>
                    </a:lnTo>
                    <a:lnTo>
                      <a:pt x="556" y="117"/>
                    </a:lnTo>
                    <a:lnTo>
                      <a:pt x="560" y="125"/>
                    </a:lnTo>
                    <a:lnTo>
                      <a:pt x="560" y="125"/>
                    </a:lnTo>
                    <a:lnTo>
                      <a:pt x="560" y="131"/>
                    </a:lnTo>
                    <a:lnTo>
                      <a:pt x="560" y="131"/>
                    </a:lnTo>
                    <a:lnTo>
                      <a:pt x="562" y="137"/>
                    </a:lnTo>
                    <a:lnTo>
                      <a:pt x="562" y="137"/>
                    </a:lnTo>
                    <a:lnTo>
                      <a:pt x="560" y="149"/>
                    </a:lnTo>
                    <a:lnTo>
                      <a:pt x="556" y="159"/>
                    </a:lnTo>
                    <a:lnTo>
                      <a:pt x="550" y="168"/>
                    </a:lnTo>
                    <a:lnTo>
                      <a:pt x="540" y="178"/>
                    </a:lnTo>
                    <a:lnTo>
                      <a:pt x="540" y="178"/>
                    </a:lnTo>
                    <a:lnTo>
                      <a:pt x="530" y="186"/>
                    </a:lnTo>
                    <a:lnTo>
                      <a:pt x="514" y="192"/>
                    </a:lnTo>
                    <a:lnTo>
                      <a:pt x="498" y="196"/>
                    </a:lnTo>
                    <a:lnTo>
                      <a:pt x="478" y="196"/>
                    </a:lnTo>
                    <a:lnTo>
                      <a:pt x="478" y="196"/>
                    </a:lnTo>
                    <a:lnTo>
                      <a:pt x="462" y="196"/>
                    </a:lnTo>
                    <a:lnTo>
                      <a:pt x="448" y="194"/>
                    </a:lnTo>
                    <a:lnTo>
                      <a:pt x="438" y="190"/>
                    </a:lnTo>
                    <a:lnTo>
                      <a:pt x="432" y="184"/>
                    </a:lnTo>
                    <a:lnTo>
                      <a:pt x="432" y="184"/>
                    </a:lnTo>
                    <a:lnTo>
                      <a:pt x="426" y="178"/>
                    </a:lnTo>
                    <a:lnTo>
                      <a:pt x="424" y="170"/>
                    </a:lnTo>
                    <a:lnTo>
                      <a:pt x="422" y="165"/>
                    </a:lnTo>
                    <a:lnTo>
                      <a:pt x="420" y="157"/>
                    </a:lnTo>
                    <a:lnTo>
                      <a:pt x="420" y="157"/>
                    </a:lnTo>
                    <a:lnTo>
                      <a:pt x="420" y="153"/>
                    </a:lnTo>
                    <a:lnTo>
                      <a:pt x="420" y="153"/>
                    </a:lnTo>
                    <a:lnTo>
                      <a:pt x="420" y="149"/>
                    </a:lnTo>
                    <a:lnTo>
                      <a:pt x="420" y="149"/>
                    </a:lnTo>
                    <a:lnTo>
                      <a:pt x="422" y="147"/>
                    </a:lnTo>
                    <a:lnTo>
                      <a:pt x="422" y="147"/>
                    </a:lnTo>
                    <a:lnTo>
                      <a:pt x="422" y="143"/>
                    </a:lnTo>
                    <a:lnTo>
                      <a:pt x="466" y="143"/>
                    </a:lnTo>
                    <a:lnTo>
                      <a:pt x="466" y="143"/>
                    </a:lnTo>
                    <a:lnTo>
                      <a:pt x="466" y="145"/>
                    </a:lnTo>
                    <a:lnTo>
                      <a:pt x="466" y="145"/>
                    </a:lnTo>
                    <a:lnTo>
                      <a:pt x="466" y="147"/>
                    </a:lnTo>
                    <a:lnTo>
                      <a:pt x="466" y="147"/>
                    </a:lnTo>
                    <a:lnTo>
                      <a:pt x="468" y="155"/>
                    </a:lnTo>
                    <a:lnTo>
                      <a:pt x="470" y="161"/>
                    </a:lnTo>
                    <a:lnTo>
                      <a:pt x="470" y="161"/>
                    </a:lnTo>
                    <a:lnTo>
                      <a:pt x="476" y="165"/>
                    </a:lnTo>
                    <a:lnTo>
                      <a:pt x="486" y="167"/>
                    </a:lnTo>
                    <a:lnTo>
                      <a:pt x="486" y="167"/>
                    </a:lnTo>
                    <a:lnTo>
                      <a:pt x="490" y="167"/>
                    </a:lnTo>
                    <a:lnTo>
                      <a:pt x="490" y="167"/>
                    </a:lnTo>
                    <a:lnTo>
                      <a:pt x="498" y="165"/>
                    </a:lnTo>
                    <a:lnTo>
                      <a:pt x="498" y="165"/>
                    </a:lnTo>
                    <a:lnTo>
                      <a:pt x="508" y="159"/>
                    </a:lnTo>
                    <a:lnTo>
                      <a:pt x="508" y="159"/>
                    </a:lnTo>
                    <a:lnTo>
                      <a:pt x="512" y="155"/>
                    </a:lnTo>
                    <a:lnTo>
                      <a:pt x="514" y="149"/>
                    </a:lnTo>
                    <a:lnTo>
                      <a:pt x="514" y="149"/>
                    </a:lnTo>
                    <a:lnTo>
                      <a:pt x="514" y="147"/>
                    </a:lnTo>
                    <a:lnTo>
                      <a:pt x="514" y="147"/>
                    </a:lnTo>
                    <a:lnTo>
                      <a:pt x="514" y="147"/>
                    </a:lnTo>
                    <a:lnTo>
                      <a:pt x="514" y="147"/>
                    </a:lnTo>
                    <a:lnTo>
                      <a:pt x="512" y="141"/>
                    </a:lnTo>
                    <a:lnTo>
                      <a:pt x="504" y="137"/>
                    </a:lnTo>
                    <a:lnTo>
                      <a:pt x="504" y="137"/>
                    </a:lnTo>
                    <a:lnTo>
                      <a:pt x="486" y="131"/>
                    </a:lnTo>
                    <a:lnTo>
                      <a:pt x="486" y="131"/>
                    </a:lnTo>
                    <a:lnTo>
                      <a:pt x="474" y="127"/>
                    </a:lnTo>
                    <a:lnTo>
                      <a:pt x="474" y="127"/>
                    </a:lnTo>
                    <a:lnTo>
                      <a:pt x="464" y="125"/>
                    </a:lnTo>
                    <a:lnTo>
                      <a:pt x="464" y="125"/>
                    </a:lnTo>
                    <a:lnTo>
                      <a:pt x="464" y="123"/>
                    </a:lnTo>
                    <a:lnTo>
                      <a:pt x="464" y="123"/>
                    </a:lnTo>
                    <a:lnTo>
                      <a:pt x="464" y="123"/>
                    </a:lnTo>
                    <a:lnTo>
                      <a:pt x="464" y="123"/>
                    </a:lnTo>
                    <a:lnTo>
                      <a:pt x="462" y="123"/>
                    </a:lnTo>
                    <a:lnTo>
                      <a:pt x="462" y="123"/>
                    </a:lnTo>
                    <a:lnTo>
                      <a:pt x="462" y="123"/>
                    </a:lnTo>
                    <a:lnTo>
                      <a:pt x="462" y="123"/>
                    </a:lnTo>
                    <a:lnTo>
                      <a:pt x="458" y="123"/>
                    </a:lnTo>
                    <a:lnTo>
                      <a:pt x="458" y="123"/>
                    </a:lnTo>
                    <a:lnTo>
                      <a:pt x="454" y="121"/>
                    </a:lnTo>
                    <a:lnTo>
                      <a:pt x="454" y="121"/>
                    </a:lnTo>
                    <a:lnTo>
                      <a:pt x="446" y="117"/>
                    </a:lnTo>
                    <a:lnTo>
                      <a:pt x="442" y="111"/>
                    </a:lnTo>
                    <a:lnTo>
                      <a:pt x="442" y="111"/>
                    </a:lnTo>
                    <a:lnTo>
                      <a:pt x="436" y="103"/>
                    </a:lnTo>
                    <a:lnTo>
                      <a:pt x="436" y="89"/>
                    </a:lnTo>
                    <a:lnTo>
                      <a:pt x="436" y="89"/>
                    </a:lnTo>
                    <a:lnTo>
                      <a:pt x="436" y="89"/>
                    </a:lnTo>
                    <a:lnTo>
                      <a:pt x="438" y="75"/>
                    </a:lnTo>
                    <a:lnTo>
                      <a:pt x="442" y="63"/>
                    </a:lnTo>
                    <a:lnTo>
                      <a:pt x="450" y="54"/>
                    </a:lnTo>
                    <a:lnTo>
                      <a:pt x="460" y="46"/>
                    </a:lnTo>
                    <a:lnTo>
                      <a:pt x="460" y="46"/>
                    </a:lnTo>
                    <a:lnTo>
                      <a:pt x="472" y="40"/>
                    </a:lnTo>
                    <a:lnTo>
                      <a:pt x="486" y="36"/>
                    </a:lnTo>
                    <a:lnTo>
                      <a:pt x="500" y="34"/>
                    </a:lnTo>
                    <a:lnTo>
                      <a:pt x="514" y="34"/>
                    </a:lnTo>
                    <a:lnTo>
                      <a:pt x="514" y="34"/>
                    </a:lnTo>
                    <a:lnTo>
                      <a:pt x="520" y="34"/>
                    </a:lnTo>
                    <a:lnTo>
                      <a:pt x="520" y="34"/>
                    </a:lnTo>
                    <a:lnTo>
                      <a:pt x="526" y="34"/>
                    </a:lnTo>
                    <a:lnTo>
                      <a:pt x="526" y="34"/>
                    </a:lnTo>
                    <a:lnTo>
                      <a:pt x="542" y="36"/>
                    </a:lnTo>
                    <a:lnTo>
                      <a:pt x="556" y="42"/>
                    </a:lnTo>
                    <a:lnTo>
                      <a:pt x="556" y="42"/>
                    </a:lnTo>
                    <a:lnTo>
                      <a:pt x="562" y="46"/>
                    </a:lnTo>
                    <a:lnTo>
                      <a:pt x="568" y="52"/>
                    </a:lnTo>
                    <a:lnTo>
                      <a:pt x="570" y="59"/>
                    </a:lnTo>
                    <a:lnTo>
                      <a:pt x="570" y="69"/>
                    </a:lnTo>
                    <a:lnTo>
                      <a:pt x="570" y="69"/>
                    </a:lnTo>
                    <a:lnTo>
                      <a:pt x="570" y="75"/>
                    </a:lnTo>
                    <a:lnTo>
                      <a:pt x="570" y="75"/>
                    </a:lnTo>
                    <a:close/>
                    <a:moveTo>
                      <a:pt x="750" y="75"/>
                    </a:moveTo>
                    <a:lnTo>
                      <a:pt x="750" y="75"/>
                    </a:lnTo>
                    <a:lnTo>
                      <a:pt x="748" y="83"/>
                    </a:lnTo>
                    <a:lnTo>
                      <a:pt x="700" y="81"/>
                    </a:lnTo>
                    <a:lnTo>
                      <a:pt x="700" y="81"/>
                    </a:lnTo>
                    <a:lnTo>
                      <a:pt x="700" y="79"/>
                    </a:lnTo>
                    <a:lnTo>
                      <a:pt x="700" y="79"/>
                    </a:lnTo>
                    <a:lnTo>
                      <a:pt x="700" y="77"/>
                    </a:lnTo>
                    <a:lnTo>
                      <a:pt x="700" y="77"/>
                    </a:lnTo>
                    <a:lnTo>
                      <a:pt x="700" y="71"/>
                    </a:lnTo>
                    <a:lnTo>
                      <a:pt x="696" y="65"/>
                    </a:lnTo>
                    <a:lnTo>
                      <a:pt x="696" y="65"/>
                    </a:lnTo>
                    <a:lnTo>
                      <a:pt x="692" y="63"/>
                    </a:lnTo>
                    <a:lnTo>
                      <a:pt x="686" y="61"/>
                    </a:lnTo>
                    <a:lnTo>
                      <a:pt x="686" y="61"/>
                    </a:lnTo>
                    <a:lnTo>
                      <a:pt x="680" y="59"/>
                    </a:lnTo>
                    <a:lnTo>
                      <a:pt x="680" y="59"/>
                    </a:lnTo>
                    <a:lnTo>
                      <a:pt x="676" y="59"/>
                    </a:lnTo>
                    <a:lnTo>
                      <a:pt x="676" y="59"/>
                    </a:lnTo>
                    <a:lnTo>
                      <a:pt x="672" y="61"/>
                    </a:lnTo>
                    <a:lnTo>
                      <a:pt x="672" y="61"/>
                    </a:lnTo>
                    <a:lnTo>
                      <a:pt x="668" y="61"/>
                    </a:lnTo>
                    <a:lnTo>
                      <a:pt x="668" y="61"/>
                    </a:lnTo>
                    <a:lnTo>
                      <a:pt x="658" y="67"/>
                    </a:lnTo>
                    <a:lnTo>
                      <a:pt x="648" y="75"/>
                    </a:lnTo>
                    <a:lnTo>
                      <a:pt x="648" y="75"/>
                    </a:lnTo>
                    <a:lnTo>
                      <a:pt x="640" y="91"/>
                    </a:lnTo>
                    <a:lnTo>
                      <a:pt x="634" y="111"/>
                    </a:lnTo>
                    <a:lnTo>
                      <a:pt x="634" y="111"/>
                    </a:lnTo>
                    <a:lnTo>
                      <a:pt x="634" y="115"/>
                    </a:lnTo>
                    <a:lnTo>
                      <a:pt x="634" y="115"/>
                    </a:lnTo>
                    <a:lnTo>
                      <a:pt x="632" y="119"/>
                    </a:lnTo>
                    <a:lnTo>
                      <a:pt x="632" y="119"/>
                    </a:lnTo>
                    <a:lnTo>
                      <a:pt x="632" y="127"/>
                    </a:lnTo>
                    <a:lnTo>
                      <a:pt x="632" y="127"/>
                    </a:lnTo>
                    <a:lnTo>
                      <a:pt x="632" y="135"/>
                    </a:lnTo>
                    <a:lnTo>
                      <a:pt x="632" y="135"/>
                    </a:lnTo>
                    <a:lnTo>
                      <a:pt x="632" y="147"/>
                    </a:lnTo>
                    <a:lnTo>
                      <a:pt x="636" y="157"/>
                    </a:lnTo>
                    <a:lnTo>
                      <a:pt x="636" y="157"/>
                    </a:lnTo>
                    <a:lnTo>
                      <a:pt x="640" y="161"/>
                    </a:lnTo>
                    <a:lnTo>
                      <a:pt x="644" y="163"/>
                    </a:lnTo>
                    <a:lnTo>
                      <a:pt x="648" y="165"/>
                    </a:lnTo>
                    <a:lnTo>
                      <a:pt x="656" y="165"/>
                    </a:lnTo>
                    <a:lnTo>
                      <a:pt x="656" y="165"/>
                    </a:lnTo>
                    <a:lnTo>
                      <a:pt x="658" y="165"/>
                    </a:lnTo>
                    <a:lnTo>
                      <a:pt x="658" y="165"/>
                    </a:lnTo>
                    <a:lnTo>
                      <a:pt x="660" y="165"/>
                    </a:lnTo>
                    <a:lnTo>
                      <a:pt x="660" y="165"/>
                    </a:lnTo>
                    <a:lnTo>
                      <a:pt x="664" y="165"/>
                    </a:lnTo>
                    <a:lnTo>
                      <a:pt x="664" y="165"/>
                    </a:lnTo>
                    <a:lnTo>
                      <a:pt x="670" y="163"/>
                    </a:lnTo>
                    <a:lnTo>
                      <a:pt x="670" y="163"/>
                    </a:lnTo>
                    <a:lnTo>
                      <a:pt x="676" y="159"/>
                    </a:lnTo>
                    <a:lnTo>
                      <a:pt x="682" y="155"/>
                    </a:lnTo>
                    <a:lnTo>
                      <a:pt x="682" y="155"/>
                    </a:lnTo>
                    <a:lnTo>
                      <a:pt x="686" y="149"/>
                    </a:lnTo>
                    <a:lnTo>
                      <a:pt x="688" y="141"/>
                    </a:lnTo>
                    <a:lnTo>
                      <a:pt x="734" y="141"/>
                    </a:lnTo>
                    <a:lnTo>
                      <a:pt x="734" y="141"/>
                    </a:lnTo>
                    <a:lnTo>
                      <a:pt x="734" y="141"/>
                    </a:lnTo>
                    <a:lnTo>
                      <a:pt x="734" y="141"/>
                    </a:lnTo>
                    <a:lnTo>
                      <a:pt x="734" y="143"/>
                    </a:lnTo>
                    <a:lnTo>
                      <a:pt x="734" y="143"/>
                    </a:lnTo>
                    <a:lnTo>
                      <a:pt x="732" y="155"/>
                    </a:lnTo>
                    <a:lnTo>
                      <a:pt x="732" y="155"/>
                    </a:lnTo>
                    <a:lnTo>
                      <a:pt x="728" y="161"/>
                    </a:lnTo>
                    <a:lnTo>
                      <a:pt x="722" y="168"/>
                    </a:lnTo>
                    <a:lnTo>
                      <a:pt x="722" y="168"/>
                    </a:lnTo>
                    <a:lnTo>
                      <a:pt x="712" y="178"/>
                    </a:lnTo>
                    <a:lnTo>
                      <a:pt x="696" y="188"/>
                    </a:lnTo>
                    <a:lnTo>
                      <a:pt x="696" y="188"/>
                    </a:lnTo>
                    <a:lnTo>
                      <a:pt x="686" y="192"/>
                    </a:lnTo>
                    <a:lnTo>
                      <a:pt x="676" y="194"/>
                    </a:lnTo>
                    <a:lnTo>
                      <a:pt x="664" y="196"/>
                    </a:lnTo>
                    <a:lnTo>
                      <a:pt x="652" y="196"/>
                    </a:lnTo>
                    <a:lnTo>
                      <a:pt x="652" y="196"/>
                    </a:lnTo>
                    <a:lnTo>
                      <a:pt x="650" y="196"/>
                    </a:lnTo>
                    <a:lnTo>
                      <a:pt x="650" y="196"/>
                    </a:lnTo>
                    <a:lnTo>
                      <a:pt x="648" y="196"/>
                    </a:lnTo>
                    <a:lnTo>
                      <a:pt x="648" y="196"/>
                    </a:lnTo>
                    <a:lnTo>
                      <a:pt x="632" y="196"/>
                    </a:lnTo>
                    <a:lnTo>
                      <a:pt x="618" y="194"/>
                    </a:lnTo>
                    <a:lnTo>
                      <a:pt x="606" y="188"/>
                    </a:lnTo>
                    <a:lnTo>
                      <a:pt x="598" y="182"/>
                    </a:lnTo>
                    <a:lnTo>
                      <a:pt x="598" y="182"/>
                    </a:lnTo>
                    <a:lnTo>
                      <a:pt x="594" y="174"/>
                    </a:lnTo>
                    <a:lnTo>
                      <a:pt x="588" y="167"/>
                    </a:lnTo>
                    <a:lnTo>
                      <a:pt x="586" y="159"/>
                    </a:lnTo>
                    <a:lnTo>
                      <a:pt x="584" y="149"/>
                    </a:lnTo>
                    <a:lnTo>
                      <a:pt x="584" y="149"/>
                    </a:lnTo>
                    <a:lnTo>
                      <a:pt x="584" y="143"/>
                    </a:lnTo>
                    <a:lnTo>
                      <a:pt x="584" y="143"/>
                    </a:lnTo>
                    <a:lnTo>
                      <a:pt x="584" y="137"/>
                    </a:lnTo>
                    <a:lnTo>
                      <a:pt x="584" y="137"/>
                    </a:lnTo>
                    <a:lnTo>
                      <a:pt x="584" y="137"/>
                    </a:lnTo>
                    <a:lnTo>
                      <a:pt x="586" y="119"/>
                    </a:lnTo>
                    <a:lnTo>
                      <a:pt x="586" y="119"/>
                    </a:lnTo>
                    <a:lnTo>
                      <a:pt x="590" y="97"/>
                    </a:lnTo>
                    <a:lnTo>
                      <a:pt x="590" y="97"/>
                    </a:lnTo>
                    <a:lnTo>
                      <a:pt x="594" y="85"/>
                    </a:lnTo>
                    <a:lnTo>
                      <a:pt x="600" y="73"/>
                    </a:lnTo>
                    <a:lnTo>
                      <a:pt x="608" y="63"/>
                    </a:lnTo>
                    <a:lnTo>
                      <a:pt x="618" y="52"/>
                    </a:lnTo>
                    <a:lnTo>
                      <a:pt x="618" y="52"/>
                    </a:lnTo>
                    <a:lnTo>
                      <a:pt x="630" y="44"/>
                    </a:lnTo>
                    <a:lnTo>
                      <a:pt x="644" y="38"/>
                    </a:lnTo>
                    <a:lnTo>
                      <a:pt x="662" y="32"/>
                    </a:lnTo>
                    <a:lnTo>
                      <a:pt x="682" y="32"/>
                    </a:lnTo>
                    <a:lnTo>
                      <a:pt x="682" y="32"/>
                    </a:lnTo>
                    <a:lnTo>
                      <a:pt x="694" y="32"/>
                    </a:lnTo>
                    <a:lnTo>
                      <a:pt x="694" y="32"/>
                    </a:lnTo>
                    <a:lnTo>
                      <a:pt x="704" y="32"/>
                    </a:lnTo>
                    <a:lnTo>
                      <a:pt x="704" y="32"/>
                    </a:lnTo>
                    <a:lnTo>
                      <a:pt x="720" y="36"/>
                    </a:lnTo>
                    <a:lnTo>
                      <a:pt x="736" y="44"/>
                    </a:lnTo>
                    <a:lnTo>
                      <a:pt x="736" y="44"/>
                    </a:lnTo>
                    <a:lnTo>
                      <a:pt x="742" y="48"/>
                    </a:lnTo>
                    <a:lnTo>
                      <a:pt x="746" y="54"/>
                    </a:lnTo>
                    <a:lnTo>
                      <a:pt x="748" y="61"/>
                    </a:lnTo>
                    <a:lnTo>
                      <a:pt x="750" y="69"/>
                    </a:lnTo>
                    <a:lnTo>
                      <a:pt x="750" y="69"/>
                    </a:lnTo>
                    <a:lnTo>
                      <a:pt x="750" y="75"/>
                    </a:lnTo>
                    <a:lnTo>
                      <a:pt x="750" y="75"/>
                    </a:lnTo>
                    <a:close/>
                  </a:path>
                </a:pathLst>
              </a:custGeom>
              <a:solidFill>
                <a:srgbClr val="005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grpSp>
    </p:spTree>
    <p:extLst>
      <p:ext uri="{BB962C8B-B14F-4D97-AF65-F5344CB8AC3E}">
        <p14:creationId xmlns:p14="http://schemas.microsoft.com/office/powerpoint/2010/main" val="3024505775"/>
      </p:ext>
    </p:extLst>
  </p:cSld>
  <p:clrMapOvr>
    <a:masterClrMapping/>
  </p:clrMapOvr>
  <p:transition spd="slow">
    <p:cover/>
  </p:transition>
  <p:extLst>
    <p:ext uri="{DCECCB84-F9BA-43D5-87BE-67443E8EF086}">
      <p15:sldGuideLst xmlns:p15="http://schemas.microsoft.com/office/powerpoint/2012/main">
        <p15:guide id="23" orient="horz" pos="43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asic Colored">
    <p:spTree>
      <p:nvGrpSpPr>
        <p:cNvPr id="1" name=""/>
        <p:cNvGrpSpPr/>
        <p:nvPr/>
      </p:nvGrpSpPr>
      <p:grpSpPr>
        <a:xfrm>
          <a:off x="0" y="0"/>
          <a:ext cx="0" cy="0"/>
          <a:chOff x="0" y="0"/>
          <a:chExt cx="0" cy="0"/>
        </a:xfrm>
      </p:grpSpPr>
      <p:sp>
        <p:nvSpPr>
          <p:cNvPr id="4" name="Прямоугольник 5"/>
          <p:cNvSpPr/>
          <p:nvPr userDrawn="1"/>
        </p:nvSpPr>
        <p:spPr>
          <a:xfrm flipH="1">
            <a:off x="-1" y="-13063"/>
            <a:ext cx="12192000" cy="68710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Номер слайда 1">
            <a:extLst>
              <a:ext uri="{FF2B5EF4-FFF2-40B4-BE49-F238E27FC236}">
                <a16:creationId xmlns:a16="http://schemas.microsoft.com/office/drawing/2014/main" id="{B974F2FF-363E-F8C8-2F7C-1B7D94985D02}"/>
              </a:ext>
            </a:extLst>
          </p:cNvPr>
          <p:cNvSpPr>
            <a:spLocks noGrp="1"/>
          </p:cNvSpPr>
          <p:nvPr>
            <p:ph type="sldNum" sz="quarter" idx="4"/>
          </p:nvPr>
        </p:nvSpPr>
        <p:spPr>
          <a:xfrm>
            <a:off x="11678264" y="6545113"/>
            <a:ext cx="513735" cy="227164"/>
          </a:xfrm>
          <a:prstGeom prst="rect">
            <a:avLst/>
          </a:prstGeom>
        </p:spPr>
        <p:txBody>
          <a:bodyPr/>
          <a:lstStyle>
            <a:lvl1pPr>
              <a:defRPr sz="800"/>
            </a:lvl1pPr>
          </a:lstStyle>
          <a:p>
            <a:fld id="{D8D877B3-D348-4611-9BDB-C5374591D951}" type="slidenum">
              <a:rPr lang="en-US" smtClean="0"/>
              <a:pPr/>
              <a:t>‹nº›</a:t>
            </a:fld>
            <a:endParaRPr lang="en-US" dirty="0"/>
          </a:p>
        </p:txBody>
      </p:sp>
      <p:grpSp>
        <p:nvGrpSpPr>
          <p:cNvPr id="6" name="Agrupar 5">
            <a:extLst>
              <a:ext uri="{FF2B5EF4-FFF2-40B4-BE49-F238E27FC236}">
                <a16:creationId xmlns:a16="http://schemas.microsoft.com/office/drawing/2014/main" id="{58BD1474-7CC4-DB55-0E95-F6E2CE275B20}"/>
              </a:ext>
            </a:extLst>
          </p:cNvPr>
          <p:cNvGrpSpPr/>
          <p:nvPr userDrawn="1"/>
        </p:nvGrpSpPr>
        <p:grpSpPr>
          <a:xfrm>
            <a:off x="9168499" y="369331"/>
            <a:ext cx="2566301" cy="352456"/>
            <a:chOff x="8684755" y="268989"/>
            <a:chExt cx="3173592" cy="435861"/>
          </a:xfrm>
        </p:grpSpPr>
        <p:pic>
          <p:nvPicPr>
            <p:cNvPr id="7" name="Imagem 6" descr="Uma imagem com texto&#10;&#10;Descrição gerada automaticamente">
              <a:extLst>
                <a:ext uri="{FF2B5EF4-FFF2-40B4-BE49-F238E27FC236}">
                  <a16:creationId xmlns:a16="http://schemas.microsoft.com/office/drawing/2014/main" id="{E4347FF7-339B-DF39-AC53-BD7E20547413}"/>
                </a:ext>
              </a:extLst>
            </p:cNvPr>
            <p:cNvPicPr>
              <a:picLocks noChangeAspect="1"/>
            </p:cNvPicPr>
            <p:nvPr/>
          </p:nvPicPr>
          <p:blipFill>
            <a:blip r:embed="rId2">
              <a:biLevel thresh="25000"/>
            </a:blip>
            <a:stretch>
              <a:fillRect/>
            </a:stretch>
          </p:blipFill>
          <p:spPr>
            <a:xfrm>
              <a:off x="8684755" y="268989"/>
              <a:ext cx="1701446" cy="435861"/>
            </a:xfrm>
            <a:prstGeom prst="rect">
              <a:avLst/>
            </a:prstGeom>
          </p:spPr>
        </p:pic>
        <p:grpSp>
          <p:nvGrpSpPr>
            <p:cNvPr id="8" name="Agrupar 7">
              <a:extLst>
                <a:ext uri="{FF2B5EF4-FFF2-40B4-BE49-F238E27FC236}">
                  <a16:creationId xmlns:a16="http://schemas.microsoft.com/office/drawing/2014/main" id="{844A2A39-B149-CEA2-9B85-25EA3409867E}"/>
                </a:ext>
              </a:extLst>
            </p:cNvPr>
            <p:cNvGrpSpPr/>
            <p:nvPr/>
          </p:nvGrpSpPr>
          <p:grpSpPr>
            <a:xfrm>
              <a:off x="10496550" y="372635"/>
              <a:ext cx="1361797" cy="228567"/>
              <a:chOff x="5540494" y="3800809"/>
              <a:chExt cx="2850753" cy="478476"/>
            </a:xfrm>
          </p:grpSpPr>
          <p:pic>
            <p:nvPicPr>
              <p:cNvPr id="9" name="Imagem 8" descr="Logotipo&#10;&#10;Descrição gerada automaticamente">
                <a:extLst>
                  <a:ext uri="{FF2B5EF4-FFF2-40B4-BE49-F238E27FC236}">
                    <a16:creationId xmlns:a16="http://schemas.microsoft.com/office/drawing/2014/main" id="{4EB2D139-9956-588B-02AE-DAB4F2352983}"/>
                  </a:ext>
                </a:extLst>
              </p:cNvPr>
              <p:cNvPicPr>
                <a:picLocks noChangeAspect="1"/>
              </p:cNvPicPr>
              <p:nvPr/>
            </p:nvPicPr>
            <p:blipFill>
              <a:blip r:embed="rId3">
                <a:biLevel thresh="25000"/>
              </a:blip>
              <a:stretch>
                <a:fillRect/>
              </a:stretch>
            </p:blipFill>
            <p:spPr>
              <a:xfrm>
                <a:off x="5540494" y="3800809"/>
                <a:ext cx="1006299" cy="478476"/>
              </a:xfrm>
              <a:prstGeom prst="rect">
                <a:avLst/>
              </a:prstGeom>
            </p:spPr>
          </p:pic>
          <p:pic>
            <p:nvPicPr>
              <p:cNvPr id="10" name="Imagem 9" descr="Logotipo&#10;&#10;Descrição gerada automaticamente">
                <a:extLst>
                  <a:ext uri="{FF2B5EF4-FFF2-40B4-BE49-F238E27FC236}">
                    <a16:creationId xmlns:a16="http://schemas.microsoft.com/office/drawing/2014/main" id="{6807040F-CD59-01AF-C055-47ED9FF31289}"/>
                  </a:ext>
                </a:extLst>
              </p:cNvPr>
              <p:cNvPicPr>
                <a:picLocks noChangeAspect="1"/>
              </p:cNvPicPr>
              <p:nvPr/>
            </p:nvPicPr>
            <p:blipFill>
              <a:blip r:embed="rId4">
                <a:biLevel thresh="25000"/>
              </a:blip>
              <a:stretch>
                <a:fillRect/>
              </a:stretch>
            </p:blipFill>
            <p:spPr>
              <a:xfrm>
                <a:off x="6689763" y="3800809"/>
                <a:ext cx="1701484" cy="478476"/>
              </a:xfrm>
              <a:prstGeom prst="rect">
                <a:avLst/>
              </a:prstGeom>
            </p:spPr>
          </p:pic>
        </p:grpSp>
      </p:grpSp>
    </p:spTree>
    <p:extLst>
      <p:ext uri="{BB962C8B-B14F-4D97-AF65-F5344CB8AC3E}">
        <p14:creationId xmlns:p14="http://schemas.microsoft.com/office/powerpoint/2010/main" val="324075595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asic Colored">
    <p:spTree>
      <p:nvGrpSpPr>
        <p:cNvPr id="1" name=""/>
        <p:cNvGrpSpPr/>
        <p:nvPr/>
      </p:nvGrpSpPr>
      <p:grpSpPr>
        <a:xfrm>
          <a:off x="0" y="0"/>
          <a:ext cx="0" cy="0"/>
          <a:chOff x="0" y="0"/>
          <a:chExt cx="0" cy="0"/>
        </a:xfrm>
      </p:grpSpPr>
      <p:sp>
        <p:nvSpPr>
          <p:cNvPr id="4" name="Прямоугольник 5"/>
          <p:cNvSpPr/>
          <p:nvPr userDrawn="1"/>
        </p:nvSpPr>
        <p:spPr>
          <a:xfrm flipH="1">
            <a:off x="-1" y="-13063"/>
            <a:ext cx="12192000" cy="68710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Номер слайда 1">
            <a:extLst>
              <a:ext uri="{FF2B5EF4-FFF2-40B4-BE49-F238E27FC236}">
                <a16:creationId xmlns:a16="http://schemas.microsoft.com/office/drawing/2014/main" id="{56E06D1D-3670-525C-EB8B-65BE93F919CF}"/>
              </a:ext>
            </a:extLst>
          </p:cNvPr>
          <p:cNvSpPr>
            <a:spLocks noGrp="1"/>
          </p:cNvSpPr>
          <p:nvPr>
            <p:ph type="sldNum" sz="quarter" idx="4"/>
          </p:nvPr>
        </p:nvSpPr>
        <p:spPr>
          <a:xfrm>
            <a:off x="11678264" y="6545113"/>
            <a:ext cx="513735" cy="227164"/>
          </a:xfrm>
          <a:prstGeom prst="rect">
            <a:avLst/>
          </a:prstGeom>
        </p:spPr>
        <p:txBody>
          <a:bodyPr/>
          <a:lstStyle>
            <a:lvl1pPr>
              <a:defRPr sz="800"/>
            </a:lvl1pPr>
          </a:lstStyle>
          <a:p>
            <a:fld id="{D8D877B3-D348-4611-9BDB-C5374591D951}" type="slidenum">
              <a:rPr lang="en-US" smtClean="0"/>
              <a:pPr/>
              <a:t>‹nº›</a:t>
            </a:fld>
            <a:endParaRPr lang="en-US" dirty="0"/>
          </a:p>
        </p:txBody>
      </p:sp>
      <p:grpSp>
        <p:nvGrpSpPr>
          <p:cNvPr id="6" name="Agrupar 5">
            <a:extLst>
              <a:ext uri="{FF2B5EF4-FFF2-40B4-BE49-F238E27FC236}">
                <a16:creationId xmlns:a16="http://schemas.microsoft.com/office/drawing/2014/main" id="{CFF98F20-E923-9C29-7302-6B9DBC16C13E}"/>
              </a:ext>
            </a:extLst>
          </p:cNvPr>
          <p:cNvGrpSpPr/>
          <p:nvPr userDrawn="1"/>
        </p:nvGrpSpPr>
        <p:grpSpPr>
          <a:xfrm>
            <a:off x="9168499" y="369331"/>
            <a:ext cx="2566301" cy="352456"/>
            <a:chOff x="8684755" y="268989"/>
            <a:chExt cx="3173592" cy="435861"/>
          </a:xfrm>
        </p:grpSpPr>
        <p:pic>
          <p:nvPicPr>
            <p:cNvPr id="7" name="Imagem 6" descr="Uma imagem com texto&#10;&#10;Descrição gerada automaticamente">
              <a:extLst>
                <a:ext uri="{FF2B5EF4-FFF2-40B4-BE49-F238E27FC236}">
                  <a16:creationId xmlns:a16="http://schemas.microsoft.com/office/drawing/2014/main" id="{C4E7E206-49A8-532B-A740-DF4C52D53C3C}"/>
                </a:ext>
              </a:extLst>
            </p:cNvPr>
            <p:cNvPicPr>
              <a:picLocks noChangeAspect="1"/>
            </p:cNvPicPr>
            <p:nvPr/>
          </p:nvPicPr>
          <p:blipFill>
            <a:blip r:embed="rId2">
              <a:biLevel thresh="25000"/>
            </a:blip>
            <a:stretch>
              <a:fillRect/>
            </a:stretch>
          </p:blipFill>
          <p:spPr>
            <a:xfrm>
              <a:off x="8684755" y="268989"/>
              <a:ext cx="1701446" cy="435861"/>
            </a:xfrm>
            <a:prstGeom prst="rect">
              <a:avLst/>
            </a:prstGeom>
          </p:spPr>
        </p:pic>
        <p:grpSp>
          <p:nvGrpSpPr>
            <p:cNvPr id="8" name="Agrupar 7">
              <a:extLst>
                <a:ext uri="{FF2B5EF4-FFF2-40B4-BE49-F238E27FC236}">
                  <a16:creationId xmlns:a16="http://schemas.microsoft.com/office/drawing/2014/main" id="{AD9A5976-E1C3-7EF9-6BBD-D62FC8AAB964}"/>
                </a:ext>
              </a:extLst>
            </p:cNvPr>
            <p:cNvGrpSpPr/>
            <p:nvPr/>
          </p:nvGrpSpPr>
          <p:grpSpPr>
            <a:xfrm>
              <a:off x="10496550" y="372635"/>
              <a:ext cx="1361797" cy="228567"/>
              <a:chOff x="5540494" y="3800809"/>
              <a:chExt cx="2850753" cy="478476"/>
            </a:xfrm>
          </p:grpSpPr>
          <p:pic>
            <p:nvPicPr>
              <p:cNvPr id="9" name="Imagem 8" descr="Logotipo&#10;&#10;Descrição gerada automaticamente">
                <a:extLst>
                  <a:ext uri="{FF2B5EF4-FFF2-40B4-BE49-F238E27FC236}">
                    <a16:creationId xmlns:a16="http://schemas.microsoft.com/office/drawing/2014/main" id="{E1ECB541-FA1E-50B4-E220-0EFC3BF6B2FF}"/>
                  </a:ext>
                </a:extLst>
              </p:cNvPr>
              <p:cNvPicPr>
                <a:picLocks noChangeAspect="1"/>
              </p:cNvPicPr>
              <p:nvPr/>
            </p:nvPicPr>
            <p:blipFill>
              <a:blip r:embed="rId3">
                <a:biLevel thresh="25000"/>
              </a:blip>
              <a:stretch>
                <a:fillRect/>
              </a:stretch>
            </p:blipFill>
            <p:spPr>
              <a:xfrm>
                <a:off x="5540494" y="3800809"/>
                <a:ext cx="1006299" cy="478476"/>
              </a:xfrm>
              <a:prstGeom prst="rect">
                <a:avLst/>
              </a:prstGeom>
            </p:spPr>
          </p:pic>
          <p:pic>
            <p:nvPicPr>
              <p:cNvPr id="10" name="Imagem 9" descr="Logotipo&#10;&#10;Descrição gerada automaticamente">
                <a:extLst>
                  <a:ext uri="{FF2B5EF4-FFF2-40B4-BE49-F238E27FC236}">
                    <a16:creationId xmlns:a16="http://schemas.microsoft.com/office/drawing/2014/main" id="{47976024-FE21-1C30-60F0-4D6A975E7C8B}"/>
                  </a:ext>
                </a:extLst>
              </p:cNvPr>
              <p:cNvPicPr>
                <a:picLocks noChangeAspect="1"/>
              </p:cNvPicPr>
              <p:nvPr/>
            </p:nvPicPr>
            <p:blipFill>
              <a:blip r:embed="rId4">
                <a:biLevel thresh="25000"/>
              </a:blip>
              <a:stretch>
                <a:fillRect/>
              </a:stretch>
            </p:blipFill>
            <p:spPr>
              <a:xfrm>
                <a:off x="6689763" y="3800809"/>
                <a:ext cx="1701484" cy="478476"/>
              </a:xfrm>
              <a:prstGeom prst="rect">
                <a:avLst/>
              </a:prstGeom>
            </p:spPr>
          </p:pic>
        </p:grpSp>
      </p:grpSp>
    </p:spTree>
    <p:extLst>
      <p:ext uri="{BB962C8B-B14F-4D97-AF65-F5344CB8AC3E}">
        <p14:creationId xmlns:p14="http://schemas.microsoft.com/office/powerpoint/2010/main" val="128778727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cxnSp>
        <p:nvCxnSpPr>
          <p:cNvPr id="6" name="Conector reto 5"/>
          <p:cNvCxnSpPr/>
          <p:nvPr userDrawn="1"/>
        </p:nvCxnSpPr>
        <p:spPr>
          <a:xfrm>
            <a:off x="300038" y="6378497"/>
            <a:ext cx="11894703" cy="0"/>
          </a:xfrm>
          <a:prstGeom prst="line">
            <a:avLst/>
          </a:prstGeom>
          <a:ln>
            <a:solidFill>
              <a:srgbClr val="00B0F0"/>
            </a:solidFill>
            <a:headEnd type="oval"/>
          </a:ln>
        </p:spPr>
        <p:style>
          <a:lnRef idx="1">
            <a:schemeClr val="accent1"/>
          </a:lnRef>
          <a:fillRef idx="0">
            <a:schemeClr val="accent1"/>
          </a:fillRef>
          <a:effectRef idx="0">
            <a:schemeClr val="accent1"/>
          </a:effectRef>
          <a:fontRef idx="minor">
            <a:schemeClr val="tx1"/>
          </a:fontRef>
        </p:style>
      </p:cxnSp>
      <p:grpSp>
        <p:nvGrpSpPr>
          <p:cNvPr id="7" name="Group 4"/>
          <p:cNvGrpSpPr>
            <a:grpSpLocks noChangeAspect="1"/>
          </p:cNvGrpSpPr>
          <p:nvPr userDrawn="1"/>
        </p:nvGrpSpPr>
        <p:grpSpPr bwMode="auto">
          <a:xfrm>
            <a:off x="300038" y="6551592"/>
            <a:ext cx="1357655" cy="218851"/>
            <a:chOff x="0" y="1541"/>
            <a:chExt cx="7680" cy="1238"/>
          </a:xfrm>
          <a:solidFill>
            <a:schemeClr val="bg1">
              <a:lumMod val="65000"/>
            </a:schemeClr>
          </a:solidFill>
        </p:grpSpPr>
        <p:sp>
          <p:nvSpPr>
            <p:cNvPr id="8" name="Freeform 5"/>
            <p:cNvSpPr>
              <a:spLocks/>
            </p:cNvSpPr>
            <p:nvPr/>
          </p:nvSpPr>
          <p:spPr bwMode="auto">
            <a:xfrm>
              <a:off x="0" y="1891"/>
              <a:ext cx="92" cy="92"/>
            </a:xfrm>
            <a:custGeom>
              <a:avLst/>
              <a:gdLst>
                <a:gd name="T0" fmla="*/ 183 w 183"/>
                <a:gd name="T1" fmla="*/ 92 h 183"/>
                <a:gd name="T2" fmla="*/ 183 w 183"/>
                <a:gd name="T3" fmla="*/ 92 h 183"/>
                <a:gd name="T4" fmla="*/ 183 w 183"/>
                <a:gd name="T5" fmla="*/ 102 h 183"/>
                <a:gd name="T6" fmla="*/ 182 w 183"/>
                <a:gd name="T7" fmla="*/ 111 h 183"/>
                <a:gd name="T8" fmla="*/ 176 w 183"/>
                <a:gd name="T9" fmla="*/ 128 h 183"/>
                <a:gd name="T10" fmla="*/ 168 w 183"/>
                <a:gd name="T11" fmla="*/ 143 h 183"/>
                <a:gd name="T12" fmla="*/ 157 w 183"/>
                <a:gd name="T13" fmla="*/ 157 h 183"/>
                <a:gd name="T14" fmla="*/ 143 w 183"/>
                <a:gd name="T15" fmla="*/ 168 h 183"/>
                <a:gd name="T16" fmla="*/ 128 w 183"/>
                <a:gd name="T17" fmla="*/ 176 h 183"/>
                <a:gd name="T18" fmla="*/ 111 w 183"/>
                <a:gd name="T19" fmla="*/ 182 h 183"/>
                <a:gd name="T20" fmla="*/ 102 w 183"/>
                <a:gd name="T21" fmla="*/ 183 h 183"/>
                <a:gd name="T22" fmla="*/ 93 w 183"/>
                <a:gd name="T23" fmla="*/ 183 h 183"/>
                <a:gd name="T24" fmla="*/ 93 w 183"/>
                <a:gd name="T25" fmla="*/ 183 h 183"/>
                <a:gd name="T26" fmla="*/ 83 w 183"/>
                <a:gd name="T27" fmla="*/ 183 h 183"/>
                <a:gd name="T28" fmla="*/ 74 w 183"/>
                <a:gd name="T29" fmla="*/ 182 h 183"/>
                <a:gd name="T30" fmla="*/ 57 w 183"/>
                <a:gd name="T31" fmla="*/ 176 h 183"/>
                <a:gd name="T32" fmla="*/ 42 w 183"/>
                <a:gd name="T33" fmla="*/ 168 h 183"/>
                <a:gd name="T34" fmla="*/ 28 w 183"/>
                <a:gd name="T35" fmla="*/ 157 h 183"/>
                <a:gd name="T36" fmla="*/ 17 w 183"/>
                <a:gd name="T37" fmla="*/ 143 h 183"/>
                <a:gd name="T38" fmla="*/ 8 w 183"/>
                <a:gd name="T39" fmla="*/ 128 h 183"/>
                <a:gd name="T40" fmla="*/ 3 w 183"/>
                <a:gd name="T41" fmla="*/ 111 h 183"/>
                <a:gd name="T42" fmla="*/ 2 w 183"/>
                <a:gd name="T43" fmla="*/ 102 h 183"/>
                <a:gd name="T44" fmla="*/ 0 w 183"/>
                <a:gd name="T45" fmla="*/ 92 h 183"/>
                <a:gd name="T46" fmla="*/ 0 w 183"/>
                <a:gd name="T47" fmla="*/ 92 h 183"/>
                <a:gd name="T48" fmla="*/ 2 w 183"/>
                <a:gd name="T49" fmla="*/ 83 h 183"/>
                <a:gd name="T50" fmla="*/ 3 w 183"/>
                <a:gd name="T51" fmla="*/ 74 h 183"/>
                <a:gd name="T52" fmla="*/ 8 w 183"/>
                <a:gd name="T53" fmla="*/ 57 h 183"/>
                <a:gd name="T54" fmla="*/ 17 w 183"/>
                <a:gd name="T55" fmla="*/ 42 h 183"/>
                <a:gd name="T56" fmla="*/ 28 w 183"/>
                <a:gd name="T57" fmla="*/ 28 h 183"/>
                <a:gd name="T58" fmla="*/ 42 w 183"/>
                <a:gd name="T59" fmla="*/ 17 h 183"/>
                <a:gd name="T60" fmla="*/ 57 w 183"/>
                <a:gd name="T61" fmla="*/ 8 h 183"/>
                <a:gd name="T62" fmla="*/ 74 w 183"/>
                <a:gd name="T63" fmla="*/ 3 h 183"/>
                <a:gd name="T64" fmla="*/ 83 w 183"/>
                <a:gd name="T65" fmla="*/ 1 h 183"/>
                <a:gd name="T66" fmla="*/ 93 w 183"/>
                <a:gd name="T67" fmla="*/ 0 h 183"/>
                <a:gd name="T68" fmla="*/ 93 w 183"/>
                <a:gd name="T69" fmla="*/ 0 h 183"/>
                <a:gd name="T70" fmla="*/ 102 w 183"/>
                <a:gd name="T71" fmla="*/ 1 h 183"/>
                <a:gd name="T72" fmla="*/ 111 w 183"/>
                <a:gd name="T73" fmla="*/ 3 h 183"/>
                <a:gd name="T74" fmla="*/ 128 w 183"/>
                <a:gd name="T75" fmla="*/ 8 h 183"/>
                <a:gd name="T76" fmla="*/ 143 w 183"/>
                <a:gd name="T77" fmla="*/ 17 h 183"/>
                <a:gd name="T78" fmla="*/ 157 w 183"/>
                <a:gd name="T79" fmla="*/ 28 h 183"/>
                <a:gd name="T80" fmla="*/ 168 w 183"/>
                <a:gd name="T81" fmla="*/ 42 h 183"/>
                <a:gd name="T82" fmla="*/ 176 w 183"/>
                <a:gd name="T83" fmla="*/ 57 h 183"/>
                <a:gd name="T84" fmla="*/ 182 w 183"/>
                <a:gd name="T85" fmla="*/ 74 h 183"/>
                <a:gd name="T86" fmla="*/ 183 w 183"/>
                <a:gd name="T87" fmla="*/ 83 h 183"/>
                <a:gd name="T88" fmla="*/ 183 w 183"/>
                <a:gd name="T89" fmla="*/ 92 h 183"/>
                <a:gd name="T90" fmla="*/ 183 w 183"/>
                <a:gd name="T91" fmla="*/ 9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 h="183">
                  <a:moveTo>
                    <a:pt x="183" y="92"/>
                  </a:moveTo>
                  <a:lnTo>
                    <a:pt x="183" y="92"/>
                  </a:lnTo>
                  <a:lnTo>
                    <a:pt x="183" y="102"/>
                  </a:lnTo>
                  <a:lnTo>
                    <a:pt x="182" y="111"/>
                  </a:lnTo>
                  <a:lnTo>
                    <a:pt x="176" y="128"/>
                  </a:lnTo>
                  <a:lnTo>
                    <a:pt x="168" y="143"/>
                  </a:lnTo>
                  <a:lnTo>
                    <a:pt x="157" y="157"/>
                  </a:lnTo>
                  <a:lnTo>
                    <a:pt x="143" y="168"/>
                  </a:lnTo>
                  <a:lnTo>
                    <a:pt x="128" y="176"/>
                  </a:lnTo>
                  <a:lnTo>
                    <a:pt x="111" y="182"/>
                  </a:lnTo>
                  <a:lnTo>
                    <a:pt x="102" y="183"/>
                  </a:lnTo>
                  <a:lnTo>
                    <a:pt x="93" y="183"/>
                  </a:lnTo>
                  <a:lnTo>
                    <a:pt x="93" y="183"/>
                  </a:lnTo>
                  <a:lnTo>
                    <a:pt x="83" y="183"/>
                  </a:lnTo>
                  <a:lnTo>
                    <a:pt x="74" y="182"/>
                  </a:lnTo>
                  <a:lnTo>
                    <a:pt x="57" y="176"/>
                  </a:lnTo>
                  <a:lnTo>
                    <a:pt x="42" y="168"/>
                  </a:lnTo>
                  <a:lnTo>
                    <a:pt x="28" y="157"/>
                  </a:lnTo>
                  <a:lnTo>
                    <a:pt x="17" y="143"/>
                  </a:lnTo>
                  <a:lnTo>
                    <a:pt x="8" y="128"/>
                  </a:lnTo>
                  <a:lnTo>
                    <a:pt x="3" y="111"/>
                  </a:lnTo>
                  <a:lnTo>
                    <a:pt x="2" y="102"/>
                  </a:lnTo>
                  <a:lnTo>
                    <a:pt x="0" y="92"/>
                  </a:lnTo>
                  <a:lnTo>
                    <a:pt x="0" y="92"/>
                  </a:lnTo>
                  <a:lnTo>
                    <a:pt x="2" y="83"/>
                  </a:lnTo>
                  <a:lnTo>
                    <a:pt x="3" y="74"/>
                  </a:lnTo>
                  <a:lnTo>
                    <a:pt x="8" y="57"/>
                  </a:lnTo>
                  <a:lnTo>
                    <a:pt x="17" y="42"/>
                  </a:lnTo>
                  <a:lnTo>
                    <a:pt x="28" y="28"/>
                  </a:lnTo>
                  <a:lnTo>
                    <a:pt x="42" y="17"/>
                  </a:lnTo>
                  <a:lnTo>
                    <a:pt x="57" y="8"/>
                  </a:lnTo>
                  <a:lnTo>
                    <a:pt x="74" y="3"/>
                  </a:lnTo>
                  <a:lnTo>
                    <a:pt x="83" y="1"/>
                  </a:lnTo>
                  <a:lnTo>
                    <a:pt x="93" y="0"/>
                  </a:lnTo>
                  <a:lnTo>
                    <a:pt x="93" y="0"/>
                  </a:lnTo>
                  <a:lnTo>
                    <a:pt x="102" y="1"/>
                  </a:lnTo>
                  <a:lnTo>
                    <a:pt x="111" y="3"/>
                  </a:lnTo>
                  <a:lnTo>
                    <a:pt x="128" y="8"/>
                  </a:lnTo>
                  <a:lnTo>
                    <a:pt x="143" y="17"/>
                  </a:lnTo>
                  <a:lnTo>
                    <a:pt x="157" y="28"/>
                  </a:lnTo>
                  <a:lnTo>
                    <a:pt x="168" y="42"/>
                  </a:lnTo>
                  <a:lnTo>
                    <a:pt x="176" y="57"/>
                  </a:lnTo>
                  <a:lnTo>
                    <a:pt x="182" y="74"/>
                  </a:lnTo>
                  <a:lnTo>
                    <a:pt x="183" y="83"/>
                  </a:lnTo>
                  <a:lnTo>
                    <a:pt x="183" y="92"/>
                  </a:lnTo>
                  <a:lnTo>
                    <a:pt x="183"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 name="Freeform 6"/>
            <p:cNvSpPr>
              <a:spLocks/>
            </p:cNvSpPr>
            <p:nvPr/>
          </p:nvSpPr>
          <p:spPr bwMode="auto">
            <a:xfrm>
              <a:off x="1676" y="1774"/>
              <a:ext cx="97" cy="97"/>
            </a:xfrm>
            <a:custGeom>
              <a:avLst/>
              <a:gdLst>
                <a:gd name="T0" fmla="*/ 194 w 194"/>
                <a:gd name="T1" fmla="*/ 97 h 194"/>
                <a:gd name="T2" fmla="*/ 194 w 194"/>
                <a:gd name="T3" fmla="*/ 97 h 194"/>
                <a:gd name="T4" fmla="*/ 194 w 194"/>
                <a:gd name="T5" fmla="*/ 108 h 194"/>
                <a:gd name="T6" fmla="*/ 192 w 194"/>
                <a:gd name="T7" fmla="*/ 117 h 194"/>
                <a:gd name="T8" fmla="*/ 189 w 194"/>
                <a:gd name="T9" fmla="*/ 126 h 194"/>
                <a:gd name="T10" fmla="*/ 186 w 194"/>
                <a:gd name="T11" fmla="*/ 135 h 194"/>
                <a:gd name="T12" fmla="*/ 179 w 194"/>
                <a:gd name="T13" fmla="*/ 152 h 194"/>
                <a:gd name="T14" fmla="*/ 166 w 194"/>
                <a:gd name="T15" fmla="*/ 166 h 194"/>
                <a:gd name="T16" fmla="*/ 151 w 194"/>
                <a:gd name="T17" fmla="*/ 178 h 194"/>
                <a:gd name="T18" fmla="*/ 135 w 194"/>
                <a:gd name="T19" fmla="*/ 186 h 194"/>
                <a:gd name="T20" fmla="*/ 126 w 194"/>
                <a:gd name="T21" fmla="*/ 189 h 194"/>
                <a:gd name="T22" fmla="*/ 117 w 194"/>
                <a:gd name="T23" fmla="*/ 192 h 194"/>
                <a:gd name="T24" fmla="*/ 108 w 194"/>
                <a:gd name="T25" fmla="*/ 194 h 194"/>
                <a:gd name="T26" fmla="*/ 97 w 194"/>
                <a:gd name="T27" fmla="*/ 194 h 194"/>
                <a:gd name="T28" fmla="*/ 97 w 194"/>
                <a:gd name="T29" fmla="*/ 194 h 194"/>
                <a:gd name="T30" fmla="*/ 88 w 194"/>
                <a:gd name="T31" fmla="*/ 194 h 194"/>
                <a:gd name="T32" fmla="*/ 78 w 194"/>
                <a:gd name="T33" fmla="*/ 192 h 194"/>
                <a:gd name="T34" fmla="*/ 69 w 194"/>
                <a:gd name="T35" fmla="*/ 189 h 194"/>
                <a:gd name="T36" fmla="*/ 60 w 194"/>
                <a:gd name="T37" fmla="*/ 186 h 194"/>
                <a:gd name="T38" fmla="*/ 43 w 194"/>
                <a:gd name="T39" fmla="*/ 178 h 194"/>
                <a:gd name="T40" fmla="*/ 29 w 194"/>
                <a:gd name="T41" fmla="*/ 166 h 194"/>
                <a:gd name="T42" fmla="*/ 17 w 194"/>
                <a:gd name="T43" fmla="*/ 152 h 194"/>
                <a:gd name="T44" fmla="*/ 7 w 194"/>
                <a:gd name="T45" fmla="*/ 135 h 194"/>
                <a:gd name="T46" fmla="*/ 4 w 194"/>
                <a:gd name="T47" fmla="*/ 126 h 194"/>
                <a:gd name="T48" fmla="*/ 3 w 194"/>
                <a:gd name="T49" fmla="*/ 117 h 194"/>
                <a:gd name="T50" fmla="*/ 1 w 194"/>
                <a:gd name="T51" fmla="*/ 108 h 194"/>
                <a:gd name="T52" fmla="*/ 0 w 194"/>
                <a:gd name="T53" fmla="*/ 97 h 194"/>
                <a:gd name="T54" fmla="*/ 0 w 194"/>
                <a:gd name="T55" fmla="*/ 97 h 194"/>
                <a:gd name="T56" fmla="*/ 1 w 194"/>
                <a:gd name="T57" fmla="*/ 87 h 194"/>
                <a:gd name="T58" fmla="*/ 3 w 194"/>
                <a:gd name="T59" fmla="*/ 78 h 194"/>
                <a:gd name="T60" fmla="*/ 4 w 194"/>
                <a:gd name="T61" fmla="*/ 69 h 194"/>
                <a:gd name="T62" fmla="*/ 7 w 194"/>
                <a:gd name="T63" fmla="*/ 60 h 194"/>
                <a:gd name="T64" fmla="*/ 17 w 194"/>
                <a:gd name="T65" fmla="*/ 43 h 194"/>
                <a:gd name="T66" fmla="*/ 29 w 194"/>
                <a:gd name="T67" fmla="*/ 29 h 194"/>
                <a:gd name="T68" fmla="*/ 43 w 194"/>
                <a:gd name="T69" fmla="*/ 17 h 194"/>
                <a:gd name="T70" fmla="*/ 60 w 194"/>
                <a:gd name="T71" fmla="*/ 7 h 194"/>
                <a:gd name="T72" fmla="*/ 69 w 194"/>
                <a:gd name="T73" fmla="*/ 4 h 194"/>
                <a:gd name="T74" fmla="*/ 78 w 194"/>
                <a:gd name="T75" fmla="*/ 3 h 194"/>
                <a:gd name="T76" fmla="*/ 88 w 194"/>
                <a:gd name="T77" fmla="*/ 1 h 194"/>
                <a:gd name="T78" fmla="*/ 97 w 194"/>
                <a:gd name="T79" fmla="*/ 0 h 194"/>
                <a:gd name="T80" fmla="*/ 97 w 194"/>
                <a:gd name="T81" fmla="*/ 0 h 194"/>
                <a:gd name="T82" fmla="*/ 108 w 194"/>
                <a:gd name="T83" fmla="*/ 1 h 194"/>
                <a:gd name="T84" fmla="*/ 117 w 194"/>
                <a:gd name="T85" fmla="*/ 3 h 194"/>
                <a:gd name="T86" fmla="*/ 126 w 194"/>
                <a:gd name="T87" fmla="*/ 4 h 194"/>
                <a:gd name="T88" fmla="*/ 135 w 194"/>
                <a:gd name="T89" fmla="*/ 7 h 194"/>
                <a:gd name="T90" fmla="*/ 151 w 194"/>
                <a:gd name="T91" fmla="*/ 17 h 194"/>
                <a:gd name="T92" fmla="*/ 166 w 194"/>
                <a:gd name="T93" fmla="*/ 29 h 194"/>
                <a:gd name="T94" fmla="*/ 179 w 194"/>
                <a:gd name="T95" fmla="*/ 43 h 194"/>
                <a:gd name="T96" fmla="*/ 186 w 194"/>
                <a:gd name="T97" fmla="*/ 60 h 194"/>
                <a:gd name="T98" fmla="*/ 189 w 194"/>
                <a:gd name="T99" fmla="*/ 69 h 194"/>
                <a:gd name="T100" fmla="*/ 192 w 194"/>
                <a:gd name="T101" fmla="*/ 78 h 194"/>
                <a:gd name="T102" fmla="*/ 194 w 194"/>
                <a:gd name="T103" fmla="*/ 87 h 194"/>
                <a:gd name="T104" fmla="*/ 194 w 194"/>
                <a:gd name="T105" fmla="*/ 97 h 194"/>
                <a:gd name="T106" fmla="*/ 194 w 194"/>
                <a:gd name="T107"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194">
                  <a:moveTo>
                    <a:pt x="194" y="97"/>
                  </a:moveTo>
                  <a:lnTo>
                    <a:pt x="194" y="97"/>
                  </a:lnTo>
                  <a:lnTo>
                    <a:pt x="194" y="108"/>
                  </a:lnTo>
                  <a:lnTo>
                    <a:pt x="192" y="117"/>
                  </a:lnTo>
                  <a:lnTo>
                    <a:pt x="189" y="126"/>
                  </a:lnTo>
                  <a:lnTo>
                    <a:pt x="186" y="135"/>
                  </a:lnTo>
                  <a:lnTo>
                    <a:pt x="179" y="152"/>
                  </a:lnTo>
                  <a:lnTo>
                    <a:pt x="166" y="166"/>
                  </a:lnTo>
                  <a:lnTo>
                    <a:pt x="151" y="178"/>
                  </a:lnTo>
                  <a:lnTo>
                    <a:pt x="135" y="186"/>
                  </a:lnTo>
                  <a:lnTo>
                    <a:pt x="126" y="189"/>
                  </a:lnTo>
                  <a:lnTo>
                    <a:pt x="117" y="192"/>
                  </a:lnTo>
                  <a:lnTo>
                    <a:pt x="108" y="194"/>
                  </a:lnTo>
                  <a:lnTo>
                    <a:pt x="97" y="194"/>
                  </a:lnTo>
                  <a:lnTo>
                    <a:pt x="97" y="194"/>
                  </a:lnTo>
                  <a:lnTo>
                    <a:pt x="88" y="194"/>
                  </a:lnTo>
                  <a:lnTo>
                    <a:pt x="78" y="192"/>
                  </a:lnTo>
                  <a:lnTo>
                    <a:pt x="69" y="189"/>
                  </a:lnTo>
                  <a:lnTo>
                    <a:pt x="60" y="186"/>
                  </a:lnTo>
                  <a:lnTo>
                    <a:pt x="43" y="178"/>
                  </a:lnTo>
                  <a:lnTo>
                    <a:pt x="29" y="166"/>
                  </a:lnTo>
                  <a:lnTo>
                    <a:pt x="17" y="152"/>
                  </a:lnTo>
                  <a:lnTo>
                    <a:pt x="7" y="135"/>
                  </a:lnTo>
                  <a:lnTo>
                    <a:pt x="4" y="126"/>
                  </a:lnTo>
                  <a:lnTo>
                    <a:pt x="3" y="117"/>
                  </a:lnTo>
                  <a:lnTo>
                    <a:pt x="1" y="108"/>
                  </a:lnTo>
                  <a:lnTo>
                    <a:pt x="0" y="97"/>
                  </a:lnTo>
                  <a:lnTo>
                    <a:pt x="0" y="97"/>
                  </a:lnTo>
                  <a:lnTo>
                    <a:pt x="1" y="87"/>
                  </a:lnTo>
                  <a:lnTo>
                    <a:pt x="3" y="78"/>
                  </a:lnTo>
                  <a:lnTo>
                    <a:pt x="4" y="69"/>
                  </a:lnTo>
                  <a:lnTo>
                    <a:pt x="7" y="60"/>
                  </a:lnTo>
                  <a:lnTo>
                    <a:pt x="17" y="43"/>
                  </a:lnTo>
                  <a:lnTo>
                    <a:pt x="29" y="29"/>
                  </a:lnTo>
                  <a:lnTo>
                    <a:pt x="43" y="17"/>
                  </a:lnTo>
                  <a:lnTo>
                    <a:pt x="60" y="7"/>
                  </a:lnTo>
                  <a:lnTo>
                    <a:pt x="69" y="4"/>
                  </a:lnTo>
                  <a:lnTo>
                    <a:pt x="78" y="3"/>
                  </a:lnTo>
                  <a:lnTo>
                    <a:pt x="88" y="1"/>
                  </a:lnTo>
                  <a:lnTo>
                    <a:pt x="97" y="0"/>
                  </a:lnTo>
                  <a:lnTo>
                    <a:pt x="97" y="0"/>
                  </a:lnTo>
                  <a:lnTo>
                    <a:pt x="108" y="1"/>
                  </a:lnTo>
                  <a:lnTo>
                    <a:pt x="117" y="3"/>
                  </a:lnTo>
                  <a:lnTo>
                    <a:pt x="126" y="4"/>
                  </a:lnTo>
                  <a:lnTo>
                    <a:pt x="135" y="7"/>
                  </a:lnTo>
                  <a:lnTo>
                    <a:pt x="151" y="17"/>
                  </a:lnTo>
                  <a:lnTo>
                    <a:pt x="166" y="29"/>
                  </a:lnTo>
                  <a:lnTo>
                    <a:pt x="179" y="43"/>
                  </a:lnTo>
                  <a:lnTo>
                    <a:pt x="186" y="60"/>
                  </a:lnTo>
                  <a:lnTo>
                    <a:pt x="189" y="69"/>
                  </a:lnTo>
                  <a:lnTo>
                    <a:pt x="192" y="78"/>
                  </a:lnTo>
                  <a:lnTo>
                    <a:pt x="194" y="87"/>
                  </a:lnTo>
                  <a:lnTo>
                    <a:pt x="194" y="97"/>
                  </a:lnTo>
                  <a:lnTo>
                    <a:pt x="194"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 name="Freeform 7"/>
            <p:cNvSpPr>
              <a:spLocks/>
            </p:cNvSpPr>
            <p:nvPr/>
          </p:nvSpPr>
          <p:spPr bwMode="auto">
            <a:xfrm>
              <a:off x="849" y="1958"/>
              <a:ext cx="142" cy="142"/>
            </a:xfrm>
            <a:custGeom>
              <a:avLst/>
              <a:gdLst>
                <a:gd name="T0" fmla="*/ 284 w 284"/>
                <a:gd name="T1" fmla="*/ 142 h 284"/>
                <a:gd name="T2" fmla="*/ 281 w 284"/>
                <a:gd name="T3" fmla="*/ 170 h 284"/>
                <a:gd name="T4" fmla="*/ 273 w 284"/>
                <a:gd name="T5" fmla="*/ 196 h 284"/>
                <a:gd name="T6" fmla="*/ 259 w 284"/>
                <a:gd name="T7" fmla="*/ 221 h 284"/>
                <a:gd name="T8" fmla="*/ 242 w 284"/>
                <a:gd name="T9" fmla="*/ 242 h 284"/>
                <a:gd name="T10" fmla="*/ 221 w 284"/>
                <a:gd name="T11" fmla="*/ 259 h 284"/>
                <a:gd name="T12" fmla="*/ 198 w 284"/>
                <a:gd name="T13" fmla="*/ 271 h 284"/>
                <a:gd name="T14" fmla="*/ 172 w 284"/>
                <a:gd name="T15" fmla="*/ 281 h 284"/>
                <a:gd name="T16" fmla="*/ 142 w 284"/>
                <a:gd name="T17" fmla="*/ 284 h 284"/>
                <a:gd name="T18" fmla="*/ 128 w 284"/>
                <a:gd name="T19" fmla="*/ 282 h 284"/>
                <a:gd name="T20" fmla="*/ 101 w 284"/>
                <a:gd name="T21" fmla="*/ 276 h 284"/>
                <a:gd name="T22" fmla="*/ 74 w 284"/>
                <a:gd name="T23" fmla="*/ 265 h 284"/>
                <a:gd name="T24" fmla="*/ 53 w 284"/>
                <a:gd name="T25" fmla="*/ 251 h 284"/>
                <a:gd name="T26" fmla="*/ 33 w 284"/>
                <a:gd name="T27" fmla="*/ 231 h 284"/>
                <a:gd name="T28" fmla="*/ 17 w 284"/>
                <a:gd name="T29" fmla="*/ 208 h 284"/>
                <a:gd name="T30" fmla="*/ 7 w 284"/>
                <a:gd name="T31" fmla="*/ 184 h 284"/>
                <a:gd name="T32" fmla="*/ 2 w 284"/>
                <a:gd name="T33" fmla="*/ 156 h 284"/>
                <a:gd name="T34" fmla="*/ 0 w 284"/>
                <a:gd name="T35" fmla="*/ 142 h 284"/>
                <a:gd name="T36" fmla="*/ 3 w 284"/>
                <a:gd name="T37" fmla="*/ 113 h 284"/>
                <a:gd name="T38" fmla="*/ 11 w 284"/>
                <a:gd name="T39" fmla="*/ 86 h 284"/>
                <a:gd name="T40" fmla="*/ 25 w 284"/>
                <a:gd name="T41" fmla="*/ 62 h 284"/>
                <a:gd name="T42" fmla="*/ 42 w 284"/>
                <a:gd name="T43" fmla="*/ 42 h 284"/>
                <a:gd name="T44" fmla="*/ 64 w 284"/>
                <a:gd name="T45" fmla="*/ 25 h 284"/>
                <a:gd name="T46" fmla="*/ 87 w 284"/>
                <a:gd name="T47" fmla="*/ 11 h 284"/>
                <a:gd name="T48" fmla="*/ 115 w 284"/>
                <a:gd name="T49" fmla="*/ 3 h 284"/>
                <a:gd name="T50" fmla="*/ 142 w 284"/>
                <a:gd name="T51" fmla="*/ 0 h 284"/>
                <a:gd name="T52" fmla="*/ 156 w 284"/>
                <a:gd name="T53" fmla="*/ 0 h 284"/>
                <a:gd name="T54" fmla="*/ 184 w 284"/>
                <a:gd name="T55" fmla="*/ 6 h 284"/>
                <a:gd name="T56" fmla="*/ 210 w 284"/>
                <a:gd name="T57" fmla="*/ 17 h 284"/>
                <a:gd name="T58" fmla="*/ 232 w 284"/>
                <a:gd name="T59" fmla="*/ 32 h 284"/>
                <a:gd name="T60" fmla="*/ 252 w 284"/>
                <a:gd name="T61" fmla="*/ 51 h 284"/>
                <a:gd name="T62" fmla="*/ 267 w 284"/>
                <a:gd name="T63" fmla="*/ 74 h 284"/>
                <a:gd name="T64" fmla="*/ 278 w 284"/>
                <a:gd name="T65" fmla="*/ 99 h 284"/>
                <a:gd name="T66" fmla="*/ 283 w 284"/>
                <a:gd name="T67" fmla="*/ 126 h 284"/>
                <a:gd name="T68" fmla="*/ 284 w 284"/>
                <a:gd name="T69"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4" h="284">
                  <a:moveTo>
                    <a:pt x="284" y="142"/>
                  </a:moveTo>
                  <a:lnTo>
                    <a:pt x="284" y="142"/>
                  </a:lnTo>
                  <a:lnTo>
                    <a:pt x="283" y="156"/>
                  </a:lnTo>
                  <a:lnTo>
                    <a:pt x="281" y="170"/>
                  </a:lnTo>
                  <a:lnTo>
                    <a:pt x="278" y="184"/>
                  </a:lnTo>
                  <a:lnTo>
                    <a:pt x="273" y="196"/>
                  </a:lnTo>
                  <a:lnTo>
                    <a:pt x="267" y="208"/>
                  </a:lnTo>
                  <a:lnTo>
                    <a:pt x="259" y="221"/>
                  </a:lnTo>
                  <a:lnTo>
                    <a:pt x="252" y="231"/>
                  </a:lnTo>
                  <a:lnTo>
                    <a:pt x="242" y="242"/>
                  </a:lnTo>
                  <a:lnTo>
                    <a:pt x="232" y="251"/>
                  </a:lnTo>
                  <a:lnTo>
                    <a:pt x="221" y="259"/>
                  </a:lnTo>
                  <a:lnTo>
                    <a:pt x="210" y="265"/>
                  </a:lnTo>
                  <a:lnTo>
                    <a:pt x="198" y="271"/>
                  </a:lnTo>
                  <a:lnTo>
                    <a:pt x="184" y="276"/>
                  </a:lnTo>
                  <a:lnTo>
                    <a:pt x="172" y="281"/>
                  </a:lnTo>
                  <a:lnTo>
                    <a:pt x="156" y="282"/>
                  </a:lnTo>
                  <a:lnTo>
                    <a:pt x="142" y="284"/>
                  </a:lnTo>
                  <a:lnTo>
                    <a:pt x="142" y="284"/>
                  </a:lnTo>
                  <a:lnTo>
                    <a:pt x="128" y="282"/>
                  </a:lnTo>
                  <a:lnTo>
                    <a:pt x="115" y="281"/>
                  </a:lnTo>
                  <a:lnTo>
                    <a:pt x="101" y="276"/>
                  </a:lnTo>
                  <a:lnTo>
                    <a:pt x="87" y="271"/>
                  </a:lnTo>
                  <a:lnTo>
                    <a:pt x="74" y="265"/>
                  </a:lnTo>
                  <a:lnTo>
                    <a:pt x="64" y="259"/>
                  </a:lnTo>
                  <a:lnTo>
                    <a:pt x="53" y="251"/>
                  </a:lnTo>
                  <a:lnTo>
                    <a:pt x="42" y="242"/>
                  </a:lnTo>
                  <a:lnTo>
                    <a:pt x="33" y="231"/>
                  </a:lnTo>
                  <a:lnTo>
                    <a:pt x="25" y="221"/>
                  </a:lnTo>
                  <a:lnTo>
                    <a:pt x="17" y="208"/>
                  </a:lnTo>
                  <a:lnTo>
                    <a:pt x="11" y="196"/>
                  </a:lnTo>
                  <a:lnTo>
                    <a:pt x="7" y="184"/>
                  </a:lnTo>
                  <a:lnTo>
                    <a:pt x="3" y="170"/>
                  </a:lnTo>
                  <a:lnTo>
                    <a:pt x="2" y="156"/>
                  </a:lnTo>
                  <a:lnTo>
                    <a:pt x="0" y="142"/>
                  </a:lnTo>
                  <a:lnTo>
                    <a:pt x="0" y="142"/>
                  </a:lnTo>
                  <a:lnTo>
                    <a:pt x="2" y="126"/>
                  </a:lnTo>
                  <a:lnTo>
                    <a:pt x="3" y="113"/>
                  </a:lnTo>
                  <a:lnTo>
                    <a:pt x="7" y="99"/>
                  </a:lnTo>
                  <a:lnTo>
                    <a:pt x="11" y="86"/>
                  </a:lnTo>
                  <a:lnTo>
                    <a:pt x="17" y="74"/>
                  </a:lnTo>
                  <a:lnTo>
                    <a:pt x="25" y="62"/>
                  </a:lnTo>
                  <a:lnTo>
                    <a:pt x="33" y="51"/>
                  </a:lnTo>
                  <a:lnTo>
                    <a:pt x="42" y="42"/>
                  </a:lnTo>
                  <a:lnTo>
                    <a:pt x="53" y="32"/>
                  </a:lnTo>
                  <a:lnTo>
                    <a:pt x="64" y="25"/>
                  </a:lnTo>
                  <a:lnTo>
                    <a:pt x="74" y="17"/>
                  </a:lnTo>
                  <a:lnTo>
                    <a:pt x="87" y="11"/>
                  </a:lnTo>
                  <a:lnTo>
                    <a:pt x="101" y="6"/>
                  </a:lnTo>
                  <a:lnTo>
                    <a:pt x="115" y="3"/>
                  </a:lnTo>
                  <a:lnTo>
                    <a:pt x="128" y="0"/>
                  </a:lnTo>
                  <a:lnTo>
                    <a:pt x="142" y="0"/>
                  </a:lnTo>
                  <a:lnTo>
                    <a:pt x="142" y="0"/>
                  </a:lnTo>
                  <a:lnTo>
                    <a:pt x="156" y="0"/>
                  </a:lnTo>
                  <a:lnTo>
                    <a:pt x="172" y="3"/>
                  </a:lnTo>
                  <a:lnTo>
                    <a:pt x="184" y="6"/>
                  </a:lnTo>
                  <a:lnTo>
                    <a:pt x="198" y="11"/>
                  </a:lnTo>
                  <a:lnTo>
                    <a:pt x="210" y="17"/>
                  </a:lnTo>
                  <a:lnTo>
                    <a:pt x="221" y="25"/>
                  </a:lnTo>
                  <a:lnTo>
                    <a:pt x="232" y="32"/>
                  </a:lnTo>
                  <a:lnTo>
                    <a:pt x="242" y="42"/>
                  </a:lnTo>
                  <a:lnTo>
                    <a:pt x="252" y="51"/>
                  </a:lnTo>
                  <a:lnTo>
                    <a:pt x="259" y="62"/>
                  </a:lnTo>
                  <a:lnTo>
                    <a:pt x="267" y="74"/>
                  </a:lnTo>
                  <a:lnTo>
                    <a:pt x="273" y="86"/>
                  </a:lnTo>
                  <a:lnTo>
                    <a:pt x="278" y="99"/>
                  </a:lnTo>
                  <a:lnTo>
                    <a:pt x="281" y="113"/>
                  </a:lnTo>
                  <a:lnTo>
                    <a:pt x="283" y="126"/>
                  </a:lnTo>
                  <a:lnTo>
                    <a:pt x="284" y="142"/>
                  </a:lnTo>
                  <a:lnTo>
                    <a:pt x="284"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 name="Freeform 8"/>
            <p:cNvSpPr>
              <a:spLocks/>
            </p:cNvSpPr>
            <p:nvPr/>
          </p:nvSpPr>
          <p:spPr bwMode="auto">
            <a:xfrm>
              <a:off x="720" y="2057"/>
              <a:ext cx="122" cy="122"/>
            </a:xfrm>
            <a:custGeom>
              <a:avLst/>
              <a:gdLst>
                <a:gd name="T0" fmla="*/ 244 w 244"/>
                <a:gd name="T1" fmla="*/ 122 h 244"/>
                <a:gd name="T2" fmla="*/ 242 w 244"/>
                <a:gd name="T3" fmla="*/ 146 h 244"/>
                <a:gd name="T4" fmla="*/ 234 w 244"/>
                <a:gd name="T5" fmla="*/ 170 h 244"/>
                <a:gd name="T6" fmla="*/ 223 w 244"/>
                <a:gd name="T7" fmla="*/ 190 h 244"/>
                <a:gd name="T8" fmla="*/ 208 w 244"/>
                <a:gd name="T9" fmla="*/ 208 h 244"/>
                <a:gd name="T10" fmla="*/ 190 w 244"/>
                <a:gd name="T11" fmla="*/ 224 h 244"/>
                <a:gd name="T12" fmla="*/ 170 w 244"/>
                <a:gd name="T13" fmla="*/ 234 h 244"/>
                <a:gd name="T14" fmla="*/ 146 w 244"/>
                <a:gd name="T15" fmla="*/ 242 h 244"/>
                <a:gd name="T16" fmla="*/ 122 w 244"/>
                <a:gd name="T17" fmla="*/ 244 h 244"/>
                <a:gd name="T18" fmla="*/ 109 w 244"/>
                <a:gd name="T19" fmla="*/ 244 h 244"/>
                <a:gd name="T20" fmla="*/ 86 w 244"/>
                <a:gd name="T21" fmla="*/ 239 h 244"/>
                <a:gd name="T22" fmla="*/ 63 w 244"/>
                <a:gd name="T23" fmla="*/ 230 h 244"/>
                <a:gd name="T24" fmla="*/ 45 w 244"/>
                <a:gd name="T25" fmla="*/ 216 h 244"/>
                <a:gd name="T26" fmla="*/ 28 w 244"/>
                <a:gd name="T27" fmla="*/ 200 h 244"/>
                <a:gd name="T28" fmla="*/ 15 w 244"/>
                <a:gd name="T29" fmla="*/ 180 h 244"/>
                <a:gd name="T30" fmla="*/ 6 w 244"/>
                <a:gd name="T31" fmla="*/ 159 h 244"/>
                <a:gd name="T32" fmla="*/ 0 w 244"/>
                <a:gd name="T33" fmla="*/ 134 h 244"/>
                <a:gd name="T34" fmla="*/ 0 w 244"/>
                <a:gd name="T35" fmla="*/ 122 h 244"/>
                <a:gd name="T36" fmla="*/ 3 w 244"/>
                <a:gd name="T37" fmla="*/ 97 h 244"/>
                <a:gd name="T38" fmla="*/ 9 w 244"/>
                <a:gd name="T39" fmla="*/ 74 h 244"/>
                <a:gd name="T40" fmla="*/ 22 w 244"/>
                <a:gd name="T41" fmla="*/ 54 h 244"/>
                <a:gd name="T42" fmla="*/ 35 w 244"/>
                <a:gd name="T43" fmla="*/ 35 h 244"/>
                <a:gd name="T44" fmla="*/ 54 w 244"/>
                <a:gd name="T45" fmla="*/ 22 h 244"/>
                <a:gd name="T46" fmla="*/ 74 w 244"/>
                <a:gd name="T47" fmla="*/ 9 h 244"/>
                <a:gd name="T48" fmla="*/ 97 w 244"/>
                <a:gd name="T49" fmla="*/ 3 h 244"/>
                <a:gd name="T50" fmla="*/ 122 w 244"/>
                <a:gd name="T51" fmla="*/ 0 h 244"/>
                <a:gd name="T52" fmla="*/ 134 w 244"/>
                <a:gd name="T53" fmla="*/ 1 h 244"/>
                <a:gd name="T54" fmla="*/ 159 w 244"/>
                <a:gd name="T55" fmla="*/ 6 h 244"/>
                <a:gd name="T56" fmla="*/ 180 w 244"/>
                <a:gd name="T57" fmla="*/ 15 h 244"/>
                <a:gd name="T58" fmla="*/ 199 w 244"/>
                <a:gd name="T59" fmla="*/ 28 h 244"/>
                <a:gd name="T60" fmla="*/ 216 w 244"/>
                <a:gd name="T61" fmla="*/ 45 h 244"/>
                <a:gd name="T62" fmla="*/ 230 w 244"/>
                <a:gd name="T63" fmla="*/ 65 h 244"/>
                <a:gd name="T64" fmla="*/ 239 w 244"/>
                <a:gd name="T65" fmla="*/ 86 h 244"/>
                <a:gd name="T66" fmla="*/ 244 w 244"/>
                <a:gd name="T67" fmla="*/ 109 h 244"/>
                <a:gd name="T68" fmla="*/ 244 w 244"/>
                <a:gd name="T69" fmla="*/ 12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44">
                  <a:moveTo>
                    <a:pt x="244" y="122"/>
                  </a:moveTo>
                  <a:lnTo>
                    <a:pt x="244" y="122"/>
                  </a:lnTo>
                  <a:lnTo>
                    <a:pt x="244" y="134"/>
                  </a:lnTo>
                  <a:lnTo>
                    <a:pt x="242" y="146"/>
                  </a:lnTo>
                  <a:lnTo>
                    <a:pt x="239" y="159"/>
                  </a:lnTo>
                  <a:lnTo>
                    <a:pt x="234" y="170"/>
                  </a:lnTo>
                  <a:lnTo>
                    <a:pt x="230" y="180"/>
                  </a:lnTo>
                  <a:lnTo>
                    <a:pt x="223" y="190"/>
                  </a:lnTo>
                  <a:lnTo>
                    <a:pt x="216" y="200"/>
                  </a:lnTo>
                  <a:lnTo>
                    <a:pt x="208" y="208"/>
                  </a:lnTo>
                  <a:lnTo>
                    <a:pt x="199" y="216"/>
                  </a:lnTo>
                  <a:lnTo>
                    <a:pt x="190" y="224"/>
                  </a:lnTo>
                  <a:lnTo>
                    <a:pt x="180" y="230"/>
                  </a:lnTo>
                  <a:lnTo>
                    <a:pt x="170" y="234"/>
                  </a:lnTo>
                  <a:lnTo>
                    <a:pt x="159" y="239"/>
                  </a:lnTo>
                  <a:lnTo>
                    <a:pt x="146" y="242"/>
                  </a:lnTo>
                  <a:lnTo>
                    <a:pt x="134" y="244"/>
                  </a:lnTo>
                  <a:lnTo>
                    <a:pt x="122" y="244"/>
                  </a:lnTo>
                  <a:lnTo>
                    <a:pt x="122" y="244"/>
                  </a:lnTo>
                  <a:lnTo>
                    <a:pt x="109" y="244"/>
                  </a:lnTo>
                  <a:lnTo>
                    <a:pt x="97" y="242"/>
                  </a:lnTo>
                  <a:lnTo>
                    <a:pt x="86" y="239"/>
                  </a:lnTo>
                  <a:lnTo>
                    <a:pt x="74" y="234"/>
                  </a:lnTo>
                  <a:lnTo>
                    <a:pt x="63" y="230"/>
                  </a:lnTo>
                  <a:lnTo>
                    <a:pt x="54" y="224"/>
                  </a:lnTo>
                  <a:lnTo>
                    <a:pt x="45" y="216"/>
                  </a:lnTo>
                  <a:lnTo>
                    <a:pt x="35" y="208"/>
                  </a:lnTo>
                  <a:lnTo>
                    <a:pt x="28" y="200"/>
                  </a:lnTo>
                  <a:lnTo>
                    <a:pt x="22" y="190"/>
                  </a:lnTo>
                  <a:lnTo>
                    <a:pt x="15" y="180"/>
                  </a:lnTo>
                  <a:lnTo>
                    <a:pt x="9" y="170"/>
                  </a:lnTo>
                  <a:lnTo>
                    <a:pt x="6" y="159"/>
                  </a:lnTo>
                  <a:lnTo>
                    <a:pt x="3" y="146"/>
                  </a:lnTo>
                  <a:lnTo>
                    <a:pt x="0" y="134"/>
                  </a:lnTo>
                  <a:lnTo>
                    <a:pt x="0" y="122"/>
                  </a:lnTo>
                  <a:lnTo>
                    <a:pt x="0" y="122"/>
                  </a:lnTo>
                  <a:lnTo>
                    <a:pt x="0" y="109"/>
                  </a:lnTo>
                  <a:lnTo>
                    <a:pt x="3" y="97"/>
                  </a:lnTo>
                  <a:lnTo>
                    <a:pt x="6" y="86"/>
                  </a:lnTo>
                  <a:lnTo>
                    <a:pt x="9" y="74"/>
                  </a:lnTo>
                  <a:lnTo>
                    <a:pt x="15" y="65"/>
                  </a:lnTo>
                  <a:lnTo>
                    <a:pt x="22" y="54"/>
                  </a:lnTo>
                  <a:lnTo>
                    <a:pt x="28" y="45"/>
                  </a:lnTo>
                  <a:lnTo>
                    <a:pt x="35" y="35"/>
                  </a:lnTo>
                  <a:lnTo>
                    <a:pt x="45" y="28"/>
                  </a:lnTo>
                  <a:lnTo>
                    <a:pt x="54" y="22"/>
                  </a:lnTo>
                  <a:lnTo>
                    <a:pt x="63" y="15"/>
                  </a:lnTo>
                  <a:lnTo>
                    <a:pt x="74" y="9"/>
                  </a:lnTo>
                  <a:lnTo>
                    <a:pt x="86" y="6"/>
                  </a:lnTo>
                  <a:lnTo>
                    <a:pt x="97" y="3"/>
                  </a:lnTo>
                  <a:lnTo>
                    <a:pt x="109" y="1"/>
                  </a:lnTo>
                  <a:lnTo>
                    <a:pt x="122" y="0"/>
                  </a:lnTo>
                  <a:lnTo>
                    <a:pt x="122" y="0"/>
                  </a:lnTo>
                  <a:lnTo>
                    <a:pt x="134" y="1"/>
                  </a:lnTo>
                  <a:lnTo>
                    <a:pt x="146" y="3"/>
                  </a:lnTo>
                  <a:lnTo>
                    <a:pt x="159" y="6"/>
                  </a:lnTo>
                  <a:lnTo>
                    <a:pt x="170" y="9"/>
                  </a:lnTo>
                  <a:lnTo>
                    <a:pt x="180" y="15"/>
                  </a:lnTo>
                  <a:lnTo>
                    <a:pt x="190" y="22"/>
                  </a:lnTo>
                  <a:lnTo>
                    <a:pt x="199" y="28"/>
                  </a:lnTo>
                  <a:lnTo>
                    <a:pt x="208" y="35"/>
                  </a:lnTo>
                  <a:lnTo>
                    <a:pt x="216" y="45"/>
                  </a:lnTo>
                  <a:lnTo>
                    <a:pt x="223" y="54"/>
                  </a:lnTo>
                  <a:lnTo>
                    <a:pt x="230" y="65"/>
                  </a:lnTo>
                  <a:lnTo>
                    <a:pt x="234" y="74"/>
                  </a:lnTo>
                  <a:lnTo>
                    <a:pt x="239" y="86"/>
                  </a:lnTo>
                  <a:lnTo>
                    <a:pt x="242" y="97"/>
                  </a:lnTo>
                  <a:lnTo>
                    <a:pt x="244" y="109"/>
                  </a:lnTo>
                  <a:lnTo>
                    <a:pt x="244" y="122"/>
                  </a:lnTo>
                  <a:lnTo>
                    <a:pt x="244"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Freeform 9"/>
            <p:cNvSpPr>
              <a:spLocks/>
            </p:cNvSpPr>
            <p:nvPr/>
          </p:nvSpPr>
          <p:spPr bwMode="auto">
            <a:xfrm>
              <a:off x="1182" y="2344"/>
              <a:ext cx="147" cy="147"/>
            </a:xfrm>
            <a:custGeom>
              <a:avLst/>
              <a:gdLst>
                <a:gd name="T0" fmla="*/ 293 w 293"/>
                <a:gd name="T1" fmla="*/ 147 h 293"/>
                <a:gd name="T2" fmla="*/ 290 w 293"/>
                <a:gd name="T3" fmla="*/ 176 h 293"/>
                <a:gd name="T4" fmla="*/ 282 w 293"/>
                <a:gd name="T5" fmla="*/ 204 h 293"/>
                <a:gd name="T6" fmla="*/ 268 w 293"/>
                <a:gd name="T7" fmla="*/ 229 h 293"/>
                <a:gd name="T8" fmla="*/ 250 w 293"/>
                <a:gd name="T9" fmla="*/ 250 h 293"/>
                <a:gd name="T10" fmla="*/ 228 w 293"/>
                <a:gd name="T11" fmla="*/ 269 h 293"/>
                <a:gd name="T12" fmla="*/ 203 w 293"/>
                <a:gd name="T13" fmla="*/ 283 h 293"/>
                <a:gd name="T14" fmla="*/ 176 w 293"/>
                <a:gd name="T15" fmla="*/ 290 h 293"/>
                <a:gd name="T16" fmla="*/ 146 w 293"/>
                <a:gd name="T17" fmla="*/ 293 h 293"/>
                <a:gd name="T18" fmla="*/ 131 w 293"/>
                <a:gd name="T19" fmla="*/ 293 h 293"/>
                <a:gd name="T20" fmla="*/ 103 w 293"/>
                <a:gd name="T21" fmla="*/ 287 h 293"/>
                <a:gd name="T22" fmla="*/ 77 w 293"/>
                <a:gd name="T23" fmla="*/ 276 h 293"/>
                <a:gd name="T24" fmla="*/ 52 w 293"/>
                <a:gd name="T25" fmla="*/ 261 h 293"/>
                <a:gd name="T26" fmla="*/ 34 w 293"/>
                <a:gd name="T27" fmla="*/ 241 h 293"/>
                <a:gd name="T28" fmla="*/ 17 w 293"/>
                <a:gd name="T29" fmla="*/ 218 h 293"/>
                <a:gd name="T30" fmla="*/ 6 w 293"/>
                <a:gd name="T31" fmla="*/ 190 h 293"/>
                <a:gd name="T32" fmla="*/ 0 w 293"/>
                <a:gd name="T33" fmla="*/ 162 h 293"/>
                <a:gd name="T34" fmla="*/ 0 w 293"/>
                <a:gd name="T35" fmla="*/ 147 h 293"/>
                <a:gd name="T36" fmla="*/ 3 w 293"/>
                <a:gd name="T37" fmla="*/ 118 h 293"/>
                <a:gd name="T38" fmla="*/ 11 w 293"/>
                <a:gd name="T39" fmla="*/ 90 h 293"/>
                <a:gd name="T40" fmla="*/ 25 w 293"/>
                <a:gd name="T41" fmla="*/ 65 h 293"/>
                <a:gd name="T42" fmla="*/ 43 w 293"/>
                <a:gd name="T43" fmla="*/ 44 h 293"/>
                <a:gd name="T44" fmla="*/ 65 w 293"/>
                <a:gd name="T45" fmla="*/ 25 h 293"/>
                <a:gd name="T46" fmla="*/ 89 w 293"/>
                <a:gd name="T47" fmla="*/ 13 h 293"/>
                <a:gd name="T48" fmla="*/ 117 w 293"/>
                <a:gd name="T49" fmla="*/ 4 h 293"/>
                <a:gd name="T50" fmla="*/ 146 w 293"/>
                <a:gd name="T51" fmla="*/ 0 h 293"/>
                <a:gd name="T52" fmla="*/ 162 w 293"/>
                <a:gd name="T53" fmla="*/ 2 h 293"/>
                <a:gd name="T54" fmla="*/ 190 w 293"/>
                <a:gd name="T55" fmla="*/ 7 h 293"/>
                <a:gd name="T56" fmla="*/ 216 w 293"/>
                <a:gd name="T57" fmla="*/ 19 h 293"/>
                <a:gd name="T58" fmla="*/ 239 w 293"/>
                <a:gd name="T59" fmla="*/ 34 h 293"/>
                <a:gd name="T60" fmla="*/ 259 w 293"/>
                <a:gd name="T61" fmla="*/ 54 h 293"/>
                <a:gd name="T62" fmla="*/ 276 w 293"/>
                <a:gd name="T63" fmla="*/ 78 h 293"/>
                <a:gd name="T64" fmla="*/ 287 w 293"/>
                <a:gd name="T65" fmla="*/ 104 h 293"/>
                <a:gd name="T66" fmla="*/ 291 w 293"/>
                <a:gd name="T67" fmla="*/ 132 h 293"/>
                <a:gd name="T68" fmla="*/ 293 w 293"/>
                <a:gd name="T69" fmla="*/ 14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293">
                  <a:moveTo>
                    <a:pt x="293" y="147"/>
                  </a:moveTo>
                  <a:lnTo>
                    <a:pt x="293" y="147"/>
                  </a:lnTo>
                  <a:lnTo>
                    <a:pt x="291" y="162"/>
                  </a:lnTo>
                  <a:lnTo>
                    <a:pt x="290" y="176"/>
                  </a:lnTo>
                  <a:lnTo>
                    <a:pt x="287" y="190"/>
                  </a:lnTo>
                  <a:lnTo>
                    <a:pt x="282" y="204"/>
                  </a:lnTo>
                  <a:lnTo>
                    <a:pt x="276" y="218"/>
                  </a:lnTo>
                  <a:lnTo>
                    <a:pt x="268" y="229"/>
                  </a:lnTo>
                  <a:lnTo>
                    <a:pt x="259" y="241"/>
                  </a:lnTo>
                  <a:lnTo>
                    <a:pt x="250" y="250"/>
                  </a:lnTo>
                  <a:lnTo>
                    <a:pt x="239" y="261"/>
                  </a:lnTo>
                  <a:lnTo>
                    <a:pt x="228" y="269"/>
                  </a:lnTo>
                  <a:lnTo>
                    <a:pt x="216" y="276"/>
                  </a:lnTo>
                  <a:lnTo>
                    <a:pt x="203" y="283"/>
                  </a:lnTo>
                  <a:lnTo>
                    <a:pt x="190" y="287"/>
                  </a:lnTo>
                  <a:lnTo>
                    <a:pt x="176" y="290"/>
                  </a:lnTo>
                  <a:lnTo>
                    <a:pt x="162" y="293"/>
                  </a:lnTo>
                  <a:lnTo>
                    <a:pt x="146" y="293"/>
                  </a:lnTo>
                  <a:lnTo>
                    <a:pt x="146" y="293"/>
                  </a:lnTo>
                  <a:lnTo>
                    <a:pt x="131" y="293"/>
                  </a:lnTo>
                  <a:lnTo>
                    <a:pt x="117" y="290"/>
                  </a:lnTo>
                  <a:lnTo>
                    <a:pt x="103" y="287"/>
                  </a:lnTo>
                  <a:lnTo>
                    <a:pt x="89" y="283"/>
                  </a:lnTo>
                  <a:lnTo>
                    <a:pt x="77" y="276"/>
                  </a:lnTo>
                  <a:lnTo>
                    <a:pt x="65" y="269"/>
                  </a:lnTo>
                  <a:lnTo>
                    <a:pt x="52" y="261"/>
                  </a:lnTo>
                  <a:lnTo>
                    <a:pt x="43" y="250"/>
                  </a:lnTo>
                  <a:lnTo>
                    <a:pt x="34" y="241"/>
                  </a:lnTo>
                  <a:lnTo>
                    <a:pt x="25" y="229"/>
                  </a:lnTo>
                  <a:lnTo>
                    <a:pt x="17" y="218"/>
                  </a:lnTo>
                  <a:lnTo>
                    <a:pt x="11" y="204"/>
                  </a:lnTo>
                  <a:lnTo>
                    <a:pt x="6" y="190"/>
                  </a:lnTo>
                  <a:lnTo>
                    <a:pt x="3" y="176"/>
                  </a:lnTo>
                  <a:lnTo>
                    <a:pt x="0" y="162"/>
                  </a:lnTo>
                  <a:lnTo>
                    <a:pt x="0" y="147"/>
                  </a:lnTo>
                  <a:lnTo>
                    <a:pt x="0" y="147"/>
                  </a:lnTo>
                  <a:lnTo>
                    <a:pt x="0" y="132"/>
                  </a:lnTo>
                  <a:lnTo>
                    <a:pt x="3" y="118"/>
                  </a:lnTo>
                  <a:lnTo>
                    <a:pt x="6" y="104"/>
                  </a:lnTo>
                  <a:lnTo>
                    <a:pt x="11" y="90"/>
                  </a:lnTo>
                  <a:lnTo>
                    <a:pt x="17" y="78"/>
                  </a:lnTo>
                  <a:lnTo>
                    <a:pt x="25" y="65"/>
                  </a:lnTo>
                  <a:lnTo>
                    <a:pt x="34" y="54"/>
                  </a:lnTo>
                  <a:lnTo>
                    <a:pt x="43" y="44"/>
                  </a:lnTo>
                  <a:lnTo>
                    <a:pt x="52" y="34"/>
                  </a:lnTo>
                  <a:lnTo>
                    <a:pt x="65" y="25"/>
                  </a:lnTo>
                  <a:lnTo>
                    <a:pt x="77" y="19"/>
                  </a:lnTo>
                  <a:lnTo>
                    <a:pt x="89" y="13"/>
                  </a:lnTo>
                  <a:lnTo>
                    <a:pt x="103" y="7"/>
                  </a:lnTo>
                  <a:lnTo>
                    <a:pt x="117" y="4"/>
                  </a:lnTo>
                  <a:lnTo>
                    <a:pt x="131" y="2"/>
                  </a:lnTo>
                  <a:lnTo>
                    <a:pt x="146" y="0"/>
                  </a:lnTo>
                  <a:lnTo>
                    <a:pt x="146" y="0"/>
                  </a:lnTo>
                  <a:lnTo>
                    <a:pt x="162" y="2"/>
                  </a:lnTo>
                  <a:lnTo>
                    <a:pt x="176" y="4"/>
                  </a:lnTo>
                  <a:lnTo>
                    <a:pt x="190" y="7"/>
                  </a:lnTo>
                  <a:lnTo>
                    <a:pt x="203" y="13"/>
                  </a:lnTo>
                  <a:lnTo>
                    <a:pt x="216" y="19"/>
                  </a:lnTo>
                  <a:lnTo>
                    <a:pt x="228" y="25"/>
                  </a:lnTo>
                  <a:lnTo>
                    <a:pt x="239" y="34"/>
                  </a:lnTo>
                  <a:lnTo>
                    <a:pt x="250" y="44"/>
                  </a:lnTo>
                  <a:lnTo>
                    <a:pt x="259" y="54"/>
                  </a:lnTo>
                  <a:lnTo>
                    <a:pt x="268" y="65"/>
                  </a:lnTo>
                  <a:lnTo>
                    <a:pt x="276" y="78"/>
                  </a:lnTo>
                  <a:lnTo>
                    <a:pt x="282" y="90"/>
                  </a:lnTo>
                  <a:lnTo>
                    <a:pt x="287" y="104"/>
                  </a:lnTo>
                  <a:lnTo>
                    <a:pt x="290" y="118"/>
                  </a:lnTo>
                  <a:lnTo>
                    <a:pt x="291" y="132"/>
                  </a:lnTo>
                  <a:lnTo>
                    <a:pt x="293" y="147"/>
                  </a:lnTo>
                  <a:lnTo>
                    <a:pt x="293"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Freeform 10"/>
            <p:cNvSpPr>
              <a:spLocks/>
            </p:cNvSpPr>
            <p:nvPr/>
          </p:nvSpPr>
          <p:spPr bwMode="auto">
            <a:xfrm>
              <a:off x="1472" y="2205"/>
              <a:ext cx="235" cy="236"/>
            </a:xfrm>
            <a:custGeom>
              <a:avLst/>
              <a:gdLst>
                <a:gd name="T0" fmla="*/ 472 w 472"/>
                <a:gd name="T1" fmla="*/ 236 h 472"/>
                <a:gd name="T2" fmla="*/ 467 w 472"/>
                <a:gd name="T3" fmla="*/ 283 h 472"/>
                <a:gd name="T4" fmla="*/ 453 w 472"/>
                <a:gd name="T5" fmla="*/ 327 h 472"/>
                <a:gd name="T6" fmla="*/ 430 w 472"/>
                <a:gd name="T7" fmla="*/ 367 h 472"/>
                <a:gd name="T8" fmla="*/ 402 w 472"/>
                <a:gd name="T9" fmla="*/ 403 h 472"/>
                <a:gd name="T10" fmla="*/ 367 w 472"/>
                <a:gd name="T11" fmla="*/ 431 h 472"/>
                <a:gd name="T12" fmla="*/ 327 w 472"/>
                <a:gd name="T13" fmla="*/ 454 h 472"/>
                <a:gd name="T14" fmla="*/ 282 w 472"/>
                <a:gd name="T15" fmla="*/ 466 h 472"/>
                <a:gd name="T16" fmla="*/ 236 w 472"/>
                <a:gd name="T17" fmla="*/ 472 h 472"/>
                <a:gd name="T18" fmla="*/ 211 w 472"/>
                <a:gd name="T19" fmla="*/ 471 h 472"/>
                <a:gd name="T20" fmla="*/ 165 w 472"/>
                <a:gd name="T21" fmla="*/ 461 h 472"/>
                <a:gd name="T22" fmla="*/ 123 w 472"/>
                <a:gd name="T23" fmla="*/ 443 h 472"/>
                <a:gd name="T24" fmla="*/ 85 w 472"/>
                <a:gd name="T25" fmla="*/ 418 h 472"/>
                <a:gd name="T26" fmla="*/ 54 w 472"/>
                <a:gd name="T27" fmla="*/ 386 h 472"/>
                <a:gd name="T28" fmla="*/ 28 w 472"/>
                <a:gd name="T29" fmla="*/ 349 h 472"/>
                <a:gd name="T30" fmla="*/ 11 w 472"/>
                <a:gd name="T31" fmla="*/ 306 h 472"/>
                <a:gd name="T32" fmla="*/ 0 w 472"/>
                <a:gd name="T33" fmla="*/ 259 h 472"/>
                <a:gd name="T34" fmla="*/ 0 w 472"/>
                <a:gd name="T35" fmla="*/ 236 h 472"/>
                <a:gd name="T36" fmla="*/ 5 w 472"/>
                <a:gd name="T37" fmla="*/ 189 h 472"/>
                <a:gd name="T38" fmla="*/ 19 w 472"/>
                <a:gd name="T39" fmla="*/ 144 h 472"/>
                <a:gd name="T40" fmla="*/ 40 w 472"/>
                <a:gd name="T41" fmla="*/ 104 h 472"/>
                <a:gd name="T42" fmla="*/ 68 w 472"/>
                <a:gd name="T43" fmla="*/ 68 h 472"/>
                <a:gd name="T44" fmla="*/ 103 w 472"/>
                <a:gd name="T45" fmla="*/ 41 h 472"/>
                <a:gd name="T46" fmla="*/ 143 w 472"/>
                <a:gd name="T47" fmla="*/ 19 h 472"/>
                <a:gd name="T48" fmla="*/ 188 w 472"/>
                <a:gd name="T49" fmla="*/ 5 h 472"/>
                <a:gd name="T50" fmla="*/ 236 w 472"/>
                <a:gd name="T51" fmla="*/ 0 h 472"/>
                <a:gd name="T52" fmla="*/ 259 w 472"/>
                <a:gd name="T53" fmla="*/ 0 h 472"/>
                <a:gd name="T54" fmla="*/ 305 w 472"/>
                <a:gd name="T55" fmla="*/ 10 h 472"/>
                <a:gd name="T56" fmla="*/ 349 w 472"/>
                <a:gd name="T57" fmla="*/ 28 h 472"/>
                <a:gd name="T58" fmla="*/ 386 w 472"/>
                <a:gd name="T59" fmla="*/ 54 h 472"/>
                <a:gd name="T60" fmla="*/ 418 w 472"/>
                <a:gd name="T61" fmla="*/ 85 h 472"/>
                <a:gd name="T62" fmla="*/ 443 w 472"/>
                <a:gd name="T63" fmla="*/ 124 h 472"/>
                <a:gd name="T64" fmla="*/ 461 w 472"/>
                <a:gd name="T65" fmla="*/ 165 h 472"/>
                <a:gd name="T66" fmla="*/ 470 w 472"/>
                <a:gd name="T67" fmla="*/ 212 h 472"/>
                <a:gd name="T68" fmla="*/ 472 w 472"/>
                <a:gd name="T69" fmla="*/ 236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2" h="472">
                  <a:moveTo>
                    <a:pt x="472" y="236"/>
                  </a:moveTo>
                  <a:lnTo>
                    <a:pt x="472" y="236"/>
                  </a:lnTo>
                  <a:lnTo>
                    <a:pt x="470" y="259"/>
                  </a:lnTo>
                  <a:lnTo>
                    <a:pt x="467" y="283"/>
                  </a:lnTo>
                  <a:lnTo>
                    <a:pt x="461" y="306"/>
                  </a:lnTo>
                  <a:lnTo>
                    <a:pt x="453" y="327"/>
                  </a:lnTo>
                  <a:lnTo>
                    <a:pt x="443" y="349"/>
                  </a:lnTo>
                  <a:lnTo>
                    <a:pt x="430" y="367"/>
                  </a:lnTo>
                  <a:lnTo>
                    <a:pt x="418" y="386"/>
                  </a:lnTo>
                  <a:lnTo>
                    <a:pt x="402" y="403"/>
                  </a:lnTo>
                  <a:lnTo>
                    <a:pt x="386" y="418"/>
                  </a:lnTo>
                  <a:lnTo>
                    <a:pt x="367" y="431"/>
                  </a:lnTo>
                  <a:lnTo>
                    <a:pt x="349" y="443"/>
                  </a:lnTo>
                  <a:lnTo>
                    <a:pt x="327" y="454"/>
                  </a:lnTo>
                  <a:lnTo>
                    <a:pt x="305" y="461"/>
                  </a:lnTo>
                  <a:lnTo>
                    <a:pt x="282" y="466"/>
                  </a:lnTo>
                  <a:lnTo>
                    <a:pt x="259" y="471"/>
                  </a:lnTo>
                  <a:lnTo>
                    <a:pt x="236" y="472"/>
                  </a:lnTo>
                  <a:lnTo>
                    <a:pt x="236" y="472"/>
                  </a:lnTo>
                  <a:lnTo>
                    <a:pt x="211" y="471"/>
                  </a:lnTo>
                  <a:lnTo>
                    <a:pt x="188" y="466"/>
                  </a:lnTo>
                  <a:lnTo>
                    <a:pt x="165" y="461"/>
                  </a:lnTo>
                  <a:lnTo>
                    <a:pt x="143" y="454"/>
                  </a:lnTo>
                  <a:lnTo>
                    <a:pt x="123" y="443"/>
                  </a:lnTo>
                  <a:lnTo>
                    <a:pt x="103" y="431"/>
                  </a:lnTo>
                  <a:lnTo>
                    <a:pt x="85" y="418"/>
                  </a:lnTo>
                  <a:lnTo>
                    <a:pt x="68" y="403"/>
                  </a:lnTo>
                  <a:lnTo>
                    <a:pt x="54" y="386"/>
                  </a:lnTo>
                  <a:lnTo>
                    <a:pt x="40" y="367"/>
                  </a:lnTo>
                  <a:lnTo>
                    <a:pt x="28" y="349"/>
                  </a:lnTo>
                  <a:lnTo>
                    <a:pt x="19" y="327"/>
                  </a:lnTo>
                  <a:lnTo>
                    <a:pt x="11" y="306"/>
                  </a:lnTo>
                  <a:lnTo>
                    <a:pt x="5" y="283"/>
                  </a:lnTo>
                  <a:lnTo>
                    <a:pt x="0" y="259"/>
                  </a:lnTo>
                  <a:lnTo>
                    <a:pt x="0" y="236"/>
                  </a:lnTo>
                  <a:lnTo>
                    <a:pt x="0" y="236"/>
                  </a:lnTo>
                  <a:lnTo>
                    <a:pt x="0" y="212"/>
                  </a:lnTo>
                  <a:lnTo>
                    <a:pt x="5" y="189"/>
                  </a:lnTo>
                  <a:lnTo>
                    <a:pt x="11" y="165"/>
                  </a:lnTo>
                  <a:lnTo>
                    <a:pt x="19" y="144"/>
                  </a:lnTo>
                  <a:lnTo>
                    <a:pt x="28" y="124"/>
                  </a:lnTo>
                  <a:lnTo>
                    <a:pt x="40" y="104"/>
                  </a:lnTo>
                  <a:lnTo>
                    <a:pt x="54" y="85"/>
                  </a:lnTo>
                  <a:lnTo>
                    <a:pt x="68" y="68"/>
                  </a:lnTo>
                  <a:lnTo>
                    <a:pt x="85" y="54"/>
                  </a:lnTo>
                  <a:lnTo>
                    <a:pt x="103" y="41"/>
                  </a:lnTo>
                  <a:lnTo>
                    <a:pt x="123" y="28"/>
                  </a:lnTo>
                  <a:lnTo>
                    <a:pt x="143" y="19"/>
                  </a:lnTo>
                  <a:lnTo>
                    <a:pt x="165" y="10"/>
                  </a:lnTo>
                  <a:lnTo>
                    <a:pt x="188" y="5"/>
                  </a:lnTo>
                  <a:lnTo>
                    <a:pt x="211" y="0"/>
                  </a:lnTo>
                  <a:lnTo>
                    <a:pt x="236" y="0"/>
                  </a:lnTo>
                  <a:lnTo>
                    <a:pt x="236" y="0"/>
                  </a:lnTo>
                  <a:lnTo>
                    <a:pt x="259" y="0"/>
                  </a:lnTo>
                  <a:lnTo>
                    <a:pt x="282" y="5"/>
                  </a:lnTo>
                  <a:lnTo>
                    <a:pt x="305" y="10"/>
                  </a:lnTo>
                  <a:lnTo>
                    <a:pt x="327" y="19"/>
                  </a:lnTo>
                  <a:lnTo>
                    <a:pt x="349" y="28"/>
                  </a:lnTo>
                  <a:lnTo>
                    <a:pt x="367" y="41"/>
                  </a:lnTo>
                  <a:lnTo>
                    <a:pt x="386" y="54"/>
                  </a:lnTo>
                  <a:lnTo>
                    <a:pt x="402" y="68"/>
                  </a:lnTo>
                  <a:lnTo>
                    <a:pt x="418" y="85"/>
                  </a:lnTo>
                  <a:lnTo>
                    <a:pt x="430" y="104"/>
                  </a:lnTo>
                  <a:lnTo>
                    <a:pt x="443" y="124"/>
                  </a:lnTo>
                  <a:lnTo>
                    <a:pt x="453" y="144"/>
                  </a:lnTo>
                  <a:lnTo>
                    <a:pt x="461" y="165"/>
                  </a:lnTo>
                  <a:lnTo>
                    <a:pt x="467" y="189"/>
                  </a:lnTo>
                  <a:lnTo>
                    <a:pt x="470" y="212"/>
                  </a:lnTo>
                  <a:lnTo>
                    <a:pt x="472" y="236"/>
                  </a:lnTo>
                  <a:lnTo>
                    <a:pt x="472"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Freeform 11"/>
            <p:cNvSpPr>
              <a:spLocks/>
            </p:cNvSpPr>
            <p:nvPr/>
          </p:nvSpPr>
          <p:spPr bwMode="auto">
            <a:xfrm>
              <a:off x="1309" y="2415"/>
              <a:ext cx="236" cy="236"/>
            </a:xfrm>
            <a:custGeom>
              <a:avLst/>
              <a:gdLst>
                <a:gd name="T0" fmla="*/ 472 w 472"/>
                <a:gd name="T1" fmla="*/ 236 h 472"/>
                <a:gd name="T2" fmla="*/ 467 w 472"/>
                <a:gd name="T3" fmla="*/ 284 h 472"/>
                <a:gd name="T4" fmla="*/ 453 w 472"/>
                <a:gd name="T5" fmla="*/ 327 h 472"/>
                <a:gd name="T6" fmla="*/ 431 w 472"/>
                <a:gd name="T7" fmla="*/ 367 h 472"/>
                <a:gd name="T8" fmla="*/ 402 w 472"/>
                <a:gd name="T9" fmla="*/ 403 h 472"/>
                <a:gd name="T10" fmla="*/ 367 w 472"/>
                <a:gd name="T11" fmla="*/ 432 h 472"/>
                <a:gd name="T12" fmla="*/ 327 w 472"/>
                <a:gd name="T13" fmla="*/ 454 h 472"/>
                <a:gd name="T14" fmla="*/ 283 w 472"/>
                <a:gd name="T15" fmla="*/ 467 h 472"/>
                <a:gd name="T16" fmla="*/ 236 w 472"/>
                <a:gd name="T17" fmla="*/ 472 h 472"/>
                <a:gd name="T18" fmla="*/ 211 w 472"/>
                <a:gd name="T19" fmla="*/ 471 h 472"/>
                <a:gd name="T20" fmla="*/ 165 w 472"/>
                <a:gd name="T21" fmla="*/ 461 h 472"/>
                <a:gd name="T22" fmla="*/ 123 w 472"/>
                <a:gd name="T23" fmla="*/ 443 h 472"/>
                <a:gd name="T24" fmla="*/ 85 w 472"/>
                <a:gd name="T25" fmla="*/ 418 h 472"/>
                <a:gd name="T26" fmla="*/ 54 w 472"/>
                <a:gd name="T27" fmla="*/ 386 h 472"/>
                <a:gd name="T28" fmla="*/ 28 w 472"/>
                <a:gd name="T29" fmla="*/ 349 h 472"/>
                <a:gd name="T30" fmla="*/ 11 w 472"/>
                <a:gd name="T31" fmla="*/ 306 h 472"/>
                <a:gd name="T32" fmla="*/ 1 w 472"/>
                <a:gd name="T33" fmla="*/ 261 h 472"/>
                <a:gd name="T34" fmla="*/ 0 w 472"/>
                <a:gd name="T35" fmla="*/ 236 h 472"/>
                <a:gd name="T36" fmla="*/ 4 w 472"/>
                <a:gd name="T37" fmla="*/ 188 h 472"/>
                <a:gd name="T38" fmla="*/ 18 w 472"/>
                <a:gd name="T39" fmla="*/ 144 h 472"/>
                <a:gd name="T40" fmla="*/ 40 w 472"/>
                <a:gd name="T41" fmla="*/ 104 h 472"/>
                <a:gd name="T42" fmla="*/ 69 w 472"/>
                <a:gd name="T43" fmla="*/ 70 h 472"/>
                <a:gd name="T44" fmla="*/ 103 w 472"/>
                <a:gd name="T45" fmla="*/ 40 h 472"/>
                <a:gd name="T46" fmla="*/ 143 w 472"/>
                <a:gd name="T47" fmla="*/ 19 h 472"/>
                <a:gd name="T48" fmla="*/ 188 w 472"/>
                <a:gd name="T49" fmla="*/ 5 h 472"/>
                <a:gd name="T50" fmla="*/ 236 w 472"/>
                <a:gd name="T51" fmla="*/ 0 h 472"/>
                <a:gd name="T52" fmla="*/ 259 w 472"/>
                <a:gd name="T53" fmla="*/ 2 h 472"/>
                <a:gd name="T54" fmla="*/ 305 w 472"/>
                <a:gd name="T55" fmla="*/ 11 h 472"/>
                <a:gd name="T56" fmla="*/ 348 w 472"/>
                <a:gd name="T57" fmla="*/ 28 h 472"/>
                <a:gd name="T58" fmla="*/ 385 w 472"/>
                <a:gd name="T59" fmla="*/ 54 h 472"/>
                <a:gd name="T60" fmla="*/ 418 w 472"/>
                <a:gd name="T61" fmla="*/ 87 h 472"/>
                <a:gd name="T62" fmla="*/ 442 w 472"/>
                <a:gd name="T63" fmla="*/ 124 h 472"/>
                <a:gd name="T64" fmla="*/ 461 w 472"/>
                <a:gd name="T65" fmla="*/ 165 h 472"/>
                <a:gd name="T66" fmla="*/ 470 w 472"/>
                <a:gd name="T67" fmla="*/ 212 h 472"/>
                <a:gd name="T68" fmla="*/ 472 w 472"/>
                <a:gd name="T69" fmla="*/ 236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2" h="472">
                  <a:moveTo>
                    <a:pt x="472" y="236"/>
                  </a:moveTo>
                  <a:lnTo>
                    <a:pt x="472" y="236"/>
                  </a:lnTo>
                  <a:lnTo>
                    <a:pt x="470" y="261"/>
                  </a:lnTo>
                  <a:lnTo>
                    <a:pt x="467" y="284"/>
                  </a:lnTo>
                  <a:lnTo>
                    <a:pt x="461" y="306"/>
                  </a:lnTo>
                  <a:lnTo>
                    <a:pt x="453" y="327"/>
                  </a:lnTo>
                  <a:lnTo>
                    <a:pt x="442" y="349"/>
                  </a:lnTo>
                  <a:lnTo>
                    <a:pt x="431" y="367"/>
                  </a:lnTo>
                  <a:lnTo>
                    <a:pt x="418" y="386"/>
                  </a:lnTo>
                  <a:lnTo>
                    <a:pt x="402" y="403"/>
                  </a:lnTo>
                  <a:lnTo>
                    <a:pt x="385" y="418"/>
                  </a:lnTo>
                  <a:lnTo>
                    <a:pt x="367" y="432"/>
                  </a:lnTo>
                  <a:lnTo>
                    <a:pt x="348" y="443"/>
                  </a:lnTo>
                  <a:lnTo>
                    <a:pt x="327" y="454"/>
                  </a:lnTo>
                  <a:lnTo>
                    <a:pt x="305" y="461"/>
                  </a:lnTo>
                  <a:lnTo>
                    <a:pt x="283" y="467"/>
                  </a:lnTo>
                  <a:lnTo>
                    <a:pt x="259" y="471"/>
                  </a:lnTo>
                  <a:lnTo>
                    <a:pt x="236" y="472"/>
                  </a:lnTo>
                  <a:lnTo>
                    <a:pt x="236" y="472"/>
                  </a:lnTo>
                  <a:lnTo>
                    <a:pt x="211" y="471"/>
                  </a:lnTo>
                  <a:lnTo>
                    <a:pt x="188" y="467"/>
                  </a:lnTo>
                  <a:lnTo>
                    <a:pt x="165" y="461"/>
                  </a:lnTo>
                  <a:lnTo>
                    <a:pt x="143" y="454"/>
                  </a:lnTo>
                  <a:lnTo>
                    <a:pt x="123" y="443"/>
                  </a:lnTo>
                  <a:lnTo>
                    <a:pt x="103" y="432"/>
                  </a:lnTo>
                  <a:lnTo>
                    <a:pt x="85" y="418"/>
                  </a:lnTo>
                  <a:lnTo>
                    <a:pt x="69" y="403"/>
                  </a:lnTo>
                  <a:lnTo>
                    <a:pt x="54" y="386"/>
                  </a:lnTo>
                  <a:lnTo>
                    <a:pt x="40" y="367"/>
                  </a:lnTo>
                  <a:lnTo>
                    <a:pt x="28" y="349"/>
                  </a:lnTo>
                  <a:lnTo>
                    <a:pt x="18" y="327"/>
                  </a:lnTo>
                  <a:lnTo>
                    <a:pt x="11" y="306"/>
                  </a:lnTo>
                  <a:lnTo>
                    <a:pt x="4" y="284"/>
                  </a:lnTo>
                  <a:lnTo>
                    <a:pt x="1" y="261"/>
                  </a:lnTo>
                  <a:lnTo>
                    <a:pt x="0" y="236"/>
                  </a:lnTo>
                  <a:lnTo>
                    <a:pt x="0" y="236"/>
                  </a:lnTo>
                  <a:lnTo>
                    <a:pt x="1" y="212"/>
                  </a:lnTo>
                  <a:lnTo>
                    <a:pt x="4" y="188"/>
                  </a:lnTo>
                  <a:lnTo>
                    <a:pt x="11" y="165"/>
                  </a:lnTo>
                  <a:lnTo>
                    <a:pt x="18" y="144"/>
                  </a:lnTo>
                  <a:lnTo>
                    <a:pt x="28" y="124"/>
                  </a:lnTo>
                  <a:lnTo>
                    <a:pt x="40" y="104"/>
                  </a:lnTo>
                  <a:lnTo>
                    <a:pt x="54" y="87"/>
                  </a:lnTo>
                  <a:lnTo>
                    <a:pt x="69" y="70"/>
                  </a:lnTo>
                  <a:lnTo>
                    <a:pt x="85" y="54"/>
                  </a:lnTo>
                  <a:lnTo>
                    <a:pt x="103" y="40"/>
                  </a:lnTo>
                  <a:lnTo>
                    <a:pt x="123" y="28"/>
                  </a:lnTo>
                  <a:lnTo>
                    <a:pt x="143" y="19"/>
                  </a:lnTo>
                  <a:lnTo>
                    <a:pt x="165" y="11"/>
                  </a:lnTo>
                  <a:lnTo>
                    <a:pt x="188" y="5"/>
                  </a:lnTo>
                  <a:lnTo>
                    <a:pt x="211" y="2"/>
                  </a:lnTo>
                  <a:lnTo>
                    <a:pt x="236" y="0"/>
                  </a:lnTo>
                  <a:lnTo>
                    <a:pt x="236" y="0"/>
                  </a:lnTo>
                  <a:lnTo>
                    <a:pt x="259" y="2"/>
                  </a:lnTo>
                  <a:lnTo>
                    <a:pt x="283" y="5"/>
                  </a:lnTo>
                  <a:lnTo>
                    <a:pt x="305" y="11"/>
                  </a:lnTo>
                  <a:lnTo>
                    <a:pt x="327" y="19"/>
                  </a:lnTo>
                  <a:lnTo>
                    <a:pt x="348" y="28"/>
                  </a:lnTo>
                  <a:lnTo>
                    <a:pt x="367" y="40"/>
                  </a:lnTo>
                  <a:lnTo>
                    <a:pt x="385" y="54"/>
                  </a:lnTo>
                  <a:lnTo>
                    <a:pt x="402" y="70"/>
                  </a:lnTo>
                  <a:lnTo>
                    <a:pt x="418" y="87"/>
                  </a:lnTo>
                  <a:lnTo>
                    <a:pt x="431" y="104"/>
                  </a:lnTo>
                  <a:lnTo>
                    <a:pt x="442" y="124"/>
                  </a:lnTo>
                  <a:lnTo>
                    <a:pt x="453" y="144"/>
                  </a:lnTo>
                  <a:lnTo>
                    <a:pt x="461" y="165"/>
                  </a:lnTo>
                  <a:lnTo>
                    <a:pt x="467" y="188"/>
                  </a:lnTo>
                  <a:lnTo>
                    <a:pt x="470" y="212"/>
                  </a:lnTo>
                  <a:lnTo>
                    <a:pt x="472" y="236"/>
                  </a:lnTo>
                  <a:lnTo>
                    <a:pt x="472"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12"/>
            <p:cNvSpPr>
              <a:spLocks/>
            </p:cNvSpPr>
            <p:nvPr/>
          </p:nvSpPr>
          <p:spPr bwMode="auto">
            <a:xfrm>
              <a:off x="1156" y="2601"/>
              <a:ext cx="178" cy="178"/>
            </a:xfrm>
            <a:custGeom>
              <a:avLst/>
              <a:gdLst>
                <a:gd name="T0" fmla="*/ 356 w 356"/>
                <a:gd name="T1" fmla="*/ 177 h 356"/>
                <a:gd name="T2" fmla="*/ 353 w 356"/>
                <a:gd name="T3" fmla="*/ 214 h 356"/>
                <a:gd name="T4" fmla="*/ 342 w 356"/>
                <a:gd name="T5" fmla="*/ 247 h 356"/>
                <a:gd name="T6" fmla="*/ 327 w 356"/>
                <a:gd name="T7" fmla="*/ 277 h 356"/>
                <a:gd name="T8" fmla="*/ 305 w 356"/>
                <a:gd name="T9" fmla="*/ 304 h 356"/>
                <a:gd name="T10" fmla="*/ 278 w 356"/>
                <a:gd name="T11" fmla="*/ 325 h 356"/>
                <a:gd name="T12" fmla="*/ 248 w 356"/>
                <a:gd name="T13" fmla="*/ 342 h 356"/>
                <a:gd name="T14" fmla="*/ 214 w 356"/>
                <a:gd name="T15" fmla="*/ 353 h 356"/>
                <a:gd name="T16" fmla="*/ 179 w 356"/>
                <a:gd name="T17" fmla="*/ 356 h 356"/>
                <a:gd name="T18" fmla="*/ 160 w 356"/>
                <a:gd name="T19" fmla="*/ 356 h 356"/>
                <a:gd name="T20" fmla="*/ 125 w 356"/>
                <a:gd name="T21" fmla="*/ 348 h 356"/>
                <a:gd name="T22" fmla="*/ 93 w 356"/>
                <a:gd name="T23" fmla="*/ 334 h 356"/>
                <a:gd name="T24" fmla="*/ 65 w 356"/>
                <a:gd name="T25" fmla="*/ 316 h 356"/>
                <a:gd name="T26" fmla="*/ 40 w 356"/>
                <a:gd name="T27" fmla="*/ 291 h 356"/>
                <a:gd name="T28" fmla="*/ 22 w 356"/>
                <a:gd name="T29" fmla="*/ 263 h 356"/>
                <a:gd name="T30" fmla="*/ 8 w 356"/>
                <a:gd name="T31" fmla="*/ 231 h 356"/>
                <a:gd name="T32" fmla="*/ 0 w 356"/>
                <a:gd name="T33" fmla="*/ 196 h 356"/>
                <a:gd name="T34" fmla="*/ 0 w 356"/>
                <a:gd name="T35" fmla="*/ 177 h 356"/>
                <a:gd name="T36" fmla="*/ 3 w 356"/>
                <a:gd name="T37" fmla="*/ 142 h 356"/>
                <a:gd name="T38" fmla="*/ 14 w 356"/>
                <a:gd name="T39" fmla="*/ 108 h 356"/>
                <a:gd name="T40" fmla="*/ 31 w 356"/>
                <a:gd name="T41" fmla="*/ 78 h 356"/>
                <a:gd name="T42" fmla="*/ 52 w 356"/>
                <a:gd name="T43" fmla="*/ 51 h 356"/>
                <a:gd name="T44" fmla="*/ 79 w 356"/>
                <a:gd name="T45" fmla="*/ 29 h 356"/>
                <a:gd name="T46" fmla="*/ 109 w 356"/>
                <a:gd name="T47" fmla="*/ 14 h 356"/>
                <a:gd name="T48" fmla="*/ 142 w 356"/>
                <a:gd name="T49" fmla="*/ 3 h 356"/>
                <a:gd name="T50" fmla="*/ 179 w 356"/>
                <a:gd name="T51" fmla="*/ 0 h 356"/>
                <a:gd name="T52" fmla="*/ 196 w 356"/>
                <a:gd name="T53" fmla="*/ 0 h 356"/>
                <a:gd name="T54" fmla="*/ 231 w 356"/>
                <a:gd name="T55" fmla="*/ 8 h 356"/>
                <a:gd name="T56" fmla="*/ 264 w 356"/>
                <a:gd name="T57" fmla="*/ 20 h 356"/>
                <a:gd name="T58" fmla="*/ 291 w 356"/>
                <a:gd name="T59" fmla="*/ 40 h 356"/>
                <a:gd name="T60" fmla="*/ 316 w 356"/>
                <a:gd name="T61" fmla="*/ 65 h 356"/>
                <a:gd name="T62" fmla="*/ 335 w 356"/>
                <a:gd name="T63" fmla="*/ 92 h 356"/>
                <a:gd name="T64" fmla="*/ 348 w 356"/>
                <a:gd name="T65" fmla="*/ 125 h 356"/>
                <a:gd name="T66" fmla="*/ 356 w 356"/>
                <a:gd name="T67" fmla="*/ 160 h 356"/>
                <a:gd name="T68" fmla="*/ 356 w 356"/>
                <a:gd name="T69" fmla="*/ 17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6">
                  <a:moveTo>
                    <a:pt x="356" y="177"/>
                  </a:moveTo>
                  <a:lnTo>
                    <a:pt x="356" y="177"/>
                  </a:lnTo>
                  <a:lnTo>
                    <a:pt x="356" y="196"/>
                  </a:lnTo>
                  <a:lnTo>
                    <a:pt x="353" y="214"/>
                  </a:lnTo>
                  <a:lnTo>
                    <a:pt x="348" y="231"/>
                  </a:lnTo>
                  <a:lnTo>
                    <a:pt x="342" y="247"/>
                  </a:lnTo>
                  <a:lnTo>
                    <a:pt x="335" y="263"/>
                  </a:lnTo>
                  <a:lnTo>
                    <a:pt x="327" y="277"/>
                  </a:lnTo>
                  <a:lnTo>
                    <a:pt x="316" y="291"/>
                  </a:lnTo>
                  <a:lnTo>
                    <a:pt x="305" y="304"/>
                  </a:lnTo>
                  <a:lnTo>
                    <a:pt x="291" y="316"/>
                  </a:lnTo>
                  <a:lnTo>
                    <a:pt x="278" y="325"/>
                  </a:lnTo>
                  <a:lnTo>
                    <a:pt x="264" y="334"/>
                  </a:lnTo>
                  <a:lnTo>
                    <a:pt x="248" y="342"/>
                  </a:lnTo>
                  <a:lnTo>
                    <a:pt x="231" y="348"/>
                  </a:lnTo>
                  <a:lnTo>
                    <a:pt x="214" y="353"/>
                  </a:lnTo>
                  <a:lnTo>
                    <a:pt x="196" y="356"/>
                  </a:lnTo>
                  <a:lnTo>
                    <a:pt x="179" y="356"/>
                  </a:lnTo>
                  <a:lnTo>
                    <a:pt x="179" y="356"/>
                  </a:lnTo>
                  <a:lnTo>
                    <a:pt x="160" y="356"/>
                  </a:lnTo>
                  <a:lnTo>
                    <a:pt x="142" y="353"/>
                  </a:lnTo>
                  <a:lnTo>
                    <a:pt x="125" y="348"/>
                  </a:lnTo>
                  <a:lnTo>
                    <a:pt x="109" y="342"/>
                  </a:lnTo>
                  <a:lnTo>
                    <a:pt x="93" y="334"/>
                  </a:lnTo>
                  <a:lnTo>
                    <a:pt x="79" y="325"/>
                  </a:lnTo>
                  <a:lnTo>
                    <a:pt x="65" y="316"/>
                  </a:lnTo>
                  <a:lnTo>
                    <a:pt x="52" y="304"/>
                  </a:lnTo>
                  <a:lnTo>
                    <a:pt x="40" y="291"/>
                  </a:lnTo>
                  <a:lnTo>
                    <a:pt x="31" y="277"/>
                  </a:lnTo>
                  <a:lnTo>
                    <a:pt x="22" y="263"/>
                  </a:lnTo>
                  <a:lnTo>
                    <a:pt x="14" y="247"/>
                  </a:lnTo>
                  <a:lnTo>
                    <a:pt x="8" y="231"/>
                  </a:lnTo>
                  <a:lnTo>
                    <a:pt x="3" y="214"/>
                  </a:lnTo>
                  <a:lnTo>
                    <a:pt x="0" y="196"/>
                  </a:lnTo>
                  <a:lnTo>
                    <a:pt x="0" y="177"/>
                  </a:lnTo>
                  <a:lnTo>
                    <a:pt x="0" y="177"/>
                  </a:lnTo>
                  <a:lnTo>
                    <a:pt x="0" y="160"/>
                  </a:lnTo>
                  <a:lnTo>
                    <a:pt x="3" y="142"/>
                  </a:lnTo>
                  <a:lnTo>
                    <a:pt x="8" y="125"/>
                  </a:lnTo>
                  <a:lnTo>
                    <a:pt x="14" y="108"/>
                  </a:lnTo>
                  <a:lnTo>
                    <a:pt x="22" y="92"/>
                  </a:lnTo>
                  <a:lnTo>
                    <a:pt x="31" y="78"/>
                  </a:lnTo>
                  <a:lnTo>
                    <a:pt x="40" y="65"/>
                  </a:lnTo>
                  <a:lnTo>
                    <a:pt x="52" y="51"/>
                  </a:lnTo>
                  <a:lnTo>
                    <a:pt x="65" y="40"/>
                  </a:lnTo>
                  <a:lnTo>
                    <a:pt x="79" y="29"/>
                  </a:lnTo>
                  <a:lnTo>
                    <a:pt x="93" y="20"/>
                  </a:lnTo>
                  <a:lnTo>
                    <a:pt x="109" y="14"/>
                  </a:lnTo>
                  <a:lnTo>
                    <a:pt x="125" y="8"/>
                  </a:lnTo>
                  <a:lnTo>
                    <a:pt x="142" y="3"/>
                  </a:lnTo>
                  <a:lnTo>
                    <a:pt x="160" y="0"/>
                  </a:lnTo>
                  <a:lnTo>
                    <a:pt x="179" y="0"/>
                  </a:lnTo>
                  <a:lnTo>
                    <a:pt x="179" y="0"/>
                  </a:lnTo>
                  <a:lnTo>
                    <a:pt x="196" y="0"/>
                  </a:lnTo>
                  <a:lnTo>
                    <a:pt x="214" y="3"/>
                  </a:lnTo>
                  <a:lnTo>
                    <a:pt x="231" y="8"/>
                  </a:lnTo>
                  <a:lnTo>
                    <a:pt x="248" y="14"/>
                  </a:lnTo>
                  <a:lnTo>
                    <a:pt x="264" y="20"/>
                  </a:lnTo>
                  <a:lnTo>
                    <a:pt x="278" y="29"/>
                  </a:lnTo>
                  <a:lnTo>
                    <a:pt x="291" y="40"/>
                  </a:lnTo>
                  <a:lnTo>
                    <a:pt x="305" y="51"/>
                  </a:lnTo>
                  <a:lnTo>
                    <a:pt x="316" y="65"/>
                  </a:lnTo>
                  <a:lnTo>
                    <a:pt x="327" y="78"/>
                  </a:lnTo>
                  <a:lnTo>
                    <a:pt x="335" y="92"/>
                  </a:lnTo>
                  <a:lnTo>
                    <a:pt x="342" y="108"/>
                  </a:lnTo>
                  <a:lnTo>
                    <a:pt x="348" y="125"/>
                  </a:lnTo>
                  <a:lnTo>
                    <a:pt x="353" y="142"/>
                  </a:lnTo>
                  <a:lnTo>
                    <a:pt x="356" y="160"/>
                  </a:lnTo>
                  <a:lnTo>
                    <a:pt x="356" y="177"/>
                  </a:lnTo>
                  <a:lnTo>
                    <a:pt x="356"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3"/>
            <p:cNvSpPr>
              <a:spLocks/>
            </p:cNvSpPr>
            <p:nvPr/>
          </p:nvSpPr>
          <p:spPr bwMode="auto">
            <a:xfrm>
              <a:off x="855" y="1580"/>
              <a:ext cx="185" cy="185"/>
            </a:xfrm>
            <a:custGeom>
              <a:avLst/>
              <a:gdLst>
                <a:gd name="T0" fmla="*/ 370 w 370"/>
                <a:gd name="T1" fmla="*/ 183 h 368"/>
                <a:gd name="T2" fmla="*/ 367 w 370"/>
                <a:gd name="T3" fmla="*/ 222 h 368"/>
                <a:gd name="T4" fmla="*/ 356 w 370"/>
                <a:gd name="T5" fmla="*/ 256 h 368"/>
                <a:gd name="T6" fmla="*/ 339 w 370"/>
                <a:gd name="T7" fmla="*/ 288 h 368"/>
                <a:gd name="T8" fmla="*/ 316 w 370"/>
                <a:gd name="T9" fmla="*/ 314 h 368"/>
                <a:gd name="T10" fmla="*/ 288 w 370"/>
                <a:gd name="T11" fmla="*/ 337 h 368"/>
                <a:gd name="T12" fmla="*/ 257 w 370"/>
                <a:gd name="T13" fmla="*/ 354 h 368"/>
                <a:gd name="T14" fmla="*/ 222 w 370"/>
                <a:gd name="T15" fmla="*/ 365 h 368"/>
                <a:gd name="T16" fmla="*/ 185 w 370"/>
                <a:gd name="T17" fmla="*/ 368 h 368"/>
                <a:gd name="T18" fmla="*/ 166 w 370"/>
                <a:gd name="T19" fmla="*/ 368 h 368"/>
                <a:gd name="T20" fmla="*/ 131 w 370"/>
                <a:gd name="T21" fmla="*/ 360 h 368"/>
                <a:gd name="T22" fmla="*/ 97 w 370"/>
                <a:gd name="T23" fmla="*/ 347 h 368"/>
                <a:gd name="T24" fmla="*/ 68 w 370"/>
                <a:gd name="T25" fmla="*/ 326 h 368"/>
                <a:gd name="T26" fmla="*/ 43 w 370"/>
                <a:gd name="T27" fmla="*/ 302 h 368"/>
                <a:gd name="T28" fmla="*/ 23 w 370"/>
                <a:gd name="T29" fmla="*/ 273 h 368"/>
                <a:gd name="T30" fmla="*/ 9 w 370"/>
                <a:gd name="T31" fmla="*/ 239 h 368"/>
                <a:gd name="T32" fmla="*/ 1 w 370"/>
                <a:gd name="T33" fmla="*/ 203 h 368"/>
                <a:gd name="T34" fmla="*/ 0 w 370"/>
                <a:gd name="T35" fmla="*/ 183 h 368"/>
                <a:gd name="T36" fmla="*/ 4 w 370"/>
                <a:gd name="T37" fmla="*/ 146 h 368"/>
                <a:gd name="T38" fmla="*/ 15 w 370"/>
                <a:gd name="T39" fmla="*/ 112 h 368"/>
                <a:gd name="T40" fmla="*/ 32 w 370"/>
                <a:gd name="T41" fmla="*/ 80 h 368"/>
                <a:gd name="T42" fmla="*/ 54 w 370"/>
                <a:gd name="T43" fmla="*/ 54 h 368"/>
                <a:gd name="T44" fmla="*/ 81 w 370"/>
                <a:gd name="T45" fmla="*/ 30 h 368"/>
                <a:gd name="T46" fmla="*/ 114 w 370"/>
                <a:gd name="T47" fmla="*/ 14 h 368"/>
                <a:gd name="T48" fmla="*/ 148 w 370"/>
                <a:gd name="T49" fmla="*/ 3 h 368"/>
                <a:gd name="T50" fmla="*/ 185 w 370"/>
                <a:gd name="T51" fmla="*/ 0 h 368"/>
                <a:gd name="T52" fmla="*/ 205 w 370"/>
                <a:gd name="T53" fmla="*/ 0 h 368"/>
                <a:gd name="T54" fmla="*/ 240 w 370"/>
                <a:gd name="T55" fmla="*/ 7 h 368"/>
                <a:gd name="T56" fmla="*/ 273 w 370"/>
                <a:gd name="T57" fmla="*/ 21 h 368"/>
                <a:gd name="T58" fmla="*/ 303 w 370"/>
                <a:gd name="T59" fmla="*/ 41 h 368"/>
                <a:gd name="T60" fmla="*/ 328 w 370"/>
                <a:gd name="T61" fmla="*/ 66 h 368"/>
                <a:gd name="T62" fmla="*/ 348 w 370"/>
                <a:gd name="T63" fmla="*/ 95 h 368"/>
                <a:gd name="T64" fmla="*/ 362 w 370"/>
                <a:gd name="T65" fmla="*/ 129 h 368"/>
                <a:gd name="T66" fmla="*/ 370 w 370"/>
                <a:gd name="T67" fmla="*/ 165 h 368"/>
                <a:gd name="T68" fmla="*/ 370 w 370"/>
                <a:gd name="T69" fmla="*/ 18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0" h="368">
                  <a:moveTo>
                    <a:pt x="370" y="183"/>
                  </a:moveTo>
                  <a:lnTo>
                    <a:pt x="370" y="183"/>
                  </a:lnTo>
                  <a:lnTo>
                    <a:pt x="370" y="203"/>
                  </a:lnTo>
                  <a:lnTo>
                    <a:pt x="367" y="222"/>
                  </a:lnTo>
                  <a:lnTo>
                    <a:pt x="362" y="239"/>
                  </a:lnTo>
                  <a:lnTo>
                    <a:pt x="356" y="256"/>
                  </a:lnTo>
                  <a:lnTo>
                    <a:pt x="348" y="273"/>
                  </a:lnTo>
                  <a:lnTo>
                    <a:pt x="339" y="288"/>
                  </a:lnTo>
                  <a:lnTo>
                    <a:pt x="328" y="302"/>
                  </a:lnTo>
                  <a:lnTo>
                    <a:pt x="316" y="314"/>
                  </a:lnTo>
                  <a:lnTo>
                    <a:pt x="303" y="326"/>
                  </a:lnTo>
                  <a:lnTo>
                    <a:pt x="288" y="337"/>
                  </a:lnTo>
                  <a:lnTo>
                    <a:pt x="273" y="347"/>
                  </a:lnTo>
                  <a:lnTo>
                    <a:pt x="257" y="354"/>
                  </a:lnTo>
                  <a:lnTo>
                    <a:pt x="240" y="360"/>
                  </a:lnTo>
                  <a:lnTo>
                    <a:pt x="222" y="365"/>
                  </a:lnTo>
                  <a:lnTo>
                    <a:pt x="205" y="368"/>
                  </a:lnTo>
                  <a:lnTo>
                    <a:pt x="185" y="368"/>
                  </a:lnTo>
                  <a:lnTo>
                    <a:pt x="185" y="368"/>
                  </a:lnTo>
                  <a:lnTo>
                    <a:pt x="166" y="368"/>
                  </a:lnTo>
                  <a:lnTo>
                    <a:pt x="148" y="365"/>
                  </a:lnTo>
                  <a:lnTo>
                    <a:pt x="131" y="360"/>
                  </a:lnTo>
                  <a:lnTo>
                    <a:pt x="114" y="354"/>
                  </a:lnTo>
                  <a:lnTo>
                    <a:pt x="97" y="347"/>
                  </a:lnTo>
                  <a:lnTo>
                    <a:pt x="81" y="337"/>
                  </a:lnTo>
                  <a:lnTo>
                    <a:pt x="68" y="326"/>
                  </a:lnTo>
                  <a:lnTo>
                    <a:pt x="54" y="314"/>
                  </a:lnTo>
                  <a:lnTo>
                    <a:pt x="43" y="302"/>
                  </a:lnTo>
                  <a:lnTo>
                    <a:pt x="32" y="288"/>
                  </a:lnTo>
                  <a:lnTo>
                    <a:pt x="23" y="273"/>
                  </a:lnTo>
                  <a:lnTo>
                    <a:pt x="15" y="256"/>
                  </a:lnTo>
                  <a:lnTo>
                    <a:pt x="9" y="239"/>
                  </a:lnTo>
                  <a:lnTo>
                    <a:pt x="4" y="222"/>
                  </a:lnTo>
                  <a:lnTo>
                    <a:pt x="1" y="203"/>
                  </a:lnTo>
                  <a:lnTo>
                    <a:pt x="0" y="183"/>
                  </a:lnTo>
                  <a:lnTo>
                    <a:pt x="0" y="183"/>
                  </a:lnTo>
                  <a:lnTo>
                    <a:pt x="1" y="165"/>
                  </a:lnTo>
                  <a:lnTo>
                    <a:pt x="4" y="146"/>
                  </a:lnTo>
                  <a:lnTo>
                    <a:pt x="9" y="129"/>
                  </a:lnTo>
                  <a:lnTo>
                    <a:pt x="15" y="112"/>
                  </a:lnTo>
                  <a:lnTo>
                    <a:pt x="23" y="95"/>
                  </a:lnTo>
                  <a:lnTo>
                    <a:pt x="32" y="80"/>
                  </a:lnTo>
                  <a:lnTo>
                    <a:pt x="43" y="66"/>
                  </a:lnTo>
                  <a:lnTo>
                    <a:pt x="54" y="54"/>
                  </a:lnTo>
                  <a:lnTo>
                    <a:pt x="68" y="41"/>
                  </a:lnTo>
                  <a:lnTo>
                    <a:pt x="81" y="30"/>
                  </a:lnTo>
                  <a:lnTo>
                    <a:pt x="97" y="21"/>
                  </a:lnTo>
                  <a:lnTo>
                    <a:pt x="114" y="14"/>
                  </a:lnTo>
                  <a:lnTo>
                    <a:pt x="131" y="7"/>
                  </a:lnTo>
                  <a:lnTo>
                    <a:pt x="148" y="3"/>
                  </a:lnTo>
                  <a:lnTo>
                    <a:pt x="166" y="0"/>
                  </a:lnTo>
                  <a:lnTo>
                    <a:pt x="185" y="0"/>
                  </a:lnTo>
                  <a:lnTo>
                    <a:pt x="185" y="0"/>
                  </a:lnTo>
                  <a:lnTo>
                    <a:pt x="205" y="0"/>
                  </a:lnTo>
                  <a:lnTo>
                    <a:pt x="222" y="3"/>
                  </a:lnTo>
                  <a:lnTo>
                    <a:pt x="240" y="7"/>
                  </a:lnTo>
                  <a:lnTo>
                    <a:pt x="257" y="14"/>
                  </a:lnTo>
                  <a:lnTo>
                    <a:pt x="273" y="21"/>
                  </a:lnTo>
                  <a:lnTo>
                    <a:pt x="288" y="30"/>
                  </a:lnTo>
                  <a:lnTo>
                    <a:pt x="303" y="41"/>
                  </a:lnTo>
                  <a:lnTo>
                    <a:pt x="316" y="54"/>
                  </a:lnTo>
                  <a:lnTo>
                    <a:pt x="328" y="66"/>
                  </a:lnTo>
                  <a:lnTo>
                    <a:pt x="339" y="80"/>
                  </a:lnTo>
                  <a:lnTo>
                    <a:pt x="348" y="95"/>
                  </a:lnTo>
                  <a:lnTo>
                    <a:pt x="356" y="112"/>
                  </a:lnTo>
                  <a:lnTo>
                    <a:pt x="362" y="129"/>
                  </a:lnTo>
                  <a:lnTo>
                    <a:pt x="367" y="146"/>
                  </a:lnTo>
                  <a:lnTo>
                    <a:pt x="370" y="165"/>
                  </a:lnTo>
                  <a:lnTo>
                    <a:pt x="370" y="183"/>
                  </a:lnTo>
                  <a:lnTo>
                    <a:pt x="370"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14"/>
            <p:cNvSpPr>
              <a:spLocks/>
            </p:cNvSpPr>
            <p:nvPr/>
          </p:nvSpPr>
          <p:spPr bwMode="auto">
            <a:xfrm>
              <a:off x="1667" y="2091"/>
              <a:ext cx="162" cy="163"/>
            </a:xfrm>
            <a:custGeom>
              <a:avLst/>
              <a:gdLst>
                <a:gd name="T0" fmla="*/ 325 w 325"/>
                <a:gd name="T1" fmla="*/ 163 h 325"/>
                <a:gd name="T2" fmla="*/ 322 w 325"/>
                <a:gd name="T3" fmla="*/ 196 h 325"/>
                <a:gd name="T4" fmla="*/ 313 w 325"/>
                <a:gd name="T5" fmla="*/ 226 h 325"/>
                <a:gd name="T6" fmla="*/ 298 w 325"/>
                <a:gd name="T7" fmla="*/ 254 h 325"/>
                <a:gd name="T8" fmla="*/ 278 w 325"/>
                <a:gd name="T9" fmla="*/ 277 h 325"/>
                <a:gd name="T10" fmla="*/ 253 w 325"/>
                <a:gd name="T11" fmla="*/ 297 h 325"/>
                <a:gd name="T12" fmla="*/ 227 w 325"/>
                <a:gd name="T13" fmla="*/ 313 h 325"/>
                <a:gd name="T14" fmla="*/ 196 w 325"/>
                <a:gd name="T15" fmla="*/ 322 h 325"/>
                <a:gd name="T16" fmla="*/ 162 w 325"/>
                <a:gd name="T17" fmla="*/ 325 h 325"/>
                <a:gd name="T18" fmla="*/ 147 w 325"/>
                <a:gd name="T19" fmla="*/ 324 h 325"/>
                <a:gd name="T20" fmla="*/ 114 w 325"/>
                <a:gd name="T21" fmla="*/ 317 h 325"/>
                <a:gd name="T22" fmla="*/ 85 w 325"/>
                <a:gd name="T23" fmla="*/ 305 h 325"/>
                <a:gd name="T24" fmla="*/ 59 w 325"/>
                <a:gd name="T25" fmla="*/ 288 h 325"/>
                <a:gd name="T26" fmla="*/ 37 w 325"/>
                <a:gd name="T27" fmla="*/ 267 h 325"/>
                <a:gd name="T28" fmla="*/ 20 w 325"/>
                <a:gd name="T29" fmla="*/ 240 h 325"/>
                <a:gd name="T30" fmla="*/ 8 w 325"/>
                <a:gd name="T31" fmla="*/ 211 h 325"/>
                <a:gd name="T32" fmla="*/ 2 w 325"/>
                <a:gd name="T33" fmla="*/ 179 h 325"/>
                <a:gd name="T34" fmla="*/ 0 w 325"/>
                <a:gd name="T35" fmla="*/ 163 h 325"/>
                <a:gd name="T36" fmla="*/ 3 w 325"/>
                <a:gd name="T37" fmla="*/ 129 h 325"/>
                <a:gd name="T38" fmla="*/ 12 w 325"/>
                <a:gd name="T39" fmla="*/ 100 h 325"/>
                <a:gd name="T40" fmla="*/ 28 w 325"/>
                <a:gd name="T41" fmla="*/ 72 h 325"/>
                <a:gd name="T42" fmla="*/ 48 w 325"/>
                <a:gd name="T43" fmla="*/ 48 h 325"/>
                <a:gd name="T44" fmla="*/ 71 w 325"/>
                <a:gd name="T45" fmla="*/ 28 h 325"/>
                <a:gd name="T46" fmla="*/ 99 w 325"/>
                <a:gd name="T47" fmla="*/ 12 h 325"/>
                <a:gd name="T48" fmla="*/ 130 w 325"/>
                <a:gd name="T49" fmla="*/ 3 h 325"/>
                <a:gd name="T50" fmla="*/ 162 w 325"/>
                <a:gd name="T51" fmla="*/ 0 h 325"/>
                <a:gd name="T52" fmla="*/ 179 w 325"/>
                <a:gd name="T53" fmla="*/ 1 h 325"/>
                <a:gd name="T54" fmla="*/ 211 w 325"/>
                <a:gd name="T55" fmla="*/ 7 h 325"/>
                <a:gd name="T56" fmla="*/ 241 w 325"/>
                <a:gd name="T57" fmla="*/ 20 h 325"/>
                <a:gd name="T58" fmla="*/ 267 w 325"/>
                <a:gd name="T59" fmla="*/ 37 h 325"/>
                <a:gd name="T60" fmla="*/ 288 w 325"/>
                <a:gd name="T61" fmla="*/ 58 h 325"/>
                <a:gd name="T62" fmla="*/ 305 w 325"/>
                <a:gd name="T63" fmla="*/ 85 h 325"/>
                <a:gd name="T64" fmla="*/ 318 w 325"/>
                <a:gd name="T65" fmla="*/ 114 h 325"/>
                <a:gd name="T66" fmla="*/ 324 w 325"/>
                <a:gd name="T67" fmla="*/ 146 h 325"/>
                <a:gd name="T68" fmla="*/ 325 w 325"/>
                <a:gd name="T69" fmla="*/ 16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25">
                  <a:moveTo>
                    <a:pt x="325" y="163"/>
                  </a:moveTo>
                  <a:lnTo>
                    <a:pt x="325" y="163"/>
                  </a:lnTo>
                  <a:lnTo>
                    <a:pt x="324" y="179"/>
                  </a:lnTo>
                  <a:lnTo>
                    <a:pt x="322" y="196"/>
                  </a:lnTo>
                  <a:lnTo>
                    <a:pt x="318" y="211"/>
                  </a:lnTo>
                  <a:lnTo>
                    <a:pt x="313" y="226"/>
                  </a:lnTo>
                  <a:lnTo>
                    <a:pt x="305" y="240"/>
                  </a:lnTo>
                  <a:lnTo>
                    <a:pt x="298" y="254"/>
                  </a:lnTo>
                  <a:lnTo>
                    <a:pt x="288" y="267"/>
                  </a:lnTo>
                  <a:lnTo>
                    <a:pt x="278" y="277"/>
                  </a:lnTo>
                  <a:lnTo>
                    <a:pt x="267" y="288"/>
                  </a:lnTo>
                  <a:lnTo>
                    <a:pt x="253" y="297"/>
                  </a:lnTo>
                  <a:lnTo>
                    <a:pt x="241" y="305"/>
                  </a:lnTo>
                  <a:lnTo>
                    <a:pt x="227" y="313"/>
                  </a:lnTo>
                  <a:lnTo>
                    <a:pt x="211" y="317"/>
                  </a:lnTo>
                  <a:lnTo>
                    <a:pt x="196" y="322"/>
                  </a:lnTo>
                  <a:lnTo>
                    <a:pt x="179" y="324"/>
                  </a:lnTo>
                  <a:lnTo>
                    <a:pt x="162" y="325"/>
                  </a:lnTo>
                  <a:lnTo>
                    <a:pt x="162" y="325"/>
                  </a:lnTo>
                  <a:lnTo>
                    <a:pt x="147" y="324"/>
                  </a:lnTo>
                  <a:lnTo>
                    <a:pt x="130" y="322"/>
                  </a:lnTo>
                  <a:lnTo>
                    <a:pt x="114" y="317"/>
                  </a:lnTo>
                  <a:lnTo>
                    <a:pt x="99" y="313"/>
                  </a:lnTo>
                  <a:lnTo>
                    <a:pt x="85" y="305"/>
                  </a:lnTo>
                  <a:lnTo>
                    <a:pt x="71" y="297"/>
                  </a:lnTo>
                  <a:lnTo>
                    <a:pt x="59" y="288"/>
                  </a:lnTo>
                  <a:lnTo>
                    <a:pt x="48" y="277"/>
                  </a:lnTo>
                  <a:lnTo>
                    <a:pt x="37" y="267"/>
                  </a:lnTo>
                  <a:lnTo>
                    <a:pt x="28" y="254"/>
                  </a:lnTo>
                  <a:lnTo>
                    <a:pt x="20" y="240"/>
                  </a:lnTo>
                  <a:lnTo>
                    <a:pt x="12" y="226"/>
                  </a:lnTo>
                  <a:lnTo>
                    <a:pt x="8" y="211"/>
                  </a:lnTo>
                  <a:lnTo>
                    <a:pt x="3" y="196"/>
                  </a:lnTo>
                  <a:lnTo>
                    <a:pt x="2" y="179"/>
                  </a:lnTo>
                  <a:lnTo>
                    <a:pt x="0" y="163"/>
                  </a:lnTo>
                  <a:lnTo>
                    <a:pt x="0" y="163"/>
                  </a:lnTo>
                  <a:lnTo>
                    <a:pt x="2" y="146"/>
                  </a:lnTo>
                  <a:lnTo>
                    <a:pt x="3" y="129"/>
                  </a:lnTo>
                  <a:lnTo>
                    <a:pt x="8" y="114"/>
                  </a:lnTo>
                  <a:lnTo>
                    <a:pt x="12" y="100"/>
                  </a:lnTo>
                  <a:lnTo>
                    <a:pt x="20" y="85"/>
                  </a:lnTo>
                  <a:lnTo>
                    <a:pt x="28" y="72"/>
                  </a:lnTo>
                  <a:lnTo>
                    <a:pt x="37" y="58"/>
                  </a:lnTo>
                  <a:lnTo>
                    <a:pt x="48" y="48"/>
                  </a:lnTo>
                  <a:lnTo>
                    <a:pt x="59" y="37"/>
                  </a:lnTo>
                  <a:lnTo>
                    <a:pt x="71" y="28"/>
                  </a:lnTo>
                  <a:lnTo>
                    <a:pt x="85" y="20"/>
                  </a:lnTo>
                  <a:lnTo>
                    <a:pt x="99" y="12"/>
                  </a:lnTo>
                  <a:lnTo>
                    <a:pt x="114" y="7"/>
                  </a:lnTo>
                  <a:lnTo>
                    <a:pt x="130" y="3"/>
                  </a:lnTo>
                  <a:lnTo>
                    <a:pt x="147" y="1"/>
                  </a:lnTo>
                  <a:lnTo>
                    <a:pt x="162" y="0"/>
                  </a:lnTo>
                  <a:lnTo>
                    <a:pt x="162" y="0"/>
                  </a:lnTo>
                  <a:lnTo>
                    <a:pt x="179" y="1"/>
                  </a:lnTo>
                  <a:lnTo>
                    <a:pt x="196" y="3"/>
                  </a:lnTo>
                  <a:lnTo>
                    <a:pt x="211" y="7"/>
                  </a:lnTo>
                  <a:lnTo>
                    <a:pt x="227" y="12"/>
                  </a:lnTo>
                  <a:lnTo>
                    <a:pt x="241" y="20"/>
                  </a:lnTo>
                  <a:lnTo>
                    <a:pt x="253" y="28"/>
                  </a:lnTo>
                  <a:lnTo>
                    <a:pt x="267" y="37"/>
                  </a:lnTo>
                  <a:lnTo>
                    <a:pt x="278" y="48"/>
                  </a:lnTo>
                  <a:lnTo>
                    <a:pt x="288" y="58"/>
                  </a:lnTo>
                  <a:lnTo>
                    <a:pt x="298" y="72"/>
                  </a:lnTo>
                  <a:lnTo>
                    <a:pt x="305" y="85"/>
                  </a:lnTo>
                  <a:lnTo>
                    <a:pt x="313" y="100"/>
                  </a:lnTo>
                  <a:lnTo>
                    <a:pt x="318" y="114"/>
                  </a:lnTo>
                  <a:lnTo>
                    <a:pt x="322" y="129"/>
                  </a:lnTo>
                  <a:lnTo>
                    <a:pt x="324" y="146"/>
                  </a:lnTo>
                  <a:lnTo>
                    <a:pt x="325" y="163"/>
                  </a:lnTo>
                  <a:lnTo>
                    <a:pt x="325"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15"/>
            <p:cNvSpPr>
              <a:spLocks/>
            </p:cNvSpPr>
            <p:nvPr/>
          </p:nvSpPr>
          <p:spPr bwMode="auto">
            <a:xfrm>
              <a:off x="20" y="1580"/>
              <a:ext cx="323" cy="323"/>
            </a:xfrm>
            <a:custGeom>
              <a:avLst/>
              <a:gdLst>
                <a:gd name="T0" fmla="*/ 646 w 646"/>
                <a:gd name="T1" fmla="*/ 322 h 646"/>
                <a:gd name="T2" fmla="*/ 640 w 646"/>
                <a:gd name="T3" fmla="*/ 388 h 646"/>
                <a:gd name="T4" fmla="*/ 620 w 646"/>
                <a:gd name="T5" fmla="*/ 448 h 646"/>
                <a:gd name="T6" fmla="*/ 591 w 646"/>
                <a:gd name="T7" fmla="*/ 502 h 646"/>
                <a:gd name="T8" fmla="*/ 552 w 646"/>
                <a:gd name="T9" fmla="*/ 550 h 646"/>
                <a:gd name="T10" fmla="*/ 504 w 646"/>
                <a:gd name="T11" fmla="*/ 590 h 646"/>
                <a:gd name="T12" fmla="*/ 449 w 646"/>
                <a:gd name="T13" fmla="*/ 619 h 646"/>
                <a:gd name="T14" fmla="*/ 389 w 646"/>
                <a:gd name="T15" fmla="*/ 638 h 646"/>
                <a:gd name="T16" fmla="*/ 324 w 646"/>
                <a:gd name="T17" fmla="*/ 646 h 646"/>
                <a:gd name="T18" fmla="*/ 290 w 646"/>
                <a:gd name="T19" fmla="*/ 644 h 646"/>
                <a:gd name="T20" fmla="*/ 227 w 646"/>
                <a:gd name="T21" fmla="*/ 630 h 646"/>
                <a:gd name="T22" fmla="*/ 170 w 646"/>
                <a:gd name="T23" fmla="*/ 606 h 646"/>
                <a:gd name="T24" fmla="*/ 117 w 646"/>
                <a:gd name="T25" fmla="*/ 572 h 646"/>
                <a:gd name="T26" fmla="*/ 74 w 646"/>
                <a:gd name="T27" fmla="*/ 528 h 646"/>
                <a:gd name="T28" fmla="*/ 39 w 646"/>
                <a:gd name="T29" fmla="*/ 476 h 646"/>
                <a:gd name="T30" fmla="*/ 16 w 646"/>
                <a:gd name="T31" fmla="*/ 419 h 646"/>
                <a:gd name="T32" fmla="*/ 2 w 646"/>
                <a:gd name="T33" fmla="*/ 356 h 646"/>
                <a:gd name="T34" fmla="*/ 0 w 646"/>
                <a:gd name="T35" fmla="*/ 322 h 646"/>
                <a:gd name="T36" fmla="*/ 6 w 646"/>
                <a:gd name="T37" fmla="*/ 257 h 646"/>
                <a:gd name="T38" fmla="*/ 26 w 646"/>
                <a:gd name="T39" fmla="*/ 197 h 646"/>
                <a:gd name="T40" fmla="*/ 56 w 646"/>
                <a:gd name="T41" fmla="*/ 141 h 646"/>
                <a:gd name="T42" fmla="*/ 94 w 646"/>
                <a:gd name="T43" fmla="*/ 94 h 646"/>
                <a:gd name="T44" fmla="*/ 142 w 646"/>
                <a:gd name="T45" fmla="*/ 55 h 646"/>
                <a:gd name="T46" fmla="*/ 197 w 646"/>
                <a:gd name="T47" fmla="*/ 24 h 646"/>
                <a:gd name="T48" fmla="*/ 258 w 646"/>
                <a:gd name="T49" fmla="*/ 6 h 646"/>
                <a:gd name="T50" fmla="*/ 324 w 646"/>
                <a:gd name="T51" fmla="*/ 0 h 646"/>
                <a:gd name="T52" fmla="*/ 356 w 646"/>
                <a:gd name="T53" fmla="*/ 1 h 646"/>
                <a:gd name="T54" fmla="*/ 419 w 646"/>
                <a:gd name="T55" fmla="*/ 14 h 646"/>
                <a:gd name="T56" fmla="*/ 476 w 646"/>
                <a:gd name="T57" fmla="*/ 38 h 646"/>
                <a:gd name="T58" fmla="*/ 529 w 646"/>
                <a:gd name="T59" fmla="*/ 74 h 646"/>
                <a:gd name="T60" fmla="*/ 572 w 646"/>
                <a:gd name="T61" fmla="*/ 117 h 646"/>
                <a:gd name="T62" fmla="*/ 608 w 646"/>
                <a:gd name="T63" fmla="*/ 169 h 646"/>
                <a:gd name="T64" fmla="*/ 632 w 646"/>
                <a:gd name="T65" fmla="*/ 226 h 646"/>
                <a:gd name="T66" fmla="*/ 645 w 646"/>
                <a:gd name="T67" fmla="*/ 289 h 646"/>
                <a:gd name="T68" fmla="*/ 646 w 646"/>
                <a:gd name="T69" fmla="*/ 322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6">
                  <a:moveTo>
                    <a:pt x="646" y="322"/>
                  </a:moveTo>
                  <a:lnTo>
                    <a:pt x="646" y="322"/>
                  </a:lnTo>
                  <a:lnTo>
                    <a:pt x="645" y="356"/>
                  </a:lnTo>
                  <a:lnTo>
                    <a:pt x="640" y="388"/>
                  </a:lnTo>
                  <a:lnTo>
                    <a:pt x="632" y="419"/>
                  </a:lnTo>
                  <a:lnTo>
                    <a:pt x="620" y="448"/>
                  </a:lnTo>
                  <a:lnTo>
                    <a:pt x="608" y="476"/>
                  </a:lnTo>
                  <a:lnTo>
                    <a:pt x="591" y="502"/>
                  </a:lnTo>
                  <a:lnTo>
                    <a:pt x="572" y="528"/>
                  </a:lnTo>
                  <a:lnTo>
                    <a:pt x="552" y="550"/>
                  </a:lnTo>
                  <a:lnTo>
                    <a:pt x="529" y="572"/>
                  </a:lnTo>
                  <a:lnTo>
                    <a:pt x="504" y="590"/>
                  </a:lnTo>
                  <a:lnTo>
                    <a:pt x="476" y="606"/>
                  </a:lnTo>
                  <a:lnTo>
                    <a:pt x="449" y="619"/>
                  </a:lnTo>
                  <a:lnTo>
                    <a:pt x="419" y="630"/>
                  </a:lnTo>
                  <a:lnTo>
                    <a:pt x="389" y="638"/>
                  </a:lnTo>
                  <a:lnTo>
                    <a:pt x="356" y="644"/>
                  </a:lnTo>
                  <a:lnTo>
                    <a:pt x="324" y="646"/>
                  </a:lnTo>
                  <a:lnTo>
                    <a:pt x="324" y="646"/>
                  </a:lnTo>
                  <a:lnTo>
                    <a:pt x="290" y="644"/>
                  </a:lnTo>
                  <a:lnTo>
                    <a:pt x="258" y="638"/>
                  </a:lnTo>
                  <a:lnTo>
                    <a:pt x="227" y="630"/>
                  </a:lnTo>
                  <a:lnTo>
                    <a:pt x="197" y="619"/>
                  </a:lnTo>
                  <a:lnTo>
                    <a:pt x="170" y="606"/>
                  </a:lnTo>
                  <a:lnTo>
                    <a:pt x="142" y="590"/>
                  </a:lnTo>
                  <a:lnTo>
                    <a:pt x="117" y="572"/>
                  </a:lnTo>
                  <a:lnTo>
                    <a:pt x="94" y="550"/>
                  </a:lnTo>
                  <a:lnTo>
                    <a:pt x="74" y="528"/>
                  </a:lnTo>
                  <a:lnTo>
                    <a:pt x="56" y="502"/>
                  </a:lnTo>
                  <a:lnTo>
                    <a:pt x="39" y="476"/>
                  </a:lnTo>
                  <a:lnTo>
                    <a:pt x="26" y="448"/>
                  </a:lnTo>
                  <a:lnTo>
                    <a:pt x="16" y="419"/>
                  </a:lnTo>
                  <a:lnTo>
                    <a:pt x="6" y="388"/>
                  </a:lnTo>
                  <a:lnTo>
                    <a:pt x="2" y="356"/>
                  </a:lnTo>
                  <a:lnTo>
                    <a:pt x="0" y="322"/>
                  </a:lnTo>
                  <a:lnTo>
                    <a:pt x="0" y="322"/>
                  </a:lnTo>
                  <a:lnTo>
                    <a:pt x="2" y="289"/>
                  </a:lnTo>
                  <a:lnTo>
                    <a:pt x="6" y="257"/>
                  </a:lnTo>
                  <a:lnTo>
                    <a:pt x="16" y="226"/>
                  </a:lnTo>
                  <a:lnTo>
                    <a:pt x="26" y="197"/>
                  </a:lnTo>
                  <a:lnTo>
                    <a:pt x="39" y="169"/>
                  </a:lnTo>
                  <a:lnTo>
                    <a:pt x="56" y="141"/>
                  </a:lnTo>
                  <a:lnTo>
                    <a:pt x="74" y="117"/>
                  </a:lnTo>
                  <a:lnTo>
                    <a:pt x="94" y="94"/>
                  </a:lnTo>
                  <a:lnTo>
                    <a:pt x="117" y="74"/>
                  </a:lnTo>
                  <a:lnTo>
                    <a:pt x="142" y="55"/>
                  </a:lnTo>
                  <a:lnTo>
                    <a:pt x="170" y="38"/>
                  </a:lnTo>
                  <a:lnTo>
                    <a:pt x="197" y="24"/>
                  </a:lnTo>
                  <a:lnTo>
                    <a:pt x="227" y="14"/>
                  </a:lnTo>
                  <a:lnTo>
                    <a:pt x="258" y="6"/>
                  </a:lnTo>
                  <a:lnTo>
                    <a:pt x="290" y="1"/>
                  </a:lnTo>
                  <a:lnTo>
                    <a:pt x="324" y="0"/>
                  </a:lnTo>
                  <a:lnTo>
                    <a:pt x="324" y="0"/>
                  </a:lnTo>
                  <a:lnTo>
                    <a:pt x="356" y="1"/>
                  </a:lnTo>
                  <a:lnTo>
                    <a:pt x="389" y="6"/>
                  </a:lnTo>
                  <a:lnTo>
                    <a:pt x="419" y="14"/>
                  </a:lnTo>
                  <a:lnTo>
                    <a:pt x="449" y="24"/>
                  </a:lnTo>
                  <a:lnTo>
                    <a:pt x="476" y="38"/>
                  </a:lnTo>
                  <a:lnTo>
                    <a:pt x="504" y="55"/>
                  </a:lnTo>
                  <a:lnTo>
                    <a:pt x="529" y="74"/>
                  </a:lnTo>
                  <a:lnTo>
                    <a:pt x="552" y="94"/>
                  </a:lnTo>
                  <a:lnTo>
                    <a:pt x="572" y="117"/>
                  </a:lnTo>
                  <a:lnTo>
                    <a:pt x="591" y="141"/>
                  </a:lnTo>
                  <a:lnTo>
                    <a:pt x="608" y="169"/>
                  </a:lnTo>
                  <a:lnTo>
                    <a:pt x="620" y="197"/>
                  </a:lnTo>
                  <a:lnTo>
                    <a:pt x="632" y="226"/>
                  </a:lnTo>
                  <a:lnTo>
                    <a:pt x="640" y="257"/>
                  </a:lnTo>
                  <a:lnTo>
                    <a:pt x="645" y="289"/>
                  </a:lnTo>
                  <a:lnTo>
                    <a:pt x="646" y="322"/>
                  </a:lnTo>
                  <a:lnTo>
                    <a:pt x="646"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6"/>
            <p:cNvSpPr>
              <a:spLocks/>
            </p:cNvSpPr>
            <p:nvPr/>
          </p:nvSpPr>
          <p:spPr bwMode="auto">
            <a:xfrm>
              <a:off x="393" y="1652"/>
              <a:ext cx="179" cy="179"/>
            </a:xfrm>
            <a:custGeom>
              <a:avLst/>
              <a:gdLst>
                <a:gd name="T0" fmla="*/ 358 w 358"/>
                <a:gd name="T1" fmla="*/ 179 h 358"/>
                <a:gd name="T2" fmla="*/ 355 w 358"/>
                <a:gd name="T3" fmla="*/ 216 h 358"/>
                <a:gd name="T4" fmla="*/ 344 w 358"/>
                <a:gd name="T5" fmla="*/ 248 h 358"/>
                <a:gd name="T6" fmla="*/ 327 w 358"/>
                <a:gd name="T7" fmla="*/ 279 h 358"/>
                <a:gd name="T8" fmla="*/ 306 w 358"/>
                <a:gd name="T9" fmla="*/ 305 h 358"/>
                <a:gd name="T10" fmla="*/ 279 w 358"/>
                <a:gd name="T11" fmla="*/ 327 h 358"/>
                <a:gd name="T12" fmla="*/ 248 w 358"/>
                <a:gd name="T13" fmla="*/ 344 h 358"/>
                <a:gd name="T14" fmla="*/ 216 w 358"/>
                <a:gd name="T15" fmla="*/ 355 h 358"/>
                <a:gd name="T16" fmla="*/ 179 w 358"/>
                <a:gd name="T17" fmla="*/ 358 h 358"/>
                <a:gd name="T18" fmla="*/ 161 w 358"/>
                <a:gd name="T19" fmla="*/ 358 h 358"/>
                <a:gd name="T20" fmla="*/ 127 w 358"/>
                <a:gd name="T21" fmla="*/ 350 h 358"/>
                <a:gd name="T22" fmla="*/ 94 w 358"/>
                <a:gd name="T23" fmla="*/ 336 h 358"/>
                <a:gd name="T24" fmla="*/ 65 w 358"/>
                <a:gd name="T25" fmla="*/ 318 h 358"/>
                <a:gd name="T26" fmla="*/ 42 w 358"/>
                <a:gd name="T27" fmla="*/ 293 h 358"/>
                <a:gd name="T28" fmla="*/ 22 w 358"/>
                <a:gd name="T29" fmla="*/ 265 h 358"/>
                <a:gd name="T30" fmla="*/ 10 w 358"/>
                <a:gd name="T31" fmla="*/ 233 h 358"/>
                <a:gd name="T32" fmla="*/ 2 w 358"/>
                <a:gd name="T33" fmla="*/ 197 h 358"/>
                <a:gd name="T34" fmla="*/ 0 w 358"/>
                <a:gd name="T35" fmla="*/ 179 h 358"/>
                <a:gd name="T36" fmla="*/ 5 w 358"/>
                <a:gd name="T37" fmla="*/ 143 h 358"/>
                <a:gd name="T38" fmla="*/ 14 w 358"/>
                <a:gd name="T39" fmla="*/ 109 h 358"/>
                <a:gd name="T40" fmla="*/ 31 w 358"/>
                <a:gd name="T41" fmla="*/ 80 h 358"/>
                <a:gd name="T42" fmla="*/ 53 w 358"/>
                <a:gd name="T43" fmla="*/ 52 h 358"/>
                <a:gd name="T44" fmla="*/ 79 w 358"/>
                <a:gd name="T45" fmla="*/ 31 h 358"/>
                <a:gd name="T46" fmla="*/ 110 w 358"/>
                <a:gd name="T47" fmla="*/ 15 h 358"/>
                <a:gd name="T48" fmla="*/ 144 w 358"/>
                <a:gd name="T49" fmla="*/ 5 h 358"/>
                <a:gd name="T50" fmla="*/ 179 w 358"/>
                <a:gd name="T51" fmla="*/ 0 h 358"/>
                <a:gd name="T52" fmla="*/ 198 w 358"/>
                <a:gd name="T53" fmla="*/ 2 h 358"/>
                <a:gd name="T54" fmla="*/ 233 w 358"/>
                <a:gd name="T55" fmla="*/ 9 h 358"/>
                <a:gd name="T56" fmla="*/ 264 w 358"/>
                <a:gd name="T57" fmla="*/ 22 h 358"/>
                <a:gd name="T58" fmla="*/ 293 w 358"/>
                <a:gd name="T59" fmla="*/ 42 h 358"/>
                <a:gd name="T60" fmla="*/ 318 w 358"/>
                <a:gd name="T61" fmla="*/ 66 h 358"/>
                <a:gd name="T62" fmla="*/ 336 w 358"/>
                <a:gd name="T63" fmla="*/ 94 h 358"/>
                <a:gd name="T64" fmla="*/ 350 w 358"/>
                <a:gd name="T65" fmla="*/ 126 h 358"/>
                <a:gd name="T66" fmla="*/ 356 w 358"/>
                <a:gd name="T67" fmla="*/ 162 h 358"/>
                <a:gd name="T68" fmla="*/ 358 w 358"/>
                <a:gd name="T69" fmla="*/ 17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8" h="358">
                  <a:moveTo>
                    <a:pt x="358" y="179"/>
                  </a:moveTo>
                  <a:lnTo>
                    <a:pt x="358" y="179"/>
                  </a:lnTo>
                  <a:lnTo>
                    <a:pt x="356" y="197"/>
                  </a:lnTo>
                  <a:lnTo>
                    <a:pt x="355" y="216"/>
                  </a:lnTo>
                  <a:lnTo>
                    <a:pt x="350" y="233"/>
                  </a:lnTo>
                  <a:lnTo>
                    <a:pt x="344" y="248"/>
                  </a:lnTo>
                  <a:lnTo>
                    <a:pt x="336" y="265"/>
                  </a:lnTo>
                  <a:lnTo>
                    <a:pt x="327" y="279"/>
                  </a:lnTo>
                  <a:lnTo>
                    <a:pt x="318" y="293"/>
                  </a:lnTo>
                  <a:lnTo>
                    <a:pt x="306" y="305"/>
                  </a:lnTo>
                  <a:lnTo>
                    <a:pt x="293" y="318"/>
                  </a:lnTo>
                  <a:lnTo>
                    <a:pt x="279" y="327"/>
                  </a:lnTo>
                  <a:lnTo>
                    <a:pt x="264" y="336"/>
                  </a:lnTo>
                  <a:lnTo>
                    <a:pt x="248" y="344"/>
                  </a:lnTo>
                  <a:lnTo>
                    <a:pt x="233" y="350"/>
                  </a:lnTo>
                  <a:lnTo>
                    <a:pt x="216" y="355"/>
                  </a:lnTo>
                  <a:lnTo>
                    <a:pt x="198" y="358"/>
                  </a:lnTo>
                  <a:lnTo>
                    <a:pt x="179" y="358"/>
                  </a:lnTo>
                  <a:lnTo>
                    <a:pt x="179" y="358"/>
                  </a:lnTo>
                  <a:lnTo>
                    <a:pt x="161" y="358"/>
                  </a:lnTo>
                  <a:lnTo>
                    <a:pt x="144" y="355"/>
                  </a:lnTo>
                  <a:lnTo>
                    <a:pt x="127" y="350"/>
                  </a:lnTo>
                  <a:lnTo>
                    <a:pt x="110" y="344"/>
                  </a:lnTo>
                  <a:lnTo>
                    <a:pt x="94" y="336"/>
                  </a:lnTo>
                  <a:lnTo>
                    <a:pt x="79" y="327"/>
                  </a:lnTo>
                  <a:lnTo>
                    <a:pt x="65" y="318"/>
                  </a:lnTo>
                  <a:lnTo>
                    <a:pt x="53" y="305"/>
                  </a:lnTo>
                  <a:lnTo>
                    <a:pt x="42" y="293"/>
                  </a:lnTo>
                  <a:lnTo>
                    <a:pt x="31" y="279"/>
                  </a:lnTo>
                  <a:lnTo>
                    <a:pt x="22" y="265"/>
                  </a:lnTo>
                  <a:lnTo>
                    <a:pt x="14" y="248"/>
                  </a:lnTo>
                  <a:lnTo>
                    <a:pt x="10" y="233"/>
                  </a:lnTo>
                  <a:lnTo>
                    <a:pt x="5" y="216"/>
                  </a:lnTo>
                  <a:lnTo>
                    <a:pt x="2" y="197"/>
                  </a:lnTo>
                  <a:lnTo>
                    <a:pt x="0" y="179"/>
                  </a:lnTo>
                  <a:lnTo>
                    <a:pt x="0" y="179"/>
                  </a:lnTo>
                  <a:lnTo>
                    <a:pt x="2" y="162"/>
                  </a:lnTo>
                  <a:lnTo>
                    <a:pt x="5" y="143"/>
                  </a:lnTo>
                  <a:lnTo>
                    <a:pt x="10" y="126"/>
                  </a:lnTo>
                  <a:lnTo>
                    <a:pt x="14" y="109"/>
                  </a:lnTo>
                  <a:lnTo>
                    <a:pt x="22" y="94"/>
                  </a:lnTo>
                  <a:lnTo>
                    <a:pt x="31" y="80"/>
                  </a:lnTo>
                  <a:lnTo>
                    <a:pt x="42" y="66"/>
                  </a:lnTo>
                  <a:lnTo>
                    <a:pt x="53" y="52"/>
                  </a:lnTo>
                  <a:lnTo>
                    <a:pt x="65" y="42"/>
                  </a:lnTo>
                  <a:lnTo>
                    <a:pt x="79" y="31"/>
                  </a:lnTo>
                  <a:lnTo>
                    <a:pt x="94" y="22"/>
                  </a:lnTo>
                  <a:lnTo>
                    <a:pt x="110" y="15"/>
                  </a:lnTo>
                  <a:lnTo>
                    <a:pt x="127" y="9"/>
                  </a:lnTo>
                  <a:lnTo>
                    <a:pt x="144" y="5"/>
                  </a:lnTo>
                  <a:lnTo>
                    <a:pt x="161" y="2"/>
                  </a:lnTo>
                  <a:lnTo>
                    <a:pt x="179" y="0"/>
                  </a:lnTo>
                  <a:lnTo>
                    <a:pt x="179" y="0"/>
                  </a:lnTo>
                  <a:lnTo>
                    <a:pt x="198" y="2"/>
                  </a:lnTo>
                  <a:lnTo>
                    <a:pt x="216" y="5"/>
                  </a:lnTo>
                  <a:lnTo>
                    <a:pt x="233" y="9"/>
                  </a:lnTo>
                  <a:lnTo>
                    <a:pt x="248" y="15"/>
                  </a:lnTo>
                  <a:lnTo>
                    <a:pt x="264" y="22"/>
                  </a:lnTo>
                  <a:lnTo>
                    <a:pt x="279" y="31"/>
                  </a:lnTo>
                  <a:lnTo>
                    <a:pt x="293" y="42"/>
                  </a:lnTo>
                  <a:lnTo>
                    <a:pt x="306" y="52"/>
                  </a:lnTo>
                  <a:lnTo>
                    <a:pt x="318" y="66"/>
                  </a:lnTo>
                  <a:lnTo>
                    <a:pt x="327" y="80"/>
                  </a:lnTo>
                  <a:lnTo>
                    <a:pt x="336" y="94"/>
                  </a:lnTo>
                  <a:lnTo>
                    <a:pt x="344" y="109"/>
                  </a:lnTo>
                  <a:lnTo>
                    <a:pt x="350" y="126"/>
                  </a:lnTo>
                  <a:lnTo>
                    <a:pt x="355" y="143"/>
                  </a:lnTo>
                  <a:lnTo>
                    <a:pt x="356" y="162"/>
                  </a:lnTo>
                  <a:lnTo>
                    <a:pt x="358" y="179"/>
                  </a:lnTo>
                  <a:lnTo>
                    <a:pt x="358"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7"/>
            <p:cNvSpPr>
              <a:spLocks/>
            </p:cNvSpPr>
            <p:nvPr/>
          </p:nvSpPr>
          <p:spPr bwMode="auto">
            <a:xfrm>
              <a:off x="335" y="1697"/>
              <a:ext cx="66" cy="89"/>
            </a:xfrm>
            <a:custGeom>
              <a:avLst/>
              <a:gdLst>
                <a:gd name="T0" fmla="*/ 0 w 131"/>
                <a:gd name="T1" fmla="*/ 0 h 177"/>
                <a:gd name="T2" fmla="*/ 0 w 131"/>
                <a:gd name="T3" fmla="*/ 0 h 177"/>
                <a:gd name="T4" fmla="*/ 3 w 131"/>
                <a:gd name="T5" fmla="*/ 9 h 177"/>
                <a:gd name="T6" fmla="*/ 7 w 131"/>
                <a:gd name="T7" fmla="*/ 18 h 177"/>
                <a:gd name="T8" fmla="*/ 14 w 131"/>
                <a:gd name="T9" fmla="*/ 29 h 177"/>
                <a:gd name="T10" fmla="*/ 23 w 131"/>
                <a:gd name="T11" fmla="*/ 42 h 177"/>
                <a:gd name="T12" fmla="*/ 35 w 131"/>
                <a:gd name="T13" fmla="*/ 51 h 177"/>
                <a:gd name="T14" fmla="*/ 41 w 131"/>
                <a:gd name="T15" fmla="*/ 55 h 177"/>
                <a:gd name="T16" fmla="*/ 49 w 131"/>
                <a:gd name="T17" fmla="*/ 59 h 177"/>
                <a:gd name="T18" fmla="*/ 58 w 131"/>
                <a:gd name="T19" fmla="*/ 60 h 177"/>
                <a:gd name="T20" fmla="*/ 67 w 131"/>
                <a:gd name="T21" fmla="*/ 60 h 177"/>
                <a:gd name="T22" fmla="*/ 67 w 131"/>
                <a:gd name="T23" fmla="*/ 60 h 177"/>
                <a:gd name="T24" fmla="*/ 84 w 131"/>
                <a:gd name="T25" fmla="*/ 59 h 177"/>
                <a:gd name="T26" fmla="*/ 98 w 131"/>
                <a:gd name="T27" fmla="*/ 54 h 177"/>
                <a:gd name="T28" fmla="*/ 111 w 131"/>
                <a:gd name="T29" fmla="*/ 48 h 177"/>
                <a:gd name="T30" fmla="*/ 118 w 131"/>
                <a:gd name="T31" fmla="*/ 42 h 177"/>
                <a:gd name="T32" fmla="*/ 125 w 131"/>
                <a:gd name="T33" fmla="*/ 34 h 177"/>
                <a:gd name="T34" fmla="*/ 129 w 131"/>
                <a:gd name="T35" fmla="*/ 28 h 177"/>
                <a:gd name="T36" fmla="*/ 131 w 131"/>
                <a:gd name="T37" fmla="*/ 23 h 177"/>
                <a:gd name="T38" fmla="*/ 123 w 131"/>
                <a:gd name="T39" fmla="*/ 136 h 177"/>
                <a:gd name="T40" fmla="*/ 123 w 131"/>
                <a:gd name="T41" fmla="*/ 136 h 177"/>
                <a:gd name="T42" fmla="*/ 120 w 131"/>
                <a:gd name="T43" fmla="*/ 129 h 177"/>
                <a:gd name="T44" fmla="*/ 117 w 131"/>
                <a:gd name="T45" fmla="*/ 125 h 177"/>
                <a:gd name="T46" fmla="*/ 111 w 131"/>
                <a:gd name="T47" fmla="*/ 117 h 177"/>
                <a:gd name="T48" fmla="*/ 103 w 131"/>
                <a:gd name="T49" fmla="*/ 111 h 177"/>
                <a:gd name="T50" fmla="*/ 92 w 131"/>
                <a:gd name="T51" fmla="*/ 105 h 177"/>
                <a:gd name="T52" fmla="*/ 80 w 131"/>
                <a:gd name="T53" fmla="*/ 102 h 177"/>
                <a:gd name="T54" fmla="*/ 63 w 131"/>
                <a:gd name="T55" fmla="*/ 100 h 177"/>
                <a:gd name="T56" fmla="*/ 63 w 131"/>
                <a:gd name="T57" fmla="*/ 100 h 177"/>
                <a:gd name="T58" fmla="*/ 55 w 131"/>
                <a:gd name="T59" fmla="*/ 100 h 177"/>
                <a:gd name="T60" fmla="*/ 47 w 131"/>
                <a:gd name="T61" fmla="*/ 103 h 177"/>
                <a:gd name="T62" fmla="*/ 40 w 131"/>
                <a:gd name="T63" fmla="*/ 106 h 177"/>
                <a:gd name="T64" fmla="*/ 34 w 131"/>
                <a:gd name="T65" fmla="*/ 111 h 177"/>
                <a:gd name="T66" fmla="*/ 27 w 131"/>
                <a:gd name="T67" fmla="*/ 117 h 177"/>
                <a:gd name="T68" fmla="*/ 23 w 131"/>
                <a:gd name="T69" fmla="*/ 125 h 177"/>
                <a:gd name="T70" fmla="*/ 14 w 131"/>
                <a:gd name="T71" fmla="*/ 139 h 177"/>
                <a:gd name="T72" fmla="*/ 7 w 131"/>
                <a:gd name="T73" fmla="*/ 153 h 177"/>
                <a:gd name="T74" fmla="*/ 3 w 131"/>
                <a:gd name="T75" fmla="*/ 165 h 177"/>
                <a:gd name="T76" fmla="*/ 0 w 131"/>
                <a:gd name="T77" fmla="*/ 177 h 177"/>
                <a:gd name="T78" fmla="*/ 0 w 131"/>
                <a:gd name="T79"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77">
                  <a:moveTo>
                    <a:pt x="0" y="0"/>
                  </a:moveTo>
                  <a:lnTo>
                    <a:pt x="0" y="0"/>
                  </a:lnTo>
                  <a:lnTo>
                    <a:pt x="3" y="9"/>
                  </a:lnTo>
                  <a:lnTo>
                    <a:pt x="7" y="18"/>
                  </a:lnTo>
                  <a:lnTo>
                    <a:pt x="14" y="29"/>
                  </a:lnTo>
                  <a:lnTo>
                    <a:pt x="23" y="42"/>
                  </a:lnTo>
                  <a:lnTo>
                    <a:pt x="35" y="51"/>
                  </a:lnTo>
                  <a:lnTo>
                    <a:pt x="41" y="55"/>
                  </a:lnTo>
                  <a:lnTo>
                    <a:pt x="49" y="59"/>
                  </a:lnTo>
                  <a:lnTo>
                    <a:pt x="58" y="60"/>
                  </a:lnTo>
                  <a:lnTo>
                    <a:pt x="67" y="60"/>
                  </a:lnTo>
                  <a:lnTo>
                    <a:pt x="67" y="60"/>
                  </a:lnTo>
                  <a:lnTo>
                    <a:pt x="84" y="59"/>
                  </a:lnTo>
                  <a:lnTo>
                    <a:pt x="98" y="54"/>
                  </a:lnTo>
                  <a:lnTo>
                    <a:pt x="111" y="48"/>
                  </a:lnTo>
                  <a:lnTo>
                    <a:pt x="118" y="42"/>
                  </a:lnTo>
                  <a:lnTo>
                    <a:pt x="125" y="34"/>
                  </a:lnTo>
                  <a:lnTo>
                    <a:pt x="129" y="28"/>
                  </a:lnTo>
                  <a:lnTo>
                    <a:pt x="131" y="23"/>
                  </a:lnTo>
                  <a:lnTo>
                    <a:pt x="123" y="136"/>
                  </a:lnTo>
                  <a:lnTo>
                    <a:pt x="123" y="136"/>
                  </a:lnTo>
                  <a:lnTo>
                    <a:pt x="120" y="129"/>
                  </a:lnTo>
                  <a:lnTo>
                    <a:pt x="117" y="125"/>
                  </a:lnTo>
                  <a:lnTo>
                    <a:pt x="111" y="117"/>
                  </a:lnTo>
                  <a:lnTo>
                    <a:pt x="103" y="111"/>
                  </a:lnTo>
                  <a:lnTo>
                    <a:pt x="92" y="105"/>
                  </a:lnTo>
                  <a:lnTo>
                    <a:pt x="80" y="102"/>
                  </a:lnTo>
                  <a:lnTo>
                    <a:pt x="63" y="100"/>
                  </a:lnTo>
                  <a:lnTo>
                    <a:pt x="63" y="100"/>
                  </a:lnTo>
                  <a:lnTo>
                    <a:pt x="55" y="100"/>
                  </a:lnTo>
                  <a:lnTo>
                    <a:pt x="47" y="103"/>
                  </a:lnTo>
                  <a:lnTo>
                    <a:pt x="40" y="106"/>
                  </a:lnTo>
                  <a:lnTo>
                    <a:pt x="34" y="111"/>
                  </a:lnTo>
                  <a:lnTo>
                    <a:pt x="27" y="117"/>
                  </a:lnTo>
                  <a:lnTo>
                    <a:pt x="23" y="125"/>
                  </a:lnTo>
                  <a:lnTo>
                    <a:pt x="14" y="139"/>
                  </a:lnTo>
                  <a:lnTo>
                    <a:pt x="7" y="153"/>
                  </a:lnTo>
                  <a:lnTo>
                    <a:pt x="3" y="165"/>
                  </a:lnTo>
                  <a:lnTo>
                    <a:pt x="0" y="17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8"/>
            <p:cNvSpPr>
              <a:spLocks/>
            </p:cNvSpPr>
            <p:nvPr/>
          </p:nvSpPr>
          <p:spPr bwMode="auto">
            <a:xfrm>
              <a:off x="557" y="1713"/>
              <a:ext cx="323" cy="323"/>
            </a:xfrm>
            <a:custGeom>
              <a:avLst/>
              <a:gdLst>
                <a:gd name="T0" fmla="*/ 646 w 646"/>
                <a:gd name="T1" fmla="*/ 324 h 646"/>
                <a:gd name="T2" fmla="*/ 639 w 646"/>
                <a:gd name="T3" fmla="*/ 388 h 646"/>
                <a:gd name="T4" fmla="*/ 621 w 646"/>
                <a:gd name="T5" fmla="*/ 448 h 646"/>
                <a:gd name="T6" fmla="*/ 590 w 646"/>
                <a:gd name="T7" fmla="*/ 504 h 646"/>
                <a:gd name="T8" fmla="*/ 552 w 646"/>
                <a:gd name="T9" fmla="*/ 552 h 646"/>
                <a:gd name="T10" fmla="*/ 504 w 646"/>
                <a:gd name="T11" fmla="*/ 590 h 646"/>
                <a:gd name="T12" fmla="*/ 448 w 646"/>
                <a:gd name="T13" fmla="*/ 621 h 646"/>
                <a:gd name="T14" fmla="*/ 388 w 646"/>
                <a:gd name="T15" fmla="*/ 640 h 646"/>
                <a:gd name="T16" fmla="*/ 323 w 646"/>
                <a:gd name="T17" fmla="*/ 646 h 646"/>
                <a:gd name="T18" fmla="*/ 289 w 646"/>
                <a:gd name="T19" fmla="*/ 644 h 646"/>
                <a:gd name="T20" fmla="*/ 226 w 646"/>
                <a:gd name="T21" fmla="*/ 632 h 646"/>
                <a:gd name="T22" fmla="*/ 169 w 646"/>
                <a:gd name="T23" fmla="*/ 607 h 646"/>
                <a:gd name="T24" fmla="*/ 117 w 646"/>
                <a:gd name="T25" fmla="*/ 572 h 646"/>
                <a:gd name="T26" fmla="*/ 74 w 646"/>
                <a:gd name="T27" fmla="*/ 529 h 646"/>
                <a:gd name="T28" fmla="*/ 40 w 646"/>
                <a:gd name="T29" fmla="*/ 476 h 646"/>
                <a:gd name="T30" fmla="*/ 15 w 646"/>
                <a:gd name="T31" fmla="*/ 419 h 646"/>
                <a:gd name="T32" fmla="*/ 1 w 646"/>
                <a:gd name="T33" fmla="*/ 356 h 646"/>
                <a:gd name="T34" fmla="*/ 0 w 646"/>
                <a:gd name="T35" fmla="*/ 324 h 646"/>
                <a:gd name="T36" fmla="*/ 7 w 646"/>
                <a:gd name="T37" fmla="*/ 257 h 646"/>
                <a:gd name="T38" fmla="*/ 26 w 646"/>
                <a:gd name="T39" fmla="*/ 197 h 646"/>
                <a:gd name="T40" fmla="*/ 55 w 646"/>
                <a:gd name="T41" fmla="*/ 143 h 646"/>
                <a:gd name="T42" fmla="*/ 95 w 646"/>
                <a:gd name="T43" fmla="*/ 95 h 646"/>
                <a:gd name="T44" fmla="*/ 143 w 646"/>
                <a:gd name="T45" fmla="*/ 55 h 646"/>
                <a:gd name="T46" fmla="*/ 197 w 646"/>
                <a:gd name="T47" fmla="*/ 26 h 646"/>
                <a:gd name="T48" fmla="*/ 257 w 646"/>
                <a:gd name="T49" fmla="*/ 8 h 646"/>
                <a:gd name="T50" fmla="*/ 323 w 646"/>
                <a:gd name="T51" fmla="*/ 0 h 646"/>
                <a:gd name="T52" fmla="*/ 356 w 646"/>
                <a:gd name="T53" fmla="*/ 1 h 646"/>
                <a:gd name="T54" fmla="*/ 419 w 646"/>
                <a:gd name="T55" fmla="*/ 15 h 646"/>
                <a:gd name="T56" fmla="*/ 476 w 646"/>
                <a:gd name="T57" fmla="*/ 40 h 646"/>
                <a:gd name="T58" fmla="*/ 528 w 646"/>
                <a:gd name="T59" fmla="*/ 74 h 646"/>
                <a:gd name="T60" fmla="*/ 572 w 646"/>
                <a:gd name="T61" fmla="*/ 117 h 646"/>
                <a:gd name="T62" fmla="*/ 607 w 646"/>
                <a:gd name="T63" fmla="*/ 169 h 646"/>
                <a:gd name="T64" fmla="*/ 632 w 646"/>
                <a:gd name="T65" fmla="*/ 226 h 646"/>
                <a:gd name="T66" fmla="*/ 644 w 646"/>
                <a:gd name="T67" fmla="*/ 290 h 646"/>
                <a:gd name="T68" fmla="*/ 646 w 646"/>
                <a:gd name="T69" fmla="*/ 3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6">
                  <a:moveTo>
                    <a:pt x="646" y="324"/>
                  </a:moveTo>
                  <a:lnTo>
                    <a:pt x="646" y="324"/>
                  </a:lnTo>
                  <a:lnTo>
                    <a:pt x="644" y="356"/>
                  </a:lnTo>
                  <a:lnTo>
                    <a:pt x="639" y="388"/>
                  </a:lnTo>
                  <a:lnTo>
                    <a:pt x="632" y="419"/>
                  </a:lnTo>
                  <a:lnTo>
                    <a:pt x="621" y="448"/>
                  </a:lnTo>
                  <a:lnTo>
                    <a:pt x="607" y="476"/>
                  </a:lnTo>
                  <a:lnTo>
                    <a:pt x="590" y="504"/>
                  </a:lnTo>
                  <a:lnTo>
                    <a:pt x="572" y="529"/>
                  </a:lnTo>
                  <a:lnTo>
                    <a:pt x="552" y="552"/>
                  </a:lnTo>
                  <a:lnTo>
                    <a:pt x="528" y="572"/>
                  </a:lnTo>
                  <a:lnTo>
                    <a:pt x="504" y="590"/>
                  </a:lnTo>
                  <a:lnTo>
                    <a:pt x="476" y="607"/>
                  </a:lnTo>
                  <a:lnTo>
                    <a:pt x="448" y="621"/>
                  </a:lnTo>
                  <a:lnTo>
                    <a:pt x="419" y="632"/>
                  </a:lnTo>
                  <a:lnTo>
                    <a:pt x="388" y="640"/>
                  </a:lnTo>
                  <a:lnTo>
                    <a:pt x="356" y="644"/>
                  </a:lnTo>
                  <a:lnTo>
                    <a:pt x="323" y="646"/>
                  </a:lnTo>
                  <a:lnTo>
                    <a:pt x="323" y="646"/>
                  </a:lnTo>
                  <a:lnTo>
                    <a:pt x="289" y="644"/>
                  </a:lnTo>
                  <a:lnTo>
                    <a:pt x="257" y="640"/>
                  </a:lnTo>
                  <a:lnTo>
                    <a:pt x="226" y="632"/>
                  </a:lnTo>
                  <a:lnTo>
                    <a:pt x="197" y="621"/>
                  </a:lnTo>
                  <a:lnTo>
                    <a:pt x="169" y="607"/>
                  </a:lnTo>
                  <a:lnTo>
                    <a:pt x="143" y="590"/>
                  </a:lnTo>
                  <a:lnTo>
                    <a:pt x="117" y="572"/>
                  </a:lnTo>
                  <a:lnTo>
                    <a:pt x="95" y="552"/>
                  </a:lnTo>
                  <a:lnTo>
                    <a:pt x="74" y="529"/>
                  </a:lnTo>
                  <a:lnTo>
                    <a:pt x="55" y="504"/>
                  </a:lnTo>
                  <a:lnTo>
                    <a:pt x="40" y="476"/>
                  </a:lnTo>
                  <a:lnTo>
                    <a:pt x="26" y="448"/>
                  </a:lnTo>
                  <a:lnTo>
                    <a:pt x="15" y="419"/>
                  </a:lnTo>
                  <a:lnTo>
                    <a:pt x="7" y="388"/>
                  </a:lnTo>
                  <a:lnTo>
                    <a:pt x="1" y="356"/>
                  </a:lnTo>
                  <a:lnTo>
                    <a:pt x="0" y="324"/>
                  </a:lnTo>
                  <a:lnTo>
                    <a:pt x="0" y="324"/>
                  </a:lnTo>
                  <a:lnTo>
                    <a:pt x="1" y="290"/>
                  </a:lnTo>
                  <a:lnTo>
                    <a:pt x="7" y="257"/>
                  </a:lnTo>
                  <a:lnTo>
                    <a:pt x="15" y="226"/>
                  </a:lnTo>
                  <a:lnTo>
                    <a:pt x="26" y="197"/>
                  </a:lnTo>
                  <a:lnTo>
                    <a:pt x="40" y="169"/>
                  </a:lnTo>
                  <a:lnTo>
                    <a:pt x="55" y="143"/>
                  </a:lnTo>
                  <a:lnTo>
                    <a:pt x="74" y="117"/>
                  </a:lnTo>
                  <a:lnTo>
                    <a:pt x="95" y="95"/>
                  </a:lnTo>
                  <a:lnTo>
                    <a:pt x="117" y="74"/>
                  </a:lnTo>
                  <a:lnTo>
                    <a:pt x="143" y="55"/>
                  </a:lnTo>
                  <a:lnTo>
                    <a:pt x="169" y="40"/>
                  </a:lnTo>
                  <a:lnTo>
                    <a:pt x="197" y="26"/>
                  </a:lnTo>
                  <a:lnTo>
                    <a:pt x="226" y="15"/>
                  </a:lnTo>
                  <a:lnTo>
                    <a:pt x="257" y="8"/>
                  </a:lnTo>
                  <a:lnTo>
                    <a:pt x="289" y="1"/>
                  </a:lnTo>
                  <a:lnTo>
                    <a:pt x="323" y="0"/>
                  </a:lnTo>
                  <a:lnTo>
                    <a:pt x="323" y="0"/>
                  </a:lnTo>
                  <a:lnTo>
                    <a:pt x="356" y="1"/>
                  </a:lnTo>
                  <a:lnTo>
                    <a:pt x="388" y="8"/>
                  </a:lnTo>
                  <a:lnTo>
                    <a:pt x="419" y="15"/>
                  </a:lnTo>
                  <a:lnTo>
                    <a:pt x="448" y="26"/>
                  </a:lnTo>
                  <a:lnTo>
                    <a:pt x="476" y="40"/>
                  </a:lnTo>
                  <a:lnTo>
                    <a:pt x="504" y="55"/>
                  </a:lnTo>
                  <a:lnTo>
                    <a:pt x="528" y="74"/>
                  </a:lnTo>
                  <a:lnTo>
                    <a:pt x="552" y="95"/>
                  </a:lnTo>
                  <a:lnTo>
                    <a:pt x="572" y="117"/>
                  </a:lnTo>
                  <a:lnTo>
                    <a:pt x="590" y="143"/>
                  </a:lnTo>
                  <a:lnTo>
                    <a:pt x="607" y="169"/>
                  </a:lnTo>
                  <a:lnTo>
                    <a:pt x="621" y="197"/>
                  </a:lnTo>
                  <a:lnTo>
                    <a:pt x="632" y="226"/>
                  </a:lnTo>
                  <a:lnTo>
                    <a:pt x="639" y="257"/>
                  </a:lnTo>
                  <a:lnTo>
                    <a:pt x="644" y="290"/>
                  </a:lnTo>
                  <a:lnTo>
                    <a:pt x="646" y="324"/>
                  </a:lnTo>
                  <a:lnTo>
                    <a:pt x="646" y="3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9"/>
            <p:cNvSpPr>
              <a:spLocks/>
            </p:cNvSpPr>
            <p:nvPr/>
          </p:nvSpPr>
          <p:spPr bwMode="auto">
            <a:xfrm>
              <a:off x="930" y="1785"/>
              <a:ext cx="179" cy="178"/>
            </a:xfrm>
            <a:custGeom>
              <a:avLst/>
              <a:gdLst>
                <a:gd name="T0" fmla="*/ 358 w 358"/>
                <a:gd name="T1" fmla="*/ 179 h 356"/>
                <a:gd name="T2" fmla="*/ 354 w 358"/>
                <a:gd name="T3" fmla="*/ 214 h 356"/>
                <a:gd name="T4" fmla="*/ 344 w 358"/>
                <a:gd name="T5" fmla="*/ 248 h 356"/>
                <a:gd name="T6" fmla="*/ 327 w 358"/>
                <a:gd name="T7" fmla="*/ 277 h 356"/>
                <a:gd name="T8" fmla="*/ 305 w 358"/>
                <a:gd name="T9" fmla="*/ 305 h 356"/>
                <a:gd name="T10" fmla="*/ 279 w 358"/>
                <a:gd name="T11" fmla="*/ 327 h 356"/>
                <a:gd name="T12" fmla="*/ 248 w 358"/>
                <a:gd name="T13" fmla="*/ 342 h 356"/>
                <a:gd name="T14" fmla="*/ 216 w 358"/>
                <a:gd name="T15" fmla="*/ 353 h 356"/>
                <a:gd name="T16" fmla="*/ 179 w 358"/>
                <a:gd name="T17" fmla="*/ 356 h 356"/>
                <a:gd name="T18" fmla="*/ 160 w 358"/>
                <a:gd name="T19" fmla="*/ 356 h 356"/>
                <a:gd name="T20" fmla="*/ 126 w 358"/>
                <a:gd name="T21" fmla="*/ 348 h 356"/>
                <a:gd name="T22" fmla="*/ 94 w 358"/>
                <a:gd name="T23" fmla="*/ 336 h 356"/>
                <a:gd name="T24" fmla="*/ 66 w 358"/>
                <a:gd name="T25" fmla="*/ 316 h 356"/>
                <a:gd name="T26" fmla="*/ 41 w 358"/>
                <a:gd name="T27" fmla="*/ 291 h 356"/>
                <a:gd name="T28" fmla="*/ 21 w 358"/>
                <a:gd name="T29" fmla="*/ 263 h 356"/>
                <a:gd name="T30" fmla="*/ 9 w 358"/>
                <a:gd name="T31" fmla="*/ 231 h 356"/>
                <a:gd name="T32" fmla="*/ 1 w 358"/>
                <a:gd name="T33" fmla="*/ 196 h 356"/>
                <a:gd name="T34" fmla="*/ 0 w 358"/>
                <a:gd name="T35" fmla="*/ 179 h 356"/>
                <a:gd name="T36" fmla="*/ 4 w 358"/>
                <a:gd name="T37" fmla="*/ 142 h 356"/>
                <a:gd name="T38" fmla="*/ 15 w 358"/>
                <a:gd name="T39" fmla="*/ 109 h 356"/>
                <a:gd name="T40" fmla="*/ 31 w 358"/>
                <a:gd name="T41" fmla="*/ 78 h 356"/>
                <a:gd name="T42" fmla="*/ 52 w 358"/>
                <a:gd name="T43" fmla="*/ 52 h 356"/>
                <a:gd name="T44" fmla="*/ 80 w 358"/>
                <a:gd name="T45" fmla="*/ 31 h 356"/>
                <a:gd name="T46" fmla="*/ 109 w 358"/>
                <a:gd name="T47" fmla="*/ 14 h 356"/>
                <a:gd name="T48" fmla="*/ 143 w 358"/>
                <a:gd name="T49" fmla="*/ 3 h 356"/>
                <a:gd name="T50" fmla="*/ 179 w 358"/>
                <a:gd name="T51" fmla="*/ 0 h 356"/>
                <a:gd name="T52" fmla="*/ 197 w 358"/>
                <a:gd name="T53" fmla="*/ 0 h 356"/>
                <a:gd name="T54" fmla="*/ 233 w 358"/>
                <a:gd name="T55" fmla="*/ 7 h 356"/>
                <a:gd name="T56" fmla="*/ 265 w 358"/>
                <a:gd name="T57" fmla="*/ 21 h 356"/>
                <a:gd name="T58" fmla="*/ 293 w 358"/>
                <a:gd name="T59" fmla="*/ 40 h 356"/>
                <a:gd name="T60" fmla="*/ 317 w 358"/>
                <a:gd name="T61" fmla="*/ 64 h 356"/>
                <a:gd name="T62" fmla="*/ 336 w 358"/>
                <a:gd name="T63" fmla="*/ 92 h 356"/>
                <a:gd name="T64" fmla="*/ 350 w 358"/>
                <a:gd name="T65" fmla="*/ 125 h 356"/>
                <a:gd name="T66" fmla="*/ 358 w 358"/>
                <a:gd name="T67" fmla="*/ 160 h 356"/>
                <a:gd name="T68" fmla="*/ 358 w 358"/>
                <a:gd name="T69" fmla="*/ 17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8" h="356">
                  <a:moveTo>
                    <a:pt x="358" y="179"/>
                  </a:moveTo>
                  <a:lnTo>
                    <a:pt x="358" y="179"/>
                  </a:lnTo>
                  <a:lnTo>
                    <a:pt x="358" y="196"/>
                  </a:lnTo>
                  <a:lnTo>
                    <a:pt x="354" y="214"/>
                  </a:lnTo>
                  <a:lnTo>
                    <a:pt x="350" y="231"/>
                  </a:lnTo>
                  <a:lnTo>
                    <a:pt x="344" y="248"/>
                  </a:lnTo>
                  <a:lnTo>
                    <a:pt x="336" y="263"/>
                  </a:lnTo>
                  <a:lnTo>
                    <a:pt x="327" y="277"/>
                  </a:lnTo>
                  <a:lnTo>
                    <a:pt x="317" y="291"/>
                  </a:lnTo>
                  <a:lnTo>
                    <a:pt x="305" y="305"/>
                  </a:lnTo>
                  <a:lnTo>
                    <a:pt x="293" y="316"/>
                  </a:lnTo>
                  <a:lnTo>
                    <a:pt x="279" y="327"/>
                  </a:lnTo>
                  <a:lnTo>
                    <a:pt x="265" y="336"/>
                  </a:lnTo>
                  <a:lnTo>
                    <a:pt x="248" y="342"/>
                  </a:lnTo>
                  <a:lnTo>
                    <a:pt x="233" y="348"/>
                  </a:lnTo>
                  <a:lnTo>
                    <a:pt x="216" y="353"/>
                  </a:lnTo>
                  <a:lnTo>
                    <a:pt x="197" y="356"/>
                  </a:lnTo>
                  <a:lnTo>
                    <a:pt x="179" y="356"/>
                  </a:lnTo>
                  <a:lnTo>
                    <a:pt x="179" y="356"/>
                  </a:lnTo>
                  <a:lnTo>
                    <a:pt x="160" y="356"/>
                  </a:lnTo>
                  <a:lnTo>
                    <a:pt x="143" y="353"/>
                  </a:lnTo>
                  <a:lnTo>
                    <a:pt x="126" y="348"/>
                  </a:lnTo>
                  <a:lnTo>
                    <a:pt x="109" y="342"/>
                  </a:lnTo>
                  <a:lnTo>
                    <a:pt x="94" y="336"/>
                  </a:lnTo>
                  <a:lnTo>
                    <a:pt x="80" y="327"/>
                  </a:lnTo>
                  <a:lnTo>
                    <a:pt x="66" y="316"/>
                  </a:lnTo>
                  <a:lnTo>
                    <a:pt x="52" y="305"/>
                  </a:lnTo>
                  <a:lnTo>
                    <a:pt x="41" y="291"/>
                  </a:lnTo>
                  <a:lnTo>
                    <a:pt x="31" y="277"/>
                  </a:lnTo>
                  <a:lnTo>
                    <a:pt x="21" y="263"/>
                  </a:lnTo>
                  <a:lnTo>
                    <a:pt x="15" y="248"/>
                  </a:lnTo>
                  <a:lnTo>
                    <a:pt x="9" y="231"/>
                  </a:lnTo>
                  <a:lnTo>
                    <a:pt x="4" y="214"/>
                  </a:lnTo>
                  <a:lnTo>
                    <a:pt x="1" y="196"/>
                  </a:lnTo>
                  <a:lnTo>
                    <a:pt x="0" y="179"/>
                  </a:lnTo>
                  <a:lnTo>
                    <a:pt x="0" y="179"/>
                  </a:lnTo>
                  <a:lnTo>
                    <a:pt x="1" y="160"/>
                  </a:lnTo>
                  <a:lnTo>
                    <a:pt x="4" y="142"/>
                  </a:lnTo>
                  <a:lnTo>
                    <a:pt x="9" y="125"/>
                  </a:lnTo>
                  <a:lnTo>
                    <a:pt x="15" y="109"/>
                  </a:lnTo>
                  <a:lnTo>
                    <a:pt x="21" y="92"/>
                  </a:lnTo>
                  <a:lnTo>
                    <a:pt x="31" y="78"/>
                  </a:lnTo>
                  <a:lnTo>
                    <a:pt x="41" y="64"/>
                  </a:lnTo>
                  <a:lnTo>
                    <a:pt x="52" y="52"/>
                  </a:lnTo>
                  <a:lnTo>
                    <a:pt x="66" y="40"/>
                  </a:lnTo>
                  <a:lnTo>
                    <a:pt x="80" y="31"/>
                  </a:lnTo>
                  <a:lnTo>
                    <a:pt x="94" y="21"/>
                  </a:lnTo>
                  <a:lnTo>
                    <a:pt x="109" y="14"/>
                  </a:lnTo>
                  <a:lnTo>
                    <a:pt x="126" y="7"/>
                  </a:lnTo>
                  <a:lnTo>
                    <a:pt x="143" y="3"/>
                  </a:lnTo>
                  <a:lnTo>
                    <a:pt x="160" y="0"/>
                  </a:lnTo>
                  <a:lnTo>
                    <a:pt x="179" y="0"/>
                  </a:lnTo>
                  <a:lnTo>
                    <a:pt x="179" y="0"/>
                  </a:lnTo>
                  <a:lnTo>
                    <a:pt x="197" y="0"/>
                  </a:lnTo>
                  <a:lnTo>
                    <a:pt x="216" y="3"/>
                  </a:lnTo>
                  <a:lnTo>
                    <a:pt x="233" y="7"/>
                  </a:lnTo>
                  <a:lnTo>
                    <a:pt x="248" y="14"/>
                  </a:lnTo>
                  <a:lnTo>
                    <a:pt x="265" y="21"/>
                  </a:lnTo>
                  <a:lnTo>
                    <a:pt x="279" y="31"/>
                  </a:lnTo>
                  <a:lnTo>
                    <a:pt x="293" y="40"/>
                  </a:lnTo>
                  <a:lnTo>
                    <a:pt x="305" y="52"/>
                  </a:lnTo>
                  <a:lnTo>
                    <a:pt x="317" y="64"/>
                  </a:lnTo>
                  <a:lnTo>
                    <a:pt x="327" y="78"/>
                  </a:lnTo>
                  <a:lnTo>
                    <a:pt x="336" y="92"/>
                  </a:lnTo>
                  <a:lnTo>
                    <a:pt x="344" y="109"/>
                  </a:lnTo>
                  <a:lnTo>
                    <a:pt x="350" y="125"/>
                  </a:lnTo>
                  <a:lnTo>
                    <a:pt x="354" y="142"/>
                  </a:lnTo>
                  <a:lnTo>
                    <a:pt x="358" y="160"/>
                  </a:lnTo>
                  <a:lnTo>
                    <a:pt x="358" y="179"/>
                  </a:lnTo>
                  <a:lnTo>
                    <a:pt x="358"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Freeform 20"/>
            <p:cNvSpPr>
              <a:spLocks/>
            </p:cNvSpPr>
            <p:nvPr/>
          </p:nvSpPr>
          <p:spPr bwMode="auto">
            <a:xfrm>
              <a:off x="873" y="1830"/>
              <a:ext cx="65" cy="89"/>
            </a:xfrm>
            <a:custGeom>
              <a:avLst/>
              <a:gdLst>
                <a:gd name="T0" fmla="*/ 2 w 131"/>
                <a:gd name="T1" fmla="*/ 0 h 179"/>
                <a:gd name="T2" fmla="*/ 2 w 131"/>
                <a:gd name="T3" fmla="*/ 0 h 179"/>
                <a:gd name="T4" fmla="*/ 5 w 131"/>
                <a:gd name="T5" fmla="*/ 9 h 179"/>
                <a:gd name="T6" fmla="*/ 8 w 131"/>
                <a:gd name="T7" fmla="*/ 20 h 179"/>
                <a:gd name="T8" fmla="*/ 14 w 131"/>
                <a:gd name="T9" fmla="*/ 31 h 179"/>
                <a:gd name="T10" fmla="*/ 23 w 131"/>
                <a:gd name="T11" fmla="*/ 42 h 179"/>
                <a:gd name="T12" fmla="*/ 36 w 131"/>
                <a:gd name="T13" fmla="*/ 51 h 179"/>
                <a:gd name="T14" fmla="*/ 42 w 131"/>
                <a:gd name="T15" fmla="*/ 56 h 179"/>
                <a:gd name="T16" fmla="*/ 50 w 131"/>
                <a:gd name="T17" fmla="*/ 59 h 179"/>
                <a:gd name="T18" fmla="*/ 59 w 131"/>
                <a:gd name="T19" fmla="*/ 60 h 179"/>
                <a:gd name="T20" fmla="*/ 68 w 131"/>
                <a:gd name="T21" fmla="*/ 62 h 179"/>
                <a:gd name="T22" fmla="*/ 68 w 131"/>
                <a:gd name="T23" fmla="*/ 62 h 179"/>
                <a:gd name="T24" fmla="*/ 85 w 131"/>
                <a:gd name="T25" fmla="*/ 59 h 179"/>
                <a:gd name="T26" fmla="*/ 100 w 131"/>
                <a:gd name="T27" fmla="*/ 56 h 179"/>
                <a:gd name="T28" fmla="*/ 111 w 131"/>
                <a:gd name="T29" fmla="*/ 49 h 179"/>
                <a:gd name="T30" fmla="*/ 119 w 131"/>
                <a:gd name="T31" fmla="*/ 42 h 179"/>
                <a:gd name="T32" fmla="*/ 125 w 131"/>
                <a:gd name="T33" fmla="*/ 36 h 179"/>
                <a:gd name="T34" fmla="*/ 130 w 131"/>
                <a:gd name="T35" fmla="*/ 29 h 179"/>
                <a:gd name="T36" fmla="*/ 131 w 131"/>
                <a:gd name="T37" fmla="*/ 23 h 179"/>
                <a:gd name="T38" fmla="*/ 124 w 131"/>
                <a:gd name="T39" fmla="*/ 136 h 179"/>
                <a:gd name="T40" fmla="*/ 124 w 131"/>
                <a:gd name="T41" fmla="*/ 136 h 179"/>
                <a:gd name="T42" fmla="*/ 120 w 131"/>
                <a:gd name="T43" fmla="*/ 131 h 179"/>
                <a:gd name="T44" fmla="*/ 117 w 131"/>
                <a:gd name="T45" fmla="*/ 125 h 179"/>
                <a:gd name="T46" fmla="*/ 111 w 131"/>
                <a:gd name="T47" fmla="*/ 119 h 179"/>
                <a:gd name="T48" fmla="*/ 104 w 131"/>
                <a:gd name="T49" fmla="*/ 111 h 179"/>
                <a:gd name="T50" fmla="*/ 93 w 131"/>
                <a:gd name="T51" fmla="*/ 107 h 179"/>
                <a:gd name="T52" fmla="*/ 80 w 131"/>
                <a:gd name="T53" fmla="*/ 102 h 179"/>
                <a:gd name="T54" fmla="*/ 65 w 131"/>
                <a:gd name="T55" fmla="*/ 100 h 179"/>
                <a:gd name="T56" fmla="*/ 65 w 131"/>
                <a:gd name="T57" fmla="*/ 100 h 179"/>
                <a:gd name="T58" fmla="*/ 56 w 131"/>
                <a:gd name="T59" fmla="*/ 100 h 179"/>
                <a:gd name="T60" fmla="*/ 48 w 131"/>
                <a:gd name="T61" fmla="*/ 103 h 179"/>
                <a:gd name="T62" fmla="*/ 42 w 131"/>
                <a:gd name="T63" fmla="*/ 108 h 179"/>
                <a:gd name="T64" fmla="*/ 34 w 131"/>
                <a:gd name="T65" fmla="*/ 113 h 179"/>
                <a:gd name="T66" fmla="*/ 28 w 131"/>
                <a:gd name="T67" fmla="*/ 119 h 179"/>
                <a:gd name="T68" fmla="*/ 23 w 131"/>
                <a:gd name="T69" fmla="*/ 125 h 179"/>
                <a:gd name="T70" fmla="*/ 14 w 131"/>
                <a:gd name="T71" fmla="*/ 139 h 179"/>
                <a:gd name="T72" fmla="*/ 8 w 131"/>
                <a:gd name="T73" fmla="*/ 154 h 179"/>
                <a:gd name="T74" fmla="*/ 3 w 131"/>
                <a:gd name="T75" fmla="*/ 167 h 179"/>
                <a:gd name="T76" fmla="*/ 0 w 131"/>
                <a:gd name="T77" fmla="*/ 179 h 179"/>
                <a:gd name="T78" fmla="*/ 2 w 131"/>
                <a:gd name="T7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79">
                  <a:moveTo>
                    <a:pt x="2" y="0"/>
                  </a:moveTo>
                  <a:lnTo>
                    <a:pt x="2" y="0"/>
                  </a:lnTo>
                  <a:lnTo>
                    <a:pt x="5" y="9"/>
                  </a:lnTo>
                  <a:lnTo>
                    <a:pt x="8" y="20"/>
                  </a:lnTo>
                  <a:lnTo>
                    <a:pt x="14" y="31"/>
                  </a:lnTo>
                  <a:lnTo>
                    <a:pt x="23" y="42"/>
                  </a:lnTo>
                  <a:lnTo>
                    <a:pt x="36" y="51"/>
                  </a:lnTo>
                  <a:lnTo>
                    <a:pt x="42" y="56"/>
                  </a:lnTo>
                  <a:lnTo>
                    <a:pt x="50" y="59"/>
                  </a:lnTo>
                  <a:lnTo>
                    <a:pt x="59" y="60"/>
                  </a:lnTo>
                  <a:lnTo>
                    <a:pt x="68" y="62"/>
                  </a:lnTo>
                  <a:lnTo>
                    <a:pt x="68" y="62"/>
                  </a:lnTo>
                  <a:lnTo>
                    <a:pt x="85" y="59"/>
                  </a:lnTo>
                  <a:lnTo>
                    <a:pt x="100" y="56"/>
                  </a:lnTo>
                  <a:lnTo>
                    <a:pt x="111" y="49"/>
                  </a:lnTo>
                  <a:lnTo>
                    <a:pt x="119" y="42"/>
                  </a:lnTo>
                  <a:lnTo>
                    <a:pt x="125" y="36"/>
                  </a:lnTo>
                  <a:lnTo>
                    <a:pt x="130" y="29"/>
                  </a:lnTo>
                  <a:lnTo>
                    <a:pt x="131" y="23"/>
                  </a:lnTo>
                  <a:lnTo>
                    <a:pt x="124" y="136"/>
                  </a:lnTo>
                  <a:lnTo>
                    <a:pt x="124" y="136"/>
                  </a:lnTo>
                  <a:lnTo>
                    <a:pt x="120" y="131"/>
                  </a:lnTo>
                  <a:lnTo>
                    <a:pt x="117" y="125"/>
                  </a:lnTo>
                  <a:lnTo>
                    <a:pt x="111" y="119"/>
                  </a:lnTo>
                  <a:lnTo>
                    <a:pt x="104" y="111"/>
                  </a:lnTo>
                  <a:lnTo>
                    <a:pt x="93" y="107"/>
                  </a:lnTo>
                  <a:lnTo>
                    <a:pt x="80" y="102"/>
                  </a:lnTo>
                  <a:lnTo>
                    <a:pt x="65" y="100"/>
                  </a:lnTo>
                  <a:lnTo>
                    <a:pt x="65" y="100"/>
                  </a:lnTo>
                  <a:lnTo>
                    <a:pt x="56" y="100"/>
                  </a:lnTo>
                  <a:lnTo>
                    <a:pt x="48" y="103"/>
                  </a:lnTo>
                  <a:lnTo>
                    <a:pt x="42" y="108"/>
                  </a:lnTo>
                  <a:lnTo>
                    <a:pt x="34" y="113"/>
                  </a:lnTo>
                  <a:lnTo>
                    <a:pt x="28" y="119"/>
                  </a:lnTo>
                  <a:lnTo>
                    <a:pt x="23" y="125"/>
                  </a:lnTo>
                  <a:lnTo>
                    <a:pt x="14" y="139"/>
                  </a:lnTo>
                  <a:lnTo>
                    <a:pt x="8" y="154"/>
                  </a:lnTo>
                  <a:lnTo>
                    <a:pt x="3" y="167"/>
                  </a:lnTo>
                  <a:lnTo>
                    <a:pt x="0" y="179"/>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Freeform 21"/>
            <p:cNvSpPr>
              <a:spLocks/>
            </p:cNvSpPr>
            <p:nvPr/>
          </p:nvSpPr>
          <p:spPr bwMode="auto">
            <a:xfrm>
              <a:off x="892" y="2072"/>
              <a:ext cx="331" cy="332"/>
            </a:xfrm>
            <a:custGeom>
              <a:avLst/>
              <a:gdLst>
                <a:gd name="T0" fmla="*/ 661 w 661"/>
                <a:gd name="T1" fmla="*/ 332 h 663"/>
                <a:gd name="T2" fmla="*/ 653 w 661"/>
                <a:gd name="T3" fmla="*/ 398 h 663"/>
                <a:gd name="T4" fmla="*/ 635 w 661"/>
                <a:gd name="T5" fmla="*/ 461 h 663"/>
                <a:gd name="T6" fmla="*/ 604 w 661"/>
                <a:gd name="T7" fmla="*/ 517 h 663"/>
                <a:gd name="T8" fmla="*/ 564 w 661"/>
                <a:gd name="T9" fmla="*/ 566 h 663"/>
                <a:gd name="T10" fmla="*/ 515 w 661"/>
                <a:gd name="T11" fmla="*/ 606 h 663"/>
                <a:gd name="T12" fmla="*/ 459 w 661"/>
                <a:gd name="T13" fmla="*/ 637 h 663"/>
                <a:gd name="T14" fmla="*/ 396 w 661"/>
                <a:gd name="T15" fmla="*/ 655 h 663"/>
                <a:gd name="T16" fmla="*/ 330 w 661"/>
                <a:gd name="T17" fmla="*/ 663 h 663"/>
                <a:gd name="T18" fmla="*/ 296 w 661"/>
                <a:gd name="T19" fmla="*/ 662 h 663"/>
                <a:gd name="T20" fmla="*/ 231 w 661"/>
                <a:gd name="T21" fmla="*/ 648 h 663"/>
                <a:gd name="T22" fmla="*/ 172 w 661"/>
                <a:gd name="T23" fmla="*/ 623 h 663"/>
                <a:gd name="T24" fmla="*/ 120 w 661"/>
                <a:gd name="T25" fmla="*/ 588 h 663"/>
                <a:gd name="T26" fmla="*/ 75 w 661"/>
                <a:gd name="T27" fmla="*/ 543 h 663"/>
                <a:gd name="T28" fmla="*/ 38 w 661"/>
                <a:gd name="T29" fmla="*/ 489 h 663"/>
                <a:gd name="T30" fmla="*/ 14 w 661"/>
                <a:gd name="T31" fmla="*/ 430 h 663"/>
                <a:gd name="T32" fmla="*/ 1 w 661"/>
                <a:gd name="T33" fmla="*/ 366 h 663"/>
                <a:gd name="T34" fmla="*/ 0 w 661"/>
                <a:gd name="T35" fmla="*/ 332 h 663"/>
                <a:gd name="T36" fmla="*/ 6 w 661"/>
                <a:gd name="T37" fmla="*/ 265 h 663"/>
                <a:gd name="T38" fmla="*/ 24 w 661"/>
                <a:gd name="T39" fmla="*/ 204 h 663"/>
                <a:gd name="T40" fmla="*/ 55 w 661"/>
                <a:gd name="T41" fmla="*/ 147 h 663"/>
                <a:gd name="T42" fmla="*/ 95 w 661"/>
                <a:gd name="T43" fmla="*/ 97 h 663"/>
                <a:gd name="T44" fmla="*/ 145 w 661"/>
                <a:gd name="T45" fmla="*/ 57 h 663"/>
                <a:gd name="T46" fmla="*/ 202 w 661"/>
                <a:gd name="T47" fmla="*/ 26 h 663"/>
                <a:gd name="T48" fmla="*/ 263 w 661"/>
                <a:gd name="T49" fmla="*/ 8 h 663"/>
                <a:gd name="T50" fmla="*/ 330 w 661"/>
                <a:gd name="T51" fmla="*/ 0 h 663"/>
                <a:gd name="T52" fmla="*/ 364 w 661"/>
                <a:gd name="T53" fmla="*/ 3 h 663"/>
                <a:gd name="T54" fmla="*/ 428 w 661"/>
                <a:gd name="T55" fmla="*/ 16 h 663"/>
                <a:gd name="T56" fmla="*/ 487 w 661"/>
                <a:gd name="T57" fmla="*/ 40 h 663"/>
                <a:gd name="T58" fmla="*/ 541 w 661"/>
                <a:gd name="T59" fmla="*/ 76 h 663"/>
                <a:gd name="T60" fmla="*/ 586 w 661"/>
                <a:gd name="T61" fmla="*/ 122 h 663"/>
                <a:gd name="T62" fmla="*/ 621 w 661"/>
                <a:gd name="T63" fmla="*/ 174 h 663"/>
                <a:gd name="T64" fmla="*/ 646 w 661"/>
                <a:gd name="T65" fmla="*/ 233 h 663"/>
                <a:gd name="T66" fmla="*/ 660 w 661"/>
                <a:gd name="T67" fmla="*/ 298 h 663"/>
                <a:gd name="T68" fmla="*/ 661 w 661"/>
                <a:gd name="T69" fmla="*/ 332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1" h="663">
                  <a:moveTo>
                    <a:pt x="661" y="332"/>
                  </a:moveTo>
                  <a:lnTo>
                    <a:pt x="661" y="332"/>
                  </a:lnTo>
                  <a:lnTo>
                    <a:pt x="660" y="366"/>
                  </a:lnTo>
                  <a:lnTo>
                    <a:pt x="653" y="398"/>
                  </a:lnTo>
                  <a:lnTo>
                    <a:pt x="646" y="430"/>
                  </a:lnTo>
                  <a:lnTo>
                    <a:pt x="635" y="461"/>
                  </a:lnTo>
                  <a:lnTo>
                    <a:pt x="621" y="489"/>
                  </a:lnTo>
                  <a:lnTo>
                    <a:pt x="604" y="517"/>
                  </a:lnTo>
                  <a:lnTo>
                    <a:pt x="586" y="543"/>
                  </a:lnTo>
                  <a:lnTo>
                    <a:pt x="564" y="566"/>
                  </a:lnTo>
                  <a:lnTo>
                    <a:pt x="541" y="588"/>
                  </a:lnTo>
                  <a:lnTo>
                    <a:pt x="515" y="606"/>
                  </a:lnTo>
                  <a:lnTo>
                    <a:pt x="487" y="623"/>
                  </a:lnTo>
                  <a:lnTo>
                    <a:pt x="459" y="637"/>
                  </a:lnTo>
                  <a:lnTo>
                    <a:pt x="428" y="648"/>
                  </a:lnTo>
                  <a:lnTo>
                    <a:pt x="396" y="655"/>
                  </a:lnTo>
                  <a:lnTo>
                    <a:pt x="364" y="662"/>
                  </a:lnTo>
                  <a:lnTo>
                    <a:pt x="330" y="663"/>
                  </a:lnTo>
                  <a:lnTo>
                    <a:pt x="330" y="663"/>
                  </a:lnTo>
                  <a:lnTo>
                    <a:pt x="296" y="662"/>
                  </a:lnTo>
                  <a:lnTo>
                    <a:pt x="263" y="655"/>
                  </a:lnTo>
                  <a:lnTo>
                    <a:pt x="231" y="648"/>
                  </a:lnTo>
                  <a:lnTo>
                    <a:pt x="202" y="637"/>
                  </a:lnTo>
                  <a:lnTo>
                    <a:pt x="172" y="623"/>
                  </a:lnTo>
                  <a:lnTo>
                    <a:pt x="145" y="606"/>
                  </a:lnTo>
                  <a:lnTo>
                    <a:pt x="120" y="588"/>
                  </a:lnTo>
                  <a:lnTo>
                    <a:pt x="95" y="566"/>
                  </a:lnTo>
                  <a:lnTo>
                    <a:pt x="75" y="543"/>
                  </a:lnTo>
                  <a:lnTo>
                    <a:pt x="55" y="517"/>
                  </a:lnTo>
                  <a:lnTo>
                    <a:pt x="38" y="489"/>
                  </a:lnTo>
                  <a:lnTo>
                    <a:pt x="24" y="461"/>
                  </a:lnTo>
                  <a:lnTo>
                    <a:pt x="14" y="430"/>
                  </a:lnTo>
                  <a:lnTo>
                    <a:pt x="6" y="398"/>
                  </a:lnTo>
                  <a:lnTo>
                    <a:pt x="1" y="366"/>
                  </a:lnTo>
                  <a:lnTo>
                    <a:pt x="0" y="332"/>
                  </a:lnTo>
                  <a:lnTo>
                    <a:pt x="0" y="332"/>
                  </a:lnTo>
                  <a:lnTo>
                    <a:pt x="1" y="298"/>
                  </a:lnTo>
                  <a:lnTo>
                    <a:pt x="6" y="265"/>
                  </a:lnTo>
                  <a:lnTo>
                    <a:pt x="14" y="233"/>
                  </a:lnTo>
                  <a:lnTo>
                    <a:pt x="24" y="204"/>
                  </a:lnTo>
                  <a:lnTo>
                    <a:pt x="38" y="174"/>
                  </a:lnTo>
                  <a:lnTo>
                    <a:pt x="55" y="147"/>
                  </a:lnTo>
                  <a:lnTo>
                    <a:pt x="75" y="122"/>
                  </a:lnTo>
                  <a:lnTo>
                    <a:pt x="95" y="97"/>
                  </a:lnTo>
                  <a:lnTo>
                    <a:pt x="120" y="76"/>
                  </a:lnTo>
                  <a:lnTo>
                    <a:pt x="145" y="57"/>
                  </a:lnTo>
                  <a:lnTo>
                    <a:pt x="172" y="40"/>
                  </a:lnTo>
                  <a:lnTo>
                    <a:pt x="202" y="26"/>
                  </a:lnTo>
                  <a:lnTo>
                    <a:pt x="231" y="16"/>
                  </a:lnTo>
                  <a:lnTo>
                    <a:pt x="263" y="8"/>
                  </a:lnTo>
                  <a:lnTo>
                    <a:pt x="296" y="3"/>
                  </a:lnTo>
                  <a:lnTo>
                    <a:pt x="330" y="0"/>
                  </a:lnTo>
                  <a:lnTo>
                    <a:pt x="330" y="0"/>
                  </a:lnTo>
                  <a:lnTo>
                    <a:pt x="364" y="3"/>
                  </a:lnTo>
                  <a:lnTo>
                    <a:pt x="396" y="8"/>
                  </a:lnTo>
                  <a:lnTo>
                    <a:pt x="428" y="16"/>
                  </a:lnTo>
                  <a:lnTo>
                    <a:pt x="459" y="26"/>
                  </a:lnTo>
                  <a:lnTo>
                    <a:pt x="487" y="40"/>
                  </a:lnTo>
                  <a:lnTo>
                    <a:pt x="515" y="57"/>
                  </a:lnTo>
                  <a:lnTo>
                    <a:pt x="541" y="76"/>
                  </a:lnTo>
                  <a:lnTo>
                    <a:pt x="564" y="97"/>
                  </a:lnTo>
                  <a:lnTo>
                    <a:pt x="586" y="122"/>
                  </a:lnTo>
                  <a:lnTo>
                    <a:pt x="604" y="147"/>
                  </a:lnTo>
                  <a:lnTo>
                    <a:pt x="621" y="174"/>
                  </a:lnTo>
                  <a:lnTo>
                    <a:pt x="635" y="204"/>
                  </a:lnTo>
                  <a:lnTo>
                    <a:pt x="646" y="233"/>
                  </a:lnTo>
                  <a:lnTo>
                    <a:pt x="653" y="265"/>
                  </a:lnTo>
                  <a:lnTo>
                    <a:pt x="660" y="298"/>
                  </a:lnTo>
                  <a:lnTo>
                    <a:pt x="661" y="332"/>
                  </a:lnTo>
                  <a:lnTo>
                    <a:pt x="661"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22"/>
            <p:cNvSpPr>
              <a:spLocks/>
            </p:cNvSpPr>
            <p:nvPr/>
          </p:nvSpPr>
          <p:spPr bwMode="auto">
            <a:xfrm>
              <a:off x="1274" y="2146"/>
              <a:ext cx="183" cy="184"/>
            </a:xfrm>
            <a:custGeom>
              <a:avLst/>
              <a:gdLst>
                <a:gd name="T0" fmla="*/ 366 w 366"/>
                <a:gd name="T1" fmla="*/ 184 h 367"/>
                <a:gd name="T2" fmla="*/ 363 w 366"/>
                <a:gd name="T3" fmla="*/ 221 h 367"/>
                <a:gd name="T4" fmla="*/ 352 w 366"/>
                <a:gd name="T5" fmla="*/ 255 h 367"/>
                <a:gd name="T6" fmla="*/ 335 w 366"/>
                <a:gd name="T7" fmla="*/ 285 h 367"/>
                <a:gd name="T8" fmla="*/ 312 w 366"/>
                <a:gd name="T9" fmla="*/ 313 h 367"/>
                <a:gd name="T10" fmla="*/ 286 w 366"/>
                <a:gd name="T11" fmla="*/ 335 h 367"/>
                <a:gd name="T12" fmla="*/ 255 w 366"/>
                <a:gd name="T13" fmla="*/ 352 h 367"/>
                <a:gd name="T14" fmla="*/ 219 w 366"/>
                <a:gd name="T15" fmla="*/ 363 h 367"/>
                <a:gd name="T16" fmla="*/ 182 w 366"/>
                <a:gd name="T17" fmla="*/ 367 h 367"/>
                <a:gd name="T18" fmla="*/ 164 w 366"/>
                <a:gd name="T19" fmla="*/ 366 h 367"/>
                <a:gd name="T20" fmla="*/ 128 w 366"/>
                <a:gd name="T21" fmla="*/ 358 h 367"/>
                <a:gd name="T22" fmla="*/ 96 w 366"/>
                <a:gd name="T23" fmla="*/ 344 h 367"/>
                <a:gd name="T24" fmla="*/ 67 w 366"/>
                <a:gd name="T25" fmla="*/ 326 h 367"/>
                <a:gd name="T26" fmla="*/ 42 w 366"/>
                <a:gd name="T27" fmla="*/ 301 h 367"/>
                <a:gd name="T28" fmla="*/ 22 w 366"/>
                <a:gd name="T29" fmla="*/ 272 h 367"/>
                <a:gd name="T30" fmla="*/ 8 w 366"/>
                <a:gd name="T31" fmla="*/ 238 h 367"/>
                <a:gd name="T32" fmla="*/ 0 w 366"/>
                <a:gd name="T33" fmla="*/ 202 h 367"/>
                <a:gd name="T34" fmla="*/ 0 w 366"/>
                <a:gd name="T35" fmla="*/ 184 h 367"/>
                <a:gd name="T36" fmla="*/ 4 w 366"/>
                <a:gd name="T37" fmla="*/ 147 h 367"/>
                <a:gd name="T38" fmla="*/ 14 w 366"/>
                <a:gd name="T39" fmla="*/ 113 h 367"/>
                <a:gd name="T40" fmla="*/ 31 w 366"/>
                <a:gd name="T41" fmla="*/ 82 h 367"/>
                <a:gd name="T42" fmla="*/ 53 w 366"/>
                <a:gd name="T43" fmla="*/ 54 h 367"/>
                <a:gd name="T44" fmla="*/ 81 w 366"/>
                <a:gd name="T45" fmla="*/ 33 h 367"/>
                <a:gd name="T46" fmla="*/ 111 w 366"/>
                <a:gd name="T47" fmla="*/ 16 h 367"/>
                <a:gd name="T48" fmla="*/ 147 w 366"/>
                <a:gd name="T49" fmla="*/ 5 h 367"/>
                <a:gd name="T50" fmla="*/ 182 w 366"/>
                <a:gd name="T51" fmla="*/ 0 h 367"/>
                <a:gd name="T52" fmla="*/ 202 w 366"/>
                <a:gd name="T53" fmla="*/ 2 h 367"/>
                <a:gd name="T54" fmla="*/ 238 w 366"/>
                <a:gd name="T55" fmla="*/ 9 h 367"/>
                <a:gd name="T56" fmla="*/ 270 w 366"/>
                <a:gd name="T57" fmla="*/ 23 h 367"/>
                <a:gd name="T58" fmla="*/ 300 w 366"/>
                <a:gd name="T59" fmla="*/ 42 h 367"/>
                <a:gd name="T60" fmla="*/ 324 w 366"/>
                <a:gd name="T61" fmla="*/ 68 h 367"/>
                <a:gd name="T62" fmla="*/ 344 w 366"/>
                <a:gd name="T63" fmla="*/ 96 h 367"/>
                <a:gd name="T64" fmla="*/ 358 w 366"/>
                <a:gd name="T65" fmla="*/ 130 h 367"/>
                <a:gd name="T66" fmla="*/ 366 w 366"/>
                <a:gd name="T67" fmla="*/ 165 h 367"/>
                <a:gd name="T68" fmla="*/ 366 w 366"/>
                <a:gd name="T69" fmla="*/ 18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367">
                  <a:moveTo>
                    <a:pt x="366" y="184"/>
                  </a:moveTo>
                  <a:lnTo>
                    <a:pt x="366" y="184"/>
                  </a:lnTo>
                  <a:lnTo>
                    <a:pt x="366" y="202"/>
                  </a:lnTo>
                  <a:lnTo>
                    <a:pt x="363" y="221"/>
                  </a:lnTo>
                  <a:lnTo>
                    <a:pt x="358" y="238"/>
                  </a:lnTo>
                  <a:lnTo>
                    <a:pt x="352" y="255"/>
                  </a:lnTo>
                  <a:lnTo>
                    <a:pt x="344" y="272"/>
                  </a:lnTo>
                  <a:lnTo>
                    <a:pt x="335" y="285"/>
                  </a:lnTo>
                  <a:lnTo>
                    <a:pt x="324" y="301"/>
                  </a:lnTo>
                  <a:lnTo>
                    <a:pt x="312" y="313"/>
                  </a:lnTo>
                  <a:lnTo>
                    <a:pt x="300" y="326"/>
                  </a:lnTo>
                  <a:lnTo>
                    <a:pt x="286" y="335"/>
                  </a:lnTo>
                  <a:lnTo>
                    <a:pt x="270" y="344"/>
                  </a:lnTo>
                  <a:lnTo>
                    <a:pt x="255" y="352"/>
                  </a:lnTo>
                  <a:lnTo>
                    <a:pt x="238" y="358"/>
                  </a:lnTo>
                  <a:lnTo>
                    <a:pt x="219" y="363"/>
                  </a:lnTo>
                  <a:lnTo>
                    <a:pt x="202" y="366"/>
                  </a:lnTo>
                  <a:lnTo>
                    <a:pt x="182" y="367"/>
                  </a:lnTo>
                  <a:lnTo>
                    <a:pt x="182" y="367"/>
                  </a:lnTo>
                  <a:lnTo>
                    <a:pt x="164" y="366"/>
                  </a:lnTo>
                  <a:lnTo>
                    <a:pt x="147" y="363"/>
                  </a:lnTo>
                  <a:lnTo>
                    <a:pt x="128" y="358"/>
                  </a:lnTo>
                  <a:lnTo>
                    <a:pt x="111" y="352"/>
                  </a:lnTo>
                  <a:lnTo>
                    <a:pt x="96" y="344"/>
                  </a:lnTo>
                  <a:lnTo>
                    <a:pt x="81" y="335"/>
                  </a:lnTo>
                  <a:lnTo>
                    <a:pt x="67" y="326"/>
                  </a:lnTo>
                  <a:lnTo>
                    <a:pt x="53" y="313"/>
                  </a:lnTo>
                  <a:lnTo>
                    <a:pt x="42" y="301"/>
                  </a:lnTo>
                  <a:lnTo>
                    <a:pt x="31" y="285"/>
                  </a:lnTo>
                  <a:lnTo>
                    <a:pt x="22" y="272"/>
                  </a:lnTo>
                  <a:lnTo>
                    <a:pt x="14" y="255"/>
                  </a:lnTo>
                  <a:lnTo>
                    <a:pt x="8" y="238"/>
                  </a:lnTo>
                  <a:lnTo>
                    <a:pt x="4" y="221"/>
                  </a:lnTo>
                  <a:lnTo>
                    <a:pt x="0" y="202"/>
                  </a:lnTo>
                  <a:lnTo>
                    <a:pt x="0" y="184"/>
                  </a:lnTo>
                  <a:lnTo>
                    <a:pt x="0" y="184"/>
                  </a:lnTo>
                  <a:lnTo>
                    <a:pt x="0" y="165"/>
                  </a:lnTo>
                  <a:lnTo>
                    <a:pt x="4" y="147"/>
                  </a:lnTo>
                  <a:lnTo>
                    <a:pt x="8" y="130"/>
                  </a:lnTo>
                  <a:lnTo>
                    <a:pt x="14" y="113"/>
                  </a:lnTo>
                  <a:lnTo>
                    <a:pt x="22" y="96"/>
                  </a:lnTo>
                  <a:lnTo>
                    <a:pt x="31" y="82"/>
                  </a:lnTo>
                  <a:lnTo>
                    <a:pt x="42" y="68"/>
                  </a:lnTo>
                  <a:lnTo>
                    <a:pt x="53" y="54"/>
                  </a:lnTo>
                  <a:lnTo>
                    <a:pt x="67" y="42"/>
                  </a:lnTo>
                  <a:lnTo>
                    <a:pt x="81" y="33"/>
                  </a:lnTo>
                  <a:lnTo>
                    <a:pt x="96" y="23"/>
                  </a:lnTo>
                  <a:lnTo>
                    <a:pt x="111" y="16"/>
                  </a:lnTo>
                  <a:lnTo>
                    <a:pt x="128" y="9"/>
                  </a:lnTo>
                  <a:lnTo>
                    <a:pt x="147" y="5"/>
                  </a:lnTo>
                  <a:lnTo>
                    <a:pt x="164" y="2"/>
                  </a:lnTo>
                  <a:lnTo>
                    <a:pt x="182" y="0"/>
                  </a:lnTo>
                  <a:lnTo>
                    <a:pt x="182" y="0"/>
                  </a:lnTo>
                  <a:lnTo>
                    <a:pt x="202" y="2"/>
                  </a:lnTo>
                  <a:lnTo>
                    <a:pt x="219" y="5"/>
                  </a:lnTo>
                  <a:lnTo>
                    <a:pt x="238" y="9"/>
                  </a:lnTo>
                  <a:lnTo>
                    <a:pt x="255" y="16"/>
                  </a:lnTo>
                  <a:lnTo>
                    <a:pt x="270" y="23"/>
                  </a:lnTo>
                  <a:lnTo>
                    <a:pt x="286" y="33"/>
                  </a:lnTo>
                  <a:lnTo>
                    <a:pt x="300" y="42"/>
                  </a:lnTo>
                  <a:lnTo>
                    <a:pt x="312" y="54"/>
                  </a:lnTo>
                  <a:lnTo>
                    <a:pt x="324" y="68"/>
                  </a:lnTo>
                  <a:lnTo>
                    <a:pt x="335" y="82"/>
                  </a:lnTo>
                  <a:lnTo>
                    <a:pt x="344" y="96"/>
                  </a:lnTo>
                  <a:lnTo>
                    <a:pt x="352" y="113"/>
                  </a:lnTo>
                  <a:lnTo>
                    <a:pt x="358" y="130"/>
                  </a:lnTo>
                  <a:lnTo>
                    <a:pt x="363" y="147"/>
                  </a:lnTo>
                  <a:lnTo>
                    <a:pt x="366" y="165"/>
                  </a:lnTo>
                  <a:lnTo>
                    <a:pt x="366" y="184"/>
                  </a:lnTo>
                  <a:lnTo>
                    <a:pt x="366"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3"/>
            <p:cNvSpPr>
              <a:spLocks/>
            </p:cNvSpPr>
            <p:nvPr/>
          </p:nvSpPr>
          <p:spPr bwMode="auto">
            <a:xfrm>
              <a:off x="1214" y="2192"/>
              <a:ext cx="68" cy="91"/>
            </a:xfrm>
            <a:custGeom>
              <a:avLst/>
              <a:gdLst>
                <a:gd name="T0" fmla="*/ 2 w 136"/>
                <a:gd name="T1" fmla="*/ 0 h 182"/>
                <a:gd name="T2" fmla="*/ 2 w 136"/>
                <a:gd name="T3" fmla="*/ 0 h 182"/>
                <a:gd name="T4" fmla="*/ 5 w 136"/>
                <a:gd name="T5" fmla="*/ 9 h 182"/>
                <a:gd name="T6" fmla="*/ 9 w 136"/>
                <a:gd name="T7" fmla="*/ 20 h 182"/>
                <a:gd name="T8" fmla="*/ 16 w 136"/>
                <a:gd name="T9" fmla="*/ 31 h 182"/>
                <a:gd name="T10" fmla="*/ 25 w 136"/>
                <a:gd name="T11" fmla="*/ 43 h 182"/>
                <a:gd name="T12" fmla="*/ 31 w 136"/>
                <a:gd name="T13" fmla="*/ 48 h 182"/>
                <a:gd name="T14" fmla="*/ 37 w 136"/>
                <a:gd name="T15" fmla="*/ 52 h 182"/>
                <a:gd name="T16" fmla="*/ 43 w 136"/>
                <a:gd name="T17" fmla="*/ 57 h 182"/>
                <a:gd name="T18" fmla="*/ 51 w 136"/>
                <a:gd name="T19" fmla="*/ 60 h 182"/>
                <a:gd name="T20" fmla="*/ 60 w 136"/>
                <a:gd name="T21" fmla="*/ 61 h 182"/>
                <a:gd name="T22" fmla="*/ 70 w 136"/>
                <a:gd name="T23" fmla="*/ 63 h 182"/>
                <a:gd name="T24" fmla="*/ 70 w 136"/>
                <a:gd name="T25" fmla="*/ 63 h 182"/>
                <a:gd name="T26" fmla="*/ 88 w 136"/>
                <a:gd name="T27" fmla="*/ 60 h 182"/>
                <a:gd name="T28" fmla="*/ 103 w 136"/>
                <a:gd name="T29" fmla="*/ 57 h 182"/>
                <a:gd name="T30" fmla="*/ 114 w 136"/>
                <a:gd name="T31" fmla="*/ 51 h 182"/>
                <a:gd name="T32" fmla="*/ 124 w 136"/>
                <a:gd name="T33" fmla="*/ 43 h 182"/>
                <a:gd name="T34" fmla="*/ 130 w 136"/>
                <a:gd name="T35" fmla="*/ 35 h 182"/>
                <a:gd name="T36" fmla="*/ 133 w 136"/>
                <a:gd name="T37" fmla="*/ 29 h 182"/>
                <a:gd name="T38" fmla="*/ 136 w 136"/>
                <a:gd name="T39" fmla="*/ 23 h 182"/>
                <a:gd name="T40" fmla="*/ 127 w 136"/>
                <a:gd name="T41" fmla="*/ 139 h 182"/>
                <a:gd name="T42" fmla="*/ 127 w 136"/>
                <a:gd name="T43" fmla="*/ 139 h 182"/>
                <a:gd name="T44" fmla="*/ 125 w 136"/>
                <a:gd name="T45" fmla="*/ 134 h 182"/>
                <a:gd name="T46" fmla="*/ 120 w 136"/>
                <a:gd name="T47" fmla="*/ 128 h 182"/>
                <a:gd name="T48" fmla="*/ 114 w 136"/>
                <a:gd name="T49" fmla="*/ 120 h 182"/>
                <a:gd name="T50" fmla="*/ 107 w 136"/>
                <a:gd name="T51" fmla="*/ 114 h 182"/>
                <a:gd name="T52" fmla="*/ 96 w 136"/>
                <a:gd name="T53" fmla="*/ 108 h 182"/>
                <a:gd name="T54" fmla="*/ 83 w 136"/>
                <a:gd name="T55" fmla="*/ 103 h 182"/>
                <a:gd name="T56" fmla="*/ 66 w 136"/>
                <a:gd name="T57" fmla="*/ 102 h 182"/>
                <a:gd name="T58" fmla="*/ 66 w 136"/>
                <a:gd name="T59" fmla="*/ 102 h 182"/>
                <a:gd name="T60" fmla="*/ 57 w 136"/>
                <a:gd name="T61" fmla="*/ 103 h 182"/>
                <a:gd name="T62" fmla="*/ 50 w 136"/>
                <a:gd name="T63" fmla="*/ 106 h 182"/>
                <a:gd name="T64" fmla="*/ 43 w 136"/>
                <a:gd name="T65" fmla="*/ 109 h 182"/>
                <a:gd name="T66" fmla="*/ 36 w 136"/>
                <a:gd name="T67" fmla="*/ 115 h 182"/>
                <a:gd name="T68" fmla="*/ 29 w 136"/>
                <a:gd name="T69" fmla="*/ 122 h 182"/>
                <a:gd name="T70" fmla="*/ 25 w 136"/>
                <a:gd name="T71" fmla="*/ 128 h 182"/>
                <a:gd name="T72" fmla="*/ 16 w 136"/>
                <a:gd name="T73" fmla="*/ 142 h 182"/>
                <a:gd name="T74" fmla="*/ 9 w 136"/>
                <a:gd name="T75" fmla="*/ 157 h 182"/>
                <a:gd name="T76" fmla="*/ 5 w 136"/>
                <a:gd name="T77" fmla="*/ 169 h 182"/>
                <a:gd name="T78" fmla="*/ 0 w 136"/>
                <a:gd name="T79" fmla="*/ 182 h 182"/>
                <a:gd name="T80" fmla="*/ 2 w 136"/>
                <a:gd name="T8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82">
                  <a:moveTo>
                    <a:pt x="2" y="0"/>
                  </a:moveTo>
                  <a:lnTo>
                    <a:pt x="2" y="0"/>
                  </a:lnTo>
                  <a:lnTo>
                    <a:pt x="5" y="9"/>
                  </a:lnTo>
                  <a:lnTo>
                    <a:pt x="9" y="20"/>
                  </a:lnTo>
                  <a:lnTo>
                    <a:pt x="16" y="31"/>
                  </a:lnTo>
                  <a:lnTo>
                    <a:pt x="25" y="43"/>
                  </a:lnTo>
                  <a:lnTo>
                    <a:pt x="31" y="48"/>
                  </a:lnTo>
                  <a:lnTo>
                    <a:pt x="37" y="52"/>
                  </a:lnTo>
                  <a:lnTo>
                    <a:pt x="43" y="57"/>
                  </a:lnTo>
                  <a:lnTo>
                    <a:pt x="51" y="60"/>
                  </a:lnTo>
                  <a:lnTo>
                    <a:pt x="60" y="61"/>
                  </a:lnTo>
                  <a:lnTo>
                    <a:pt x="70" y="63"/>
                  </a:lnTo>
                  <a:lnTo>
                    <a:pt x="70" y="63"/>
                  </a:lnTo>
                  <a:lnTo>
                    <a:pt x="88" y="60"/>
                  </a:lnTo>
                  <a:lnTo>
                    <a:pt x="103" y="57"/>
                  </a:lnTo>
                  <a:lnTo>
                    <a:pt x="114" y="51"/>
                  </a:lnTo>
                  <a:lnTo>
                    <a:pt x="124" y="43"/>
                  </a:lnTo>
                  <a:lnTo>
                    <a:pt x="130" y="35"/>
                  </a:lnTo>
                  <a:lnTo>
                    <a:pt x="133" y="29"/>
                  </a:lnTo>
                  <a:lnTo>
                    <a:pt x="136" y="23"/>
                  </a:lnTo>
                  <a:lnTo>
                    <a:pt x="127" y="139"/>
                  </a:lnTo>
                  <a:lnTo>
                    <a:pt x="127" y="139"/>
                  </a:lnTo>
                  <a:lnTo>
                    <a:pt x="125" y="134"/>
                  </a:lnTo>
                  <a:lnTo>
                    <a:pt x="120" y="128"/>
                  </a:lnTo>
                  <a:lnTo>
                    <a:pt x="114" y="120"/>
                  </a:lnTo>
                  <a:lnTo>
                    <a:pt x="107" y="114"/>
                  </a:lnTo>
                  <a:lnTo>
                    <a:pt x="96" y="108"/>
                  </a:lnTo>
                  <a:lnTo>
                    <a:pt x="83" y="103"/>
                  </a:lnTo>
                  <a:lnTo>
                    <a:pt x="66" y="102"/>
                  </a:lnTo>
                  <a:lnTo>
                    <a:pt x="66" y="102"/>
                  </a:lnTo>
                  <a:lnTo>
                    <a:pt x="57" y="103"/>
                  </a:lnTo>
                  <a:lnTo>
                    <a:pt x="50" y="106"/>
                  </a:lnTo>
                  <a:lnTo>
                    <a:pt x="43" y="109"/>
                  </a:lnTo>
                  <a:lnTo>
                    <a:pt x="36" y="115"/>
                  </a:lnTo>
                  <a:lnTo>
                    <a:pt x="29" y="122"/>
                  </a:lnTo>
                  <a:lnTo>
                    <a:pt x="25" y="128"/>
                  </a:lnTo>
                  <a:lnTo>
                    <a:pt x="16" y="142"/>
                  </a:lnTo>
                  <a:lnTo>
                    <a:pt x="9" y="157"/>
                  </a:lnTo>
                  <a:lnTo>
                    <a:pt x="5" y="169"/>
                  </a:lnTo>
                  <a:lnTo>
                    <a:pt x="0" y="18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24"/>
            <p:cNvSpPr>
              <a:spLocks/>
            </p:cNvSpPr>
            <p:nvPr/>
          </p:nvSpPr>
          <p:spPr bwMode="auto">
            <a:xfrm>
              <a:off x="1122" y="1541"/>
              <a:ext cx="323" cy="323"/>
            </a:xfrm>
            <a:custGeom>
              <a:avLst/>
              <a:gdLst>
                <a:gd name="T0" fmla="*/ 646 w 646"/>
                <a:gd name="T1" fmla="*/ 324 h 646"/>
                <a:gd name="T2" fmla="*/ 640 w 646"/>
                <a:gd name="T3" fmla="*/ 389 h 646"/>
                <a:gd name="T4" fmla="*/ 621 w 646"/>
                <a:gd name="T5" fmla="*/ 449 h 646"/>
                <a:gd name="T6" fmla="*/ 592 w 646"/>
                <a:gd name="T7" fmla="*/ 504 h 646"/>
                <a:gd name="T8" fmla="*/ 552 w 646"/>
                <a:gd name="T9" fmla="*/ 552 h 646"/>
                <a:gd name="T10" fmla="*/ 504 w 646"/>
                <a:gd name="T11" fmla="*/ 590 h 646"/>
                <a:gd name="T12" fmla="*/ 449 w 646"/>
                <a:gd name="T13" fmla="*/ 621 h 646"/>
                <a:gd name="T14" fmla="*/ 389 w 646"/>
                <a:gd name="T15" fmla="*/ 640 h 646"/>
                <a:gd name="T16" fmla="*/ 324 w 646"/>
                <a:gd name="T17" fmla="*/ 646 h 646"/>
                <a:gd name="T18" fmla="*/ 290 w 646"/>
                <a:gd name="T19" fmla="*/ 644 h 646"/>
                <a:gd name="T20" fmla="*/ 228 w 646"/>
                <a:gd name="T21" fmla="*/ 632 h 646"/>
                <a:gd name="T22" fmla="*/ 170 w 646"/>
                <a:gd name="T23" fmla="*/ 607 h 646"/>
                <a:gd name="T24" fmla="*/ 119 w 646"/>
                <a:gd name="T25" fmla="*/ 572 h 646"/>
                <a:gd name="T26" fmla="*/ 74 w 646"/>
                <a:gd name="T27" fmla="*/ 529 h 646"/>
                <a:gd name="T28" fmla="*/ 40 w 646"/>
                <a:gd name="T29" fmla="*/ 478 h 646"/>
                <a:gd name="T30" fmla="*/ 16 w 646"/>
                <a:gd name="T31" fmla="*/ 419 h 646"/>
                <a:gd name="T32" fmla="*/ 3 w 646"/>
                <a:gd name="T33" fmla="*/ 356 h 646"/>
                <a:gd name="T34" fmla="*/ 0 w 646"/>
                <a:gd name="T35" fmla="*/ 324 h 646"/>
                <a:gd name="T36" fmla="*/ 8 w 646"/>
                <a:gd name="T37" fmla="*/ 259 h 646"/>
                <a:gd name="T38" fmla="*/ 26 w 646"/>
                <a:gd name="T39" fmla="*/ 197 h 646"/>
                <a:gd name="T40" fmla="*/ 56 w 646"/>
                <a:gd name="T41" fmla="*/ 143 h 646"/>
                <a:gd name="T42" fmla="*/ 96 w 646"/>
                <a:gd name="T43" fmla="*/ 96 h 646"/>
                <a:gd name="T44" fmla="*/ 144 w 646"/>
                <a:gd name="T45" fmla="*/ 56 h 646"/>
                <a:gd name="T46" fmla="*/ 198 w 646"/>
                <a:gd name="T47" fmla="*/ 26 h 646"/>
                <a:gd name="T48" fmla="*/ 259 w 646"/>
                <a:gd name="T49" fmla="*/ 8 h 646"/>
                <a:gd name="T50" fmla="*/ 324 w 646"/>
                <a:gd name="T51" fmla="*/ 0 h 646"/>
                <a:gd name="T52" fmla="*/ 356 w 646"/>
                <a:gd name="T53" fmla="*/ 2 h 646"/>
                <a:gd name="T54" fmla="*/ 420 w 646"/>
                <a:gd name="T55" fmla="*/ 15 h 646"/>
                <a:gd name="T56" fmla="*/ 478 w 646"/>
                <a:gd name="T57" fmla="*/ 40 h 646"/>
                <a:gd name="T58" fmla="*/ 529 w 646"/>
                <a:gd name="T59" fmla="*/ 74 h 646"/>
                <a:gd name="T60" fmla="*/ 574 w 646"/>
                <a:gd name="T61" fmla="*/ 117 h 646"/>
                <a:gd name="T62" fmla="*/ 608 w 646"/>
                <a:gd name="T63" fmla="*/ 170 h 646"/>
                <a:gd name="T64" fmla="*/ 632 w 646"/>
                <a:gd name="T65" fmla="*/ 227 h 646"/>
                <a:gd name="T66" fmla="*/ 645 w 646"/>
                <a:gd name="T67" fmla="*/ 290 h 646"/>
                <a:gd name="T68" fmla="*/ 646 w 646"/>
                <a:gd name="T69" fmla="*/ 3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6">
                  <a:moveTo>
                    <a:pt x="646" y="324"/>
                  </a:moveTo>
                  <a:lnTo>
                    <a:pt x="646" y="324"/>
                  </a:lnTo>
                  <a:lnTo>
                    <a:pt x="645" y="356"/>
                  </a:lnTo>
                  <a:lnTo>
                    <a:pt x="640" y="389"/>
                  </a:lnTo>
                  <a:lnTo>
                    <a:pt x="632" y="419"/>
                  </a:lnTo>
                  <a:lnTo>
                    <a:pt x="621" y="449"/>
                  </a:lnTo>
                  <a:lnTo>
                    <a:pt x="608" y="478"/>
                  </a:lnTo>
                  <a:lnTo>
                    <a:pt x="592" y="504"/>
                  </a:lnTo>
                  <a:lnTo>
                    <a:pt x="574" y="529"/>
                  </a:lnTo>
                  <a:lnTo>
                    <a:pt x="552" y="552"/>
                  </a:lnTo>
                  <a:lnTo>
                    <a:pt x="529" y="572"/>
                  </a:lnTo>
                  <a:lnTo>
                    <a:pt x="504" y="590"/>
                  </a:lnTo>
                  <a:lnTo>
                    <a:pt x="478" y="607"/>
                  </a:lnTo>
                  <a:lnTo>
                    <a:pt x="449" y="621"/>
                  </a:lnTo>
                  <a:lnTo>
                    <a:pt x="420" y="632"/>
                  </a:lnTo>
                  <a:lnTo>
                    <a:pt x="389" y="640"/>
                  </a:lnTo>
                  <a:lnTo>
                    <a:pt x="356" y="644"/>
                  </a:lnTo>
                  <a:lnTo>
                    <a:pt x="324" y="646"/>
                  </a:lnTo>
                  <a:lnTo>
                    <a:pt x="324" y="646"/>
                  </a:lnTo>
                  <a:lnTo>
                    <a:pt x="290" y="644"/>
                  </a:lnTo>
                  <a:lnTo>
                    <a:pt x="259" y="640"/>
                  </a:lnTo>
                  <a:lnTo>
                    <a:pt x="228" y="632"/>
                  </a:lnTo>
                  <a:lnTo>
                    <a:pt x="198" y="621"/>
                  </a:lnTo>
                  <a:lnTo>
                    <a:pt x="170" y="607"/>
                  </a:lnTo>
                  <a:lnTo>
                    <a:pt x="144" y="590"/>
                  </a:lnTo>
                  <a:lnTo>
                    <a:pt x="119" y="572"/>
                  </a:lnTo>
                  <a:lnTo>
                    <a:pt x="96" y="552"/>
                  </a:lnTo>
                  <a:lnTo>
                    <a:pt x="74" y="529"/>
                  </a:lnTo>
                  <a:lnTo>
                    <a:pt x="56" y="504"/>
                  </a:lnTo>
                  <a:lnTo>
                    <a:pt x="40" y="478"/>
                  </a:lnTo>
                  <a:lnTo>
                    <a:pt x="26" y="449"/>
                  </a:lnTo>
                  <a:lnTo>
                    <a:pt x="16" y="419"/>
                  </a:lnTo>
                  <a:lnTo>
                    <a:pt x="8" y="389"/>
                  </a:lnTo>
                  <a:lnTo>
                    <a:pt x="3" y="356"/>
                  </a:lnTo>
                  <a:lnTo>
                    <a:pt x="0" y="324"/>
                  </a:lnTo>
                  <a:lnTo>
                    <a:pt x="0" y="324"/>
                  </a:lnTo>
                  <a:lnTo>
                    <a:pt x="3" y="290"/>
                  </a:lnTo>
                  <a:lnTo>
                    <a:pt x="8" y="259"/>
                  </a:lnTo>
                  <a:lnTo>
                    <a:pt x="16" y="227"/>
                  </a:lnTo>
                  <a:lnTo>
                    <a:pt x="26" y="197"/>
                  </a:lnTo>
                  <a:lnTo>
                    <a:pt x="40" y="170"/>
                  </a:lnTo>
                  <a:lnTo>
                    <a:pt x="56" y="143"/>
                  </a:lnTo>
                  <a:lnTo>
                    <a:pt x="74" y="117"/>
                  </a:lnTo>
                  <a:lnTo>
                    <a:pt x="96" y="96"/>
                  </a:lnTo>
                  <a:lnTo>
                    <a:pt x="119" y="74"/>
                  </a:lnTo>
                  <a:lnTo>
                    <a:pt x="144" y="56"/>
                  </a:lnTo>
                  <a:lnTo>
                    <a:pt x="170" y="40"/>
                  </a:lnTo>
                  <a:lnTo>
                    <a:pt x="198" y="26"/>
                  </a:lnTo>
                  <a:lnTo>
                    <a:pt x="228" y="15"/>
                  </a:lnTo>
                  <a:lnTo>
                    <a:pt x="259" y="8"/>
                  </a:lnTo>
                  <a:lnTo>
                    <a:pt x="290" y="2"/>
                  </a:lnTo>
                  <a:lnTo>
                    <a:pt x="324" y="0"/>
                  </a:lnTo>
                  <a:lnTo>
                    <a:pt x="324" y="0"/>
                  </a:lnTo>
                  <a:lnTo>
                    <a:pt x="356" y="2"/>
                  </a:lnTo>
                  <a:lnTo>
                    <a:pt x="389" y="8"/>
                  </a:lnTo>
                  <a:lnTo>
                    <a:pt x="420" y="15"/>
                  </a:lnTo>
                  <a:lnTo>
                    <a:pt x="449" y="26"/>
                  </a:lnTo>
                  <a:lnTo>
                    <a:pt x="478" y="40"/>
                  </a:lnTo>
                  <a:lnTo>
                    <a:pt x="504" y="56"/>
                  </a:lnTo>
                  <a:lnTo>
                    <a:pt x="529" y="74"/>
                  </a:lnTo>
                  <a:lnTo>
                    <a:pt x="552" y="96"/>
                  </a:lnTo>
                  <a:lnTo>
                    <a:pt x="574" y="117"/>
                  </a:lnTo>
                  <a:lnTo>
                    <a:pt x="592" y="143"/>
                  </a:lnTo>
                  <a:lnTo>
                    <a:pt x="608" y="170"/>
                  </a:lnTo>
                  <a:lnTo>
                    <a:pt x="621" y="197"/>
                  </a:lnTo>
                  <a:lnTo>
                    <a:pt x="632" y="227"/>
                  </a:lnTo>
                  <a:lnTo>
                    <a:pt x="640" y="259"/>
                  </a:lnTo>
                  <a:lnTo>
                    <a:pt x="645" y="290"/>
                  </a:lnTo>
                  <a:lnTo>
                    <a:pt x="646" y="324"/>
                  </a:lnTo>
                  <a:lnTo>
                    <a:pt x="646" y="3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25"/>
            <p:cNvSpPr>
              <a:spLocks/>
            </p:cNvSpPr>
            <p:nvPr/>
          </p:nvSpPr>
          <p:spPr bwMode="auto">
            <a:xfrm>
              <a:off x="1492" y="1600"/>
              <a:ext cx="195" cy="196"/>
            </a:xfrm>
            <a:custGeom>
              <a:avLst/>
              <a:gdLst>
                <a:gd name="T0" fmla="*/ 392 w 392"/>
                <a:gd name="T1" fmla="*/ 196 h 393"/>
                <a:gd name="T2" fmla="*/ 389 w 392"/>
                <a:gd name="T3" fmla="*/ 236 h 393"/>
                <a:gd name="T4" fmla="*/ 376 w 392"/>
                <a:gd name="T5" fmla="*/ 273 h 393"/>
                <a:gd name="T6" fmla="*/ 358 w 392"/>
                <a:gd name="T7" fmla="*/ 305 h 393"/>
                <a:gd name="T8" fmla="*/ 335 w 392"/>
                <a:gd name="T9" fmla="*/ 335 h 393"/>
                <a:gd name="T10" fmla="*/ 305 w 392"/>
                <a:gd name="T11" fmla="*/ 359 h 393"/>
                <a:gd name="T12" fmla="*/ 272 w 392"/>
                <a:gd name="T13" fmla="*/ 378 h 393"/>
                <a:gd name="T14" fmla="*/ 236 w 392"/>
                <a:gd name="T15" fmla="*/ 389 h 393"/>
                <a:gd name="T16" fmla="*/ 196 w 392"/>
                <a:gd name="T17" fmla="*/ 393 h 393"/>
                <a:gd name="T18" fmla="*/ 176 w 392"/>
                <a:gd name="T19" fmla="*/ 392 h 393"/>
                <a:gd name="T20" fmla="*/ 137 w 392"/>
                <a:gd name="T21" fmla="*/ 384 h 393"/>
                <a:gd name="T22" fmla="*/ 102 w 392"/>
                <a:gd name="T23" fmla="*/ 369 h 393"/>
                <a:gd name="T24" fmla="*/ 71 w 392"/>
                <a:gd name="T25" fmla="*/ 349 h 393"/>
                <a:gd name="T26" fmla="*/ 45 w 392"/>
                <a:gd name="T27" fmla="*/ 321 h 393"/>
                <a:gd name="T28" fmla="*/ 23 w 392"/>
                <a:gd name="T29" fmla="*/ 290 h 393"/>
                <a:gd name="T30" fmla="*/ 8 w 392"/>
                <a:gd name="T31" fmla="*/ 255 h 393"/>
                <a:gd name="T32" fmla="*/ 0 w 392"/>
                <a:gd name="T33" fmla="*/ 216 h 393"/>
                <a:gd name="T34" fmla="*/ 0 w 392"/>
                <a:gd name="T35" fmla="*/ 196 h 393"/>
                <a:gd name="T36" fmla="*/ 3 w 392"/>
                <a:gd name="T37" fmla="*/ 157 h 393"/>
                <a:gd name="T38" fmla="*/ 16 w 392"/>
                <a:gd name="T39" fmla="*/ 120 h 393"/>
                <a:gd name="T40" fmla="*/ 33 w 392"/>
                <a:gd name="T41" fmla="*/ 87 h 393"/>
                <a:gd name="T42" fmla="*/ 57 w 392"/>
                <a:gd name="T43" fmla="*/ 57 h 393"/>
                <a:gd name="T44" fmla="*/ 87 w 392"/>
                <a:gd name="T45" fmla="*/ 34 h 393"/>
                <a:gd name="T46" fmla="*/ 119 w 392"/>
                <a:gd name="T47" fmla="*/ 16 h 393"/>
                <a:gd name="T48" fmla="*/ 156 w 392"/>
                <a:gd name="T49" fmla="*/ 5 h 393"/>
                <a:gd name="T50" fmla="*/ 196 w 392"/>
                <a:gd name="T51" fmla="*/ 0 h 393"/>
                <a:gd name="T52" fmla="*/ 216 w 392"/>
                <a:gd name="T53" fmla="*/ 2 h 393"/>
                <a:gd name="T54" fmla="*/ 255 w 392"/>
                <a:gd name="T55" fmla="*/ 9 h 393"/>
                <a:gd name="T56" fmla="*/ 290 w 392"/>
                <a:gd name="T57" fmla="*/ 23 h 393"/>
                <a:gd name="T58" fmla="*/ 321 w 392"/>
                <a:gd name="T59" fmla="*/ 45 h 393"/>
                <a:gd name="T60" fmla="*/ 347 w 392"/>
                <a:gd name="T61" fmla="*/ 71 h 393"/>
                <a:gd name="T62" fmla="*/ 369 w 392"/>
                <a:gd name="T63" fmla="*/ 103 h 393"/>
                <a:gd name="T64" fmla="*/ 383 w 392"/>
                <a:gd name="T65" fmla="*/ 137 h 393"/>
                <a:gd name="T66" fmla="*/ 390 w 392"/>
                <a:gd name="T67" fmla="*/ 176 h 393"/>
                <a:gd name="T68" fmla="*/ 392 w 392"/>
                <a:gd name="T69" fmla="*/ 19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2" h="393">
                  <a:moveTo>
                    <a:pt x="392" y="196"/>
                  </a:moveTo>
                  <a:lnTo>
                    <a:pt x="392" y="196"/>
                  </a:lnTo>
                  <a:lnTo>
                    <a:pt x="390" y="216"/>
                  </a:lnTo>
                  <a:lnTo>
                    <a:pt x="389" y="236"/>
                  </a:lnTo>
                  <a:lnTo>
                    <a:pt x="383" y="255"/>
                  </a:lnTo>
                  <a:lnTo>
                    <a:pt x="376" y="273"/>
                  </a:lnTo>
                  <a:lnTo>
                    <a:pt x="369" y="290"/>
                  </a:lnTo>
                  <a:lnTo>
                    <a:pt x="358" y="305"/>
                  </a:lnTo>
                  <a:lnTo>
                    <a:pt x="347" y="321"/>
                  </a:lnTo>
                  <a:lnTo>
                    <a:pt x="335" y="335"/>
                  </a:lnTo>
                  <a:lnTo>
                    <a:pt x="321" y="349"/>
                  </a:lnTo>
                  <a:lnTo>
                    <a:pt x="305" y="359"/>
                  </a:lnTo>
                  <a:lnTo>
                    <a:pt x="290" y="369"/>
                  </a:lnTo>
                  <a:lnTo>
                    <a:pt x="272" y="378"/>
                  </a:lnTo>
                  <a:lnTo>
                    <a:pt x="255" y="384"/>
                  </a:lnTo>
                  <a:lnTo>
                    <a:pt x="236" y="389"/>
                  </a:lnTo>
                  <a:lnTo>
                    <a:pt x="216" y="392"/>
                  </a:lnTo>
                  <a:lnTo>
                    <a:pt x="196" y="393"/>
                  </a:lnTo>
                  <a:lnTo>
                    <a:pt x="196" y="393"/>
                  </a:lnTo>
                  <a:lnTo>
                    <a:pt x="176" y="392"/>
                  </a:lnTo>
                  <a:lnTo>
                    <a:pt x="156" y="389"/>
                  </a:lnTo>
                  <a:lnTo>
                    <a:pt x="137" y="384"/>
                  </a:lnTo>
                  <a:lnTo>
                    <a:pt x="119" y="378"/>
                  </a:lnTo>
                  <a:lnTo>
                    <a:pt x="102" y="369"/>
                  </a:lnTo>
                  <a:lnTo>
                    <a:pt x="87" y="359"/>
                  </a:lnTo>
                  <a:lnTo>
                    <a:pt x="71" y="349"/>
                  </a:lnTo>
                  <a:lnTo>
                    <a:pt x="57" y="335"/>
                  </a:lnTo>
                  <a:lnTo>
                    <a:pt x="45" y="321"/>
                  </a:lnTo>
                  <a:lnTo>
                    <a:pt x="33" y="305"/>
                  </a:lnTo>
                  <a:lnTo>
                    <a:pt x="23" y="290"/>
                  </a:lnTo>
                  <a:lnTo>
                    <a:pt x="16" y="273"/>
                  </a:lnTo>
                  <a:lnTo>
                    <a:pt x="8" y="255"/>
                  </a:lnTo>
                  <a:lnTo>
                    <a:pt x="3" y="236"/>
                  </a:lnTo>
                  <a:lnTo>
                    <a:pt x="0" y="216"/>
                  </a:lnTo>
                  <a:lnTo>
                    <a:pt x="0" y="196"/>
                  </a:lnTo>
                  <a:lnTo>
                    <a:pt x="0" y="196"/>
                  </a:lnTo>
                  <a:lnTo>
                    <a:pt x="0" y="176"/>
                  </a:lnTo>
                  <a:lnTo>
                    <a:pt x="3" y="157"/>
                  </a:lnTo>
                  <a:lnTo>
                    <a:pt x="8" y="137"/>
                  </a:lnTo>
                  <a:lnTo>
                    <a:pt x="16" y="120"/>
                  </a:lnTo>
                  <a:lnTo>
                    <a:pt x="23" y="103"/>
                  </a:lnTo>
                  <a:lnTo>
                    <a:pt x="33" y="87"/>
                  </a:lnTo>
                  <a:lnTo>
                    <a:pt x="45" y="71"/>
                  </a:lnTo>
                  <a:lnTo>
                    <a:pt x="57" y="57"/>
                  </a:lnTo>
                  <a:lnTo>
                    <a:pt x="71" y="45"/>
                  </a:lnTo>
                  <a:lnTo>
                    <a:pt x="87" y="34"/>
                  </a:lnTo>
                  <a:lnTo>
                    <a:pt x="102" y="23"/>
                  </a:lnTo>
                  <a:lnTo>
                    <a:pt x="119" y="16"/>
                  </a:lnTo>
                  <a:lnTo>
                    <a:pt x="137" y="9"/>
                  </a:lnTo>
                  <a:lnTo>
                    <a:pt x="156" y="5"/>
                  </a:lnTo>
                  <a:lnTo>
                    <a:pt x="176" y="2"/>
                  </a:lnTo>
                  <a:lnTo>
                    <a:pt x="196" y="0"/>
                  </a:lnTo>
                  <a:lnTo>
                    <a:pt x="196" y="0"/>
                  </a:lnTo>
                  <a:lnTo>
                    <a:pt x="216" y="2"/>
                  </a:lnTo>
                  <a:lnTo>
                    <a:pt x="236" y="5"/>
                  </a:lnTo>
                  <a:lnTo>
                    <a:pt x="255" y="9"/>
                  </a:lnTo>
                  <a:lnTo>
                    <a:pt x="272" y="16"/>
                  </a:lnTo>
                  <a:lnTo>
                    <a:pt x="290" y="23"/>
                  </a:lnTo>
                  <a:lnTo>
                    <a:pt x="305" y="34"/>
                  </a:lnTo>
                  <a:lnTo>
                    <a:pt x="321" y="45"/>
                  </a:lnTo>
                  <a:lnTo>
                    <a:pt x="335" y="57"/>
                  </a:lnTo>
                  <a:lnTo>
                    <a:pt x="347" y="71"/>
                  </a:lnTo>
                  <a:lnTo>
                    <a:pt x="358" y="87"/>
                  </a:lnTo>
                  <a:lnTo>
                    <a:pt x="369" y="103"/>
                  </a:lnTo>
                  <a:lnTo>
                    <a:pt x="376" y="120"/>
                  </a:lnTo>
                  <a:lnTo>
                    <a:pt x="383" y="137"/>
                  </a:lnTo>
                  <a:lnTo>
                    <a:pt x="389" y="157"/>
                  </a:lnTo>
                  <a:lnTo>
                    <a:pt x="390" y="176"/>
                  </a:lnTo>
                  <a:lnTo>
                    <a:pt x="392" y="196"/>
                  </a:lnTo>
                  <a:lnTo>
                    <a:pt x="392"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6"/>
            <p:cNvSpPr>
              <a:spLocks/>
            </p:cNvSpPr>
            <p:nvPr/>
          </p:nvSpPr>
          <p:spPr bwMode="auto">
            <a:xfrm>
              <a:off x="1437" y="1658"/>
              <a:ext cx="66" cy="90"/>
            </a:xfrm>
            <a:custGeom>
              <a:avLst/>
              <a:gdLst>
                <a:gd name="T0" fmla="*/ 1 w 132"/>
                <a:gd name="T1" fmla="*/ 0 h 179"/>
                <a:gd name="T2" fmla="*/ 1 w 132"/>
                <a:gd name="T3" fmla="*/ 0 h 179"/>
                <a:gd name="T4" fmla="*/ 4 w 132"/>
                <a:gd name="T5" fmla="*/ 10 h 179"/>
                <a:gd name="T6" fmla="*/ 9 w 132"/>
                <a:gd name="T7" fmla="*/ 20 h 179"/>
                <a:gd name="T8" fmla="*/ 15 w 132"/>
                <a:gd name="T9" fmla="*/ 31 h 179"/>
                <a:gd name="T10" fmla="*/ 23 w 132"/>
                <a:gd name="T11" fmla="*/ 42 h 179"/>
                <a:gd name="T12" fmla="*/ 35 w 132"/>
                <a:gd name="T13" fmla="*/ 51 h 179"/>
                <a:gd name="T14" fmla="*/ 41 w 132"/>
                <a:gd name="T15" fmla="*/ 56 h 179"/>
                <a:gd name="T16" fmla="*/ 49 w 132"/>
                <a:gd name="T17" fmla="*/ 59 h 179"/>
                <a:gd name="T18" fmla="*/ 58 w 132"/>
                <a:gd name="T19" fmla="*/ 60 h 179"/>
                <a:gd name="T20" fmla="*/ 68 w 132"/>
                <a:gd name="T21" fmla="*/ 62 h 179"/>
                <a:gd name="T22" fmla="*/ 68 w 132"/>
                <a:gd name="T23" fmla="*/ 62 h 179"/>
                <a:gd name="T24" fmla="*/ 85 w 132"/>
                <a:gd name="T25" fmla="*/ 60 h 179"/>
                <a:gd name="T26" fmla="*/ 100 w 132"/>
                <a:gd name="T27" fmla="*/ 56 h 179"/>
                <a:gd name="T28" fmla="*/ 111 w 132"/>
                <a:gd name="T29" fmla="*/ 50 h 179"/>
                <a:gd name="T30" fmla="*/ 120 w 132"/>
                <a:gd name="T31" fmla="*/ 42 h 179"/>
                <a:gd name="T32" fmla="*/ 125 w 132"/>
                <a:gd name="T33" fmla="*/ 36 h 179"/>
                <a:gd name="T34" fmla="*/ 129 w 132"/>
                <a:gd name="T35" fmla="*/ 30 h 179"/>
                <a:gd name="T36" fmla="*/ 132 w 132"/>
                <a:gd name="T37" fmla="*/ 23 h 179"/>
                <a:gd name="T38" fmla="*/ 123 w 132"/>
                <a:gd name="T39" fmla="*/ 136 h 179"/>
                <a:gd name="T40" fmla="*/ 123 w 132"/>
                <a:gd name="T41" fmla="*/ 136 h 179"/>
                <a:gd name="T42" fmla="*/ 120 w 132"/>
                <a:gd name="T43" fmla="*/ 131 h 179"/>
                <a:gd name="T44" fmla="*/ 117 w 132"/>
                <a:gd name="T45" fmla="*/ 125 h 179"/>
                <a:gd name="T46" fmla="*/ 111 w 132"/>
                <a:gd name="T47" fmla="*/ 119 h 179"/>
                <a:gd name="T48" fmla="*/ 103 w 132"/>
                <a:gd name="T49" fmla="*/ 111 h 179"/>
                <a:gd name="T50" fmla="*/ 94 w 132"/>
                <a:gd name="T51" fmla="*/ 107 h 179"/>
                <a:gd name="T52" fmla="*/ 80 w 132"/>
                <a:gd name="T53" fmla="*/ 102 h 179"/>
                <a:gd name="T54" fmla="*/ 64 w 132"/>
                <a:gd name="T55" fmla="*/ 101 h 179"/>
                <a:gd name="T56" fmla="*/ 64 w 132"/>
                <a:gd name="T57" fmla="*/ 101 h 179"/>
                <a:gd name="T58" fmla="*/ 55 w 132"/>
                <a:gd name="T59" fmla="*/ 101 h 179"/>
                <a:gd name="T60" fmla="*/ 48 w 132"/>
                <a:gd name="T61" fmla="*/ 104 h 179"/>
                <a:gd name="T62" fmla="*/ 41 w 132"/>
                <a:gd name="T63" fmla="*/ 108 h 179"/>
                <a:gd name="T64" fmla="*/ 35 w 132"/>
                <a:gd name="T65" fmla="*/ 113 h 179"/>
                <a:gd name="T66" fmla="*/ 29 w 132"/>
                <a:gd name="T67" fmla="*/ 119 h 179"/>
                <a:gd name="T68" fmla="*/ 23 w 132"/>
                <a:gd name="T69" fmla="*/ 125 h 179"/>
                <a:gd name="T70" fmla="*/ 15 w 132"/>
                <a:gd name="T71" fmla="*/ 139 h 179"/>
                <a:gd name="T72" fmla="*/ 7 w 132"/>
                <a:gd name="T73" fmla="*/ 155 h 179"/>
                <a:gd name="T74" fmla="*/ 3 w 132"/>
                <a:gd name="T75" fmla="*/ 167 h 179"/>
                <a:gd name="T76" fmla="*/ 0 w 132"/>
                <a:gd name="T77" fmla="*/ 179 h 179"/>
                <a:gd name="T78" fmla="*/ 1 w 132"/>
                <a:gd name="T7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79">
                  <a:moveTo>
                    <a:pt x="1" y="0"/>
                  </a:moveTo>
                  <a:lnTo>
                    <a:pt x="1" y="0"/>
                  </a:lnTo>
                  <a:lnTo>
                    <a:pt x="4" y="10"/>
                  </a:lnTo>
                  <a:lnTo>
                    <a:pt x="9" y="20"/>
                  </a:lnTo>
                  <a:lnTo>
                    <a:pt x="15" y="31"/>
                  </a:lnTo>
                  <a:lnTo>
                    <a:pt x="23" y="42"/>
                  </a:lnTo>
                  <a:lnTo>
                    <a:pt x="35" y="51"/>
                  </a:lnTo>
                  <a:lnTo>
                    <a:pt x="41" y="56"/>
                  </a:lnTo>
                  <a:lnTo>
                    <a:pt x="49" y="59"/>
                  </a:lnTo>
                  <a:lnTo>
                    <a:pt x="58" y="60"/>
                  </a:lnTo>
                  <a:lnTo>
                    <a:pt x="68" y="62"/>
                  </a:lnTo>
                  <a:lnTo>
                    <a:pt x="68" y="62"/>
                  </a:lnTo>
                  <a:lnTo>
                    <a:pt x="85" y="60"/>
                  </a:lnTo>
                  <a:lnTo>
                    <a:pt x="100" y="56"/>
                  </a:lnTo>
                  <a:lnTo>
                    <a:pt x="111" y="50"/>
                  </a:lnTo>
                  <a:lnTo>
                    <a:pt x="120" y="42"/>
                  </a:lnTo>
                  <a:lnTo>
                    <a:pt x="125" y="36"/>
                  </a:lnTo>
                  <a:lnTo>
                    <a:pt x="129" y="30"/>
                  </a:lnTo>
                  <a:lnTo>
                    <a:pt x="132" y="23"/>
                  </a:lnTo>
                  <a:lnTo>
                    <a:pt x="123" y="136"/>
                  </a:lnTo>
                  <a:lnTo>
                    <a:pt x="123" y="136"/>
                  </a:lnTo>
                  <a:lnTo>
                    <a:pt x="120" y="131"/>
                  </a:lnTo>
                  <a:lnTo>
                    <a:pt x="117" y="125"/>
                  </a:lnTo>
                  <a:lnTo>
                    <a:pt x="111" y="119"/>
                  </a:lnTo>
                  <a:lnTo>
                    <a:pt x="103" y="111"/>
                  </a:lnTo>
                  <a:lnTo>
                    <a:pt x="94" y="107"/>
                  </a:lnTo>
                  <a:lnTo>
                    <a:pt x="80" y="102"/>
                  </a:lnTo>
                  <a:lnTo>
                    <a:pt x="64" y="101"/>
                  </a:lnTo>
                  <a:lnTo>
                    <a:pt x="64" y="101"/>
                  </a:lnTo>
                  <a:lnTo>
                    <a:pt x="55" y="101"/>
                  </a:lnTo>
                  <a:lnTo>
                    <a:pt x="48" y="104"/>
                  </a:lnTo>
                  <a:lnTo>
                    <a:pt x="41" y="108"/>
                  </a:lnTo>
                  <a:lnTo>
                    <a:pt x="35" y="113"/>
                  </a:lnTo>
                  <a:lnTo>
                    <a:pt x="29" y="119"/>
                  </a:lnTo>
                  <a:lnTo>
                    <a:pt x="23" y="125"/>
                  </a:lnTo>
                  <a:lnTo>
                    <a:pt x="15" y="139"/>
                  </a:lnTo>
                  <a:lnTo>
                    <a:pt x="7" y="155"/>
                  </a:lnTo>
                  <a:lnTo>
                    <a:pt x="3" y="167"/>
                  </a:lnTo>
                  <a:lnTo>
                    <a:pt x="0" y="179"/>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7"/>
            <p:cNvSpPr>
              <a:spLocks/>
            </p:cNvSpPr>
            <p:nvPr/>
          </p:nvSpPr>
          <p:spPr bwMode="auto">
            <a:xfrm>
              <a:off x="1375" y="1819"/>
              <a:ext cx="340" cy="340"/>
            </a:xfrm>
            <a:custGeom>
              <a:avLst/>
              <a:gdLst>
                <a:gd name="T0" fmla="*/ 0 w 680"/>
                <a:gd name="T1" fmla="*/ 339 h 679"/>
                <a:gd name="T2" fmla="*/ 8 w 680"/>
                <a:gd name="T3" fmla="*/ 271 h 679"/>
                <a:gd name="T4" fmla="*/ 27 w 680"/>
                <a:gd name="T5" fmla="*/ 208 h 679"/>
                <a:gd name="T6" fmla="*/ 59 w 680"/>
                <a:gd name="T7" fmla="*/ 149 h 679"/>
                <a:gd name="T8" fmla="*/ 101 w 680"/>
                <a:gd name="T9" fmla="*/ 100 h 679"/>
                <a:gd name="T10" fmla="*/ 150 w 680"/>
                <a:gd name="T11" fmla="*/ 58 h 679"/>
                <a:gd name="T12" fmla="*/ 209 w 680"/>
                <a:gd name="T13" fmla="*/ 26 h 679"/>
                <a:gd name="T14" fmla="*/ 272 w 680"/>
                <a:gd name="T15" fmla="*/ 7 h 679"/>
                <a:gd name="T16" fmla="*/ 340 w 680"/>
                <a:gd name="T17" fmla="*/ 0 h 679"/>
                <a:gd name="T18" fmla="*/ 375 w 680"/>
                <a:gd name="T19" fmla="*/ 1 h 679"/>
                <a:gd name="T20" fmla="*/ 441 w 680"/>
                <a:gd name="T21" fmla="*/ 15 h 679"/>
                <a:gd name="T22" fmla="*/ 501 w 680"/>
                <a:gd name="T23" fmla="*/ 41 h 679"/>
                <a:gd name="T24" fmla="*/ 555 w 680"/>
                <a:gd name="T25" fmla="*/ 77 h 679"/>
                <a:gd name="T26" fmla="*/ 602 w 680"/>
                <a:gd name="T27" fmla="*/ 123 h 679"/>
                <a:gd name="T28" fmla="*/ 639 w 680"/>
                <a:gd name="T29" fmla="*/ 177 h 679"/>
                <a:gd name="T30" fmla="*/ 665 w 680"/>
                <a:gd name="T31" fmla="*/ 239 h 679"/>
                <a:gd name="T32" fmla="*/ 677 w 680"/>
                <a:gd name="T33" fmla="*/ 305 h 679"/>
                <a:gd name="T34" fmla="*/ 680 w 680"/>
                <a:gd name="T35" fmla="*/ 339 h 679"/>
                <a:gd name="T36" fmla="*/ 673 w 680"/>
                <a:gd name="T37" fmla="*/ 408 h 679"/>
                <a:gd name="T38" fmla="*/ 653 w 680"/>
                <a:gd name="T39" fmla="*/ 471 h 679"/>
                <a:gd name="T40" fmla="*/ 622 w 680"/>
                <a:gd name="T41" fmla="*/ 530 h 679"/>
                <a:gd name="T42" fmla="*/ 580 w 680"/>
                <a:gd name="T43" fmla="*/ 579 h 679"/>
                <a:gd name="T44" fmla="*/ 529 w 680"/>
                <a:gd name="T45" fmla="*/ 621 h 679"/>
                <a:gd name="T46" fmla="*/ 472 w 680"/>
                <a:gd name="T47" fmla="*/ 652 h 679"/>
                <a:gd name="T48" fmla="*/ 409 w 680"/>
                <a:gd name="T49" fmla="*/ 672 h 679"/>
                <a:gd name="T50" fmla="*/ 340 w 680"/>
                <a:gd name="T51" fmla="*/ 679 h 679"/>
                <a:gd name="T52" fmla="*/ 306 w 680"/>
                <a:gd name="T53" fmla="*/ 678 h 679"/>
                <a:gd name="T54" fmla="*/ 239 w 680"/>
                <a:gd name="T55" fmla="*/ 664 h 679"/>
                <a:gd name="T56" fmla="*/ 178 w 680"/>
                <a:gd name="T57" fmla="*/ 638 h 679"/>
                <a:gd name="T58" fmla="*/ 124 w 680"/>
                <a:gd name="T59" fmla="*/ 601 h 679"/>
                <a:gd name="T60" fmla="*/ 77 w 680"/>
                <a:gd name="T61" fmla="*/ 556 h 679"/>
                <a:gd name="T62" fmla="*/ 42 w 680"/>
                <a:gd name="T63" fmla="*/ 501 h 679"/>
                <a:gd name="T64" fmla="*/ 16 w 680"/>
                <a:gd name="T65" fmla="*/ 440 h 679"/>
                <a:gd name="T66" fmla="*/ 2 w 680"/>
                <a:gd name="T67" fmla="*/ 374 h 679"/>
                <a:gd name="T68" fmla="*/ 0 w 680"/>
                <a:gd name="T69" fmla="*/ 339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0" h="679">
                  <a:moveTo>
                    <a:pt x="0" y="339"/>
                  </a:moveTo>
                  <a:lnTo>
                    <a:pt x="0" y="339"/>
                  </a:lnTo>
                  <a:lnTo>
                    <a:pt x="2" y="305"/>
                  </a:lnTo>
                  <a:lnTo>
                    <a:pt x="8" y="271"/>
                  </a:lnTo>
                  <a:lnTo>
                    <a:pt x="16" y="239"/>
                  </a:lnTo>
                  <a:lnTo>
                    <a:pt x="27" y="208"/>
                  </a:lnTo>
                  <a:lnTo>
                    <a:pt x="42" y="177"/>
                  </a:lnTo>
                  <a:lnTo>
                    <a:pt x="59" y="149"/>
                  </a:lnTo>
                  <a:lnTo>
                    <a:pt x="77" y="123"/>
                  </a:lnTo>
                  <a:lnTo>
                    <a:pt x="101" y="100"/>
                  </a:lnTo>
                  <a:lnTo>
                    <a:pt x="124" y="77"/>
                  </a:lnTo>
                  <a:lnTo>
                    <a:pt x="150" y="58"/>
                  </a:lnTo>
                  <a:lnTo>
                    <a:pt x="178" y="41"/>
                  </a:lnTo>
                  <a:lnTo>
                    <a:pt x="209" y="26"/>
                  </a:lnTo>
                  <a:lnTo>
                    <a:pt x="239" y="15"/>
                  </a:lnTo>
                  <a:lnTo>
                    <a:pt x="272" y="7"/>
                  </a:lnTo>
                  <a:lnTo>
                    <a:pt x="306" y="1"/>
                  </a:lnTo>
                  <a:lnTo>
                    <a:pt x="340" y="0"/>
                  </a:lnTo>
                  <a:lnTo>
                    <a:pt x="340" y="0"/>
                  </a:lnTo>
                  <a:lnTo>
                    <a:pt x="375" y="1"/>
                  </a:lnTo>
                  <a:lnTo>
                    <a:pt x="409" y="7"/>
                  </a:lnTo>
                  <a:lnTo>
                    <a:pt x="441" y="15"/>
                  </a:lnTo>
                  <a:lnTo>
                    <a:pt x="472" y="26"/>
                  </a:lnTo>
                  <a:lnTo>
                    <a:pt x="501" y="41"/>
                  </a:lnTo>
                  <a:lnTo>
                    <a:pt x="529" y="58"/>
                  </a:lnTo>
                  <a:lnTo>
                    <a:pt x="555" y="77"/>
                  </a:lnTo>
                  <a:lnTo>
                    <a:pt x="580" y="100"/>
                  </a:lnTo>
                  <a:lnTo>
                    <a:pt x="602" y="123"/>
                  </a:lnTo>
                  <a:lnTo>
                    <a:pt x="622" y="149"/>
                  </a:lnTo>
                  <a:lnTo>
                    <a:pt x="639" y="177"/>
                  </a:lnTo>
                  <a:lnTo>
                    <a:pt x="653" y="208"/>
                  </a:lnTo>
                  <a:lnTo>
                    <a:pt x="665" y="239"/>
                  </a:lnTo>
                  <a:lnTo>
                    <a:pt x="673" y="271"/>
                  </a:lnTo>
                  <a:lnTo>
                    <a:pt x="677" y="305"/>
                  </a:lnTo>
                  <a:lnTo>
                    <a:pt x="680" y="339"/>
                  </a:lnTo>
                  <a:lnTo>
                    <a:pt x="680" y="339"/>
                  </a:lnTo>
                  <a:lnTo>
                    <a:pt x="677" y="374"/>
                  </a:lnTo>
                  <a:lnTo>
                    <a:pt x="673" y="408"/>
                  </a:lnTo>
                  <a:lnTo>
                    <a:pt x="665" y="440"/>
                  </a:lnTo>
                  <a:lnTo>
                    <a:pt x="653" y="471"/>
                  </a:lnTo>
                  <a:lnTo>
                    <a:pt x="639" y="501"/>
                  </a:lnTo>
                  <a:lnTo>
                    <a:pt x="622" y="530"/>
                  </a:lnTo>
                  <a:lnTo>
                    <a:pt x="602" y="556"/>
                  </a:lnTo>
                  <a:lnTo>
                    <a:pt x="580" y="579"/>
                  </a:lnTo>
                  <a:lnTo>
                    <a:pt x="555" y="601"/>
                  </a:lnTo>
                  <a:lnTo>
                    <a:pt x="529" y="621"/>
                  </a:lnTo>
                  <a:lnTo>
                    <a:pt x="501" y="638"/>
                  </a:lnTo>
                  <a:lnTo>
                    <a:pt x="472" y="652"/>
                  </a:lnTo>
                  <a:lnTo>
                    <a:pt x="441" y="664"/>
                  </a:lnTo>
                  <a:lnTo>
                    <a:pt x="409" y="672"/>
                  </a:lnTo>
                  <a:lnTo>
                    <a:pt x="375" y="678"/>
                  </a:lnTo>
                  <a:lnTo>
                    <a:pt x="340" y="679"/>
                  </a:lnTo>
                  <a:lnTo>
                    <a:pt x="340" y="679"/>
                  </a:lnTo>
                  <a:lnTo>
                    <a:pt x="306" y="678"/>
                  </a:lnTo>
                  <a:lnTo>
                    <a:pt x="272" y="672"/>
                  </a:lnTo>
                  <a:lnTo>
                    <a:pt x="239" y="664"/>
                  </a:lnTo>
                  <a:lnTo>
                    <a:pt x="209" y="652"/>
                  </a:lnTo>
                  <a:lnTo>
                    <a:pt x="178" y="638"/>
                  </a:lnTo>
                  <a:lnTo>
                    <a:pt x="150" y="621"/>
                  </a:lnTo>
                  <a:lnTo>
                    <a:pt x="124" y="601"/>
                  </a:lnTo>
                  <a:lnTo>
                    <a:pt x="101" y="579"/>
                  </a:lnTo>
                  <a:lnTo>
                    <a:pt x="77" y="556"/>
                  </a:lnTo>
                  <a:lnTo>
                    <a:pt x="59" y="530"/>
                  </a:lnTo>
                  <a:lnTo>
                    <a:pt x="42" y="501"/>
                  </a:lnTo>
                  <a:lnTo>
                    <a:pt x="27" y="471"/>
                  </a:lnTo>
                  <a:lnTo>
                    <a:pt x="16" y="440"/>
                  </a:lnTo>
                  <a:lnTo>
                    <a:pt x="8" y="408"/>
                  </a:lnTo>
                  <a:lnTo>
                    <a:pt x="2" y="374"/>
                  </a:lnTo>
                  <a:lnTo>
                    <a:pt x="0" y="339"/>
                  </a:lnTo>
                  <a:lnTo>
                    <a:pt x="0"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28"/>
            <p:cNvSpPr>
              <a:spLocks/>
            </p:cNvSpPr>
            <p:nvPr/>
          </p:nvSpPr>
          <p:spPr bwMode="auto">
            <a:xfrm>
              <a:off x="1120" y="1891"/>
              <a:ext cx="207" cy="207"/>
            </a:xfrm>
            <a:custGeom>
              <a:avLst/>
              <a:gdLst>
                <a:gd name="T0" fmla="*/ 0 w 413"/>
                <a:gd name="T1" fmla="*/ 207 h 413"/>
                <a:gd name="T2" fmla="*/ 5 w 413"/>
                <a:gd name="T3" fmla="*/ 165 h 413"/>
                <a:gd name="T4" fmla="*/ 16 w 413"/>
                <a:gd name="T5" fmla="*/ 126 h 413"/>
                <a:gd name="T6" fmla="*/ 36 w 413"/>
                <a:gd name="T7" fmla="*/ 91 h 413"/>
                <a:gd name="T8" fmla="*/ 60 w 413"/>
                <a:gd name="T9" fmla="*/ 60 h 413"/>
                <a:gd name="T10" fmla="*/ 91 w 413"/>
                <a:gd name="T11" fmla="*/ 35 h 413"/>
                <a:gd name="T12" fmla="*/ 127 w 413"/>
                <a:gd name="T13" fmla="*/ 17 h 413"/>
                <a:gd name="T14" fmla="*/ 165 w 413"/>
                <a:gd name="T15" fmla="*/ 5 h 413"/>
                <a:gd name="T16" fmla="*/ 207 w 413"/>
                <a:gd name="T17" fmla="*/ 0 h 413"/>
                <a:gd name="T18" fmla="*/ 227 w 413"/>
                <a:gd name="T19" fmla="*/ 1 h 413"/>
                <a:gd name="T20" fmla="*/ 268 w 413"/>
                <a:gd name="T21" fmla="*/ 9 h 413"/>
                <a:gd name="T22" fmla="*/ 305 w 413"/>
                <a:gd name="T23" fmla="*/ 25 h 413"/>
                <a:gd name="T24" fmla="*/ 338 w 413"/>
                <a:gd name="T25" fmla="*/ 48 h 413"/>
                <a:gd name="T26" fmla="*/ 365 w 413"/>
                <a:gd name="T27" fmla="*/ 75 h 413"/>
                <a:gd name="T28" fmla="*/ 389 w 413"/>
                <a:gd name="T29" fmla="*/ 108 h 413"/>
                <a:gd name="T30" fmla="*/ 404 w 413"/>
                <a:gd name="T31" fmla="*/ 145 h 413"/>
                <a:gd name="T32" fmla="*/ 412 w 413"/>
                <a:gd name="T33" fmla="*/ 185 h 413"/>
                <a:gd name="T34" fmla="*/ 413 w 413"/>
                <a:gd name="T35" fmla="*/ 207 h 413"/>
                <a:gd name="T36" fmla="*/ 409 w 413"/>
                <a:gd name="T37" fmla="*/ 248 h 413"/>
                <a:gd name="T38" fmla="*/ 396 w 413"/>
                <a:gd name="T39" fmla="*/ 287 h 413"/>
                <a:gd name="T40" fmla="*/ 378 w 413"/>
                <a:gd name="T41" fmla="*/ 322 h 413"/>
                <a:gd name="T42" fmla="*/ 352 w 413"/>
                <a:gd name="T43" fmla="*/ 353 h 413"/>
                <a:gd name="T44" fmla="*/ 322 w 413"/>
                <a:gd name="T45" fmla="*/ 378 h 413"/>
                <a:gd name="T46" fmla="*/ 287 w 413"/>
                <a:gd name="T47" fmla="*/ 396 h 413"/>
                <a:gd name="T48" fmla="*/ 248 w 413"/>
                <a:gd name="T49" fmla="*/ 408 h 413"/>
                <a:gd name="T50" fmla="*/ 207 w 413"/>
                <a:gd name="T51" fmla="*/ 413 h 413"/>
                <a:gd name="T52" fmla="*/ 185 w 413"/>
                <a:gd name="T53" fmla="*/ 412 h 413"/>
                <a:gd name="T54" fmla="*/ 145 w 413"/>
                <a:gd name="T55" fmla="*/ 404 h 413"/>
                <a:gd name="T56" fmla="*/ 108 w 413"/>
                <a:gd name="T57" fmla="*/ 388 h 413"/>
                <a:gd name="T58" fmla="*/ 76 w 413"/>
                <a:gd name="T59" fmla="*/ 365 h 413"/>
                <a:gd name="T60" fmla="*/ 48 w 413"/>
                <a:gd name="T61" fmla="*/ 338 h 413"/>
                <a:gd name="T62" fmla="*/ 25 w 413"/>
                <a:gd name="T63" fmla="*/ 305 h 413"/>
                <a:gd name="T64" fmla="*/ 9 w 413"/>
                <a:gd name="T65" fmla="*/ 268 h 413"/>
                <a:gd name="T66" fmla="*/ 2 w 413"/>
                <a:gd name="T67" fmla="*/ 228 h 413"/>
                <a:gd name="T68" fmla="*/ 0 w 413"/>
                <a:gd name="T69" fmla="*/ 20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3" h="413">
                  <a:moveTo>
                    <a:pt x="0" y="207"/>
                  </a:moveTo>
                  <a:lnTo>
                    <a:pt x="0" y="207"/>
                  </a:lnTo>
                  <a:lnTo>
                    <a:pt x="2" y="185"/>
                  </a:lnTo>
                  <a:lnTo>
                    <a:pt x="5" y="165"/>
                  </a:lnTo>
                  <a:lnTo>
                    <a:pt x="9" y="145"/>
                  </a:lnTo>
                  <a:lnTo>
                    <a:pt x="16" y="126"/>
                  </a:lnTo>
                  <a:lnTo>
                    <a:pt x="25" y="108"/>
                  </a:lnTo>
                  <a:lnTo>
                    <a:pt x="36" y="91"/>
                  </a:lnTo>
                  <a:lnTo>
                    <a:pt x="48" y="75"/>
                  </a:lnTo>
                  <a:lnTo>
                    <a:pt x="60" y="60"/>
                  </a:lnTo>
                  <a:lnTo>
                    <a:pt x="76" y="48"/>
                  </a:lnTo>
                  <a:lnTo>
                    <a:pt x="91" y="35"/>
                  </a:lnTo>
                  <a:lnTo>
                    <a:pt x="108" y="25"/>
                  </a:lnTo>
                  <a:lnTo>
                    <a:pt x="127" y="17"/>
                  </a:lnTo>
                  <a:lnTo>
                    <a:pt x="145" y="9"/>
                  </a:lnTo>
                  <a:lnTo>
                    <a:pt x="165" y="5"/>
                  </a:lnTo>
                  <a:lnTo>
                    <a:pt x="185" y="1"/>
                  </a:lnTo>
                  <a:lnTo>
                    <a:pt x="207" y="0"/>
                  </a:lnTo>
                  <a:lnTo>
                    <a:pt x="207" y="0"/>
                  </a:lnTo>
                  <a:lnTo>
                    <a:pt x="227" y="1"/>
                  </a:lnTo>
                  <a:lnTo>
                    <a:pt x="248" y="5"/>
                  </a:lnTo>
                  <a:lnTo>
                    <a:pt x="268" y="9"/>
                  </a:lnTo>
                  <a:lnTo>
                    <a:pt x="287" y="17"/>
                  </a:lnTo>
                  <a:lnTo>
                    <a:pt x="305" y="25"/>
                  </a:lnTo>
                  <a:lnTo>
                    <a:pt x="322" y="35"/>
                  </a:lnTo>
                  <a:lnTo>
                    <a:pt x="338" y="48"/>
                  </a:lnTo>
                  <a:lnTo>
                    <a:pt x="352" y="60"/>
                  </a:lnTo>
                  <a:lnTo>
                    <a:pt x="365" y="75"/>
                  </a:lnTo>
                  <a:lnTo>
                    <a:pt x="378" y="91"/>
                  </a:lnTo>
                  <a:lnTo>
                    <a:pt x="389" y="108"/>
                  </a:lnTo>
                  <a:lnTo>
                    <a:pt x="396" y="126"/>
                  </a:lnTo>
                  <a:lnTo>
                    <a:pt x="404" y="145"/>
                  </a:lnTo>
                  <a:lnTo>
                    <a:pt x="409" y="165"/>
                  </a:lnTo>
                  <a:lnTo>
                    <a:pt x="412" y="185"/>
                  </a:lnTo>
                  <a:lnTo>
                    <a:pt x="413" y="207"/>
                  </a:lnTo>
                  <a:lnTo>
                    <a:pt x="413" y="207"/>
                  </a:lnTo>
                  <a:lnTo>
                    <a:pt x="412" y="228"/>
                  </a:lnTo>
                  <a:lnTo>
                    <a:pt x="409" y="248"/>
                  </a:lnTo>
                  <a:lnTo>
                    <a:pt x="404" y="268"/>
                  </a:lnTo>
                  <a:lnTo>
                    <a:pt x="396" y="287"/>
                  </a:lnTo>
                  <a:lnTo>
                    <a:pt x="389" y="305"/>
                  </a:lnTo>
                  <a:lnTo>
                    <a:pt x="378" y="322"/>
                  </a:lnTo>
                  <a:lnTo>
                    <a:pt x="365" y="338"/>
                  </a:lnTo>
                  <a:lnTo>
                    <a:pt x="352" y="353"/>
                  </a:lnTo>
                  <a:lnTo>
                    <a:pt x="338" y="365"/>
                  </a:lnTo>
                  <a:lnTo>
                    <a:pt x="322" y="378"/>
                  </a:lnTo>
                  <a:lnTo>
                    <a:pt x="305" y="388"/>
                  </a:lnTo>
                  <a:lnTo>
                    <a:pt x="287" y="396"/>
                  </a:lnTo>
                  <a:lnTo>
                    <a:pt x="268" y="404"/>
                  </a:lnTo>
                  <a:lnTo>
                    <a:pt x="248" y="408"/>
                  </a:lnTo>
                  <a:lnTo>
                    <a:pt x="227" y="412"/>
                  </a:lnTo>
                  <a:lnTo>
                    <a:pt x="207" y="413"/>
                  </a:lnTo>
                  <a:lnTo>
                    <a:pt x="207" y="413"/>
                  </a:lnTo>
                  <a:lnTo>
                    <a:pt x="185" y="412"/>
                  </a:lnTo>
                  <a:lnTo>
                    <a:pt x="165" y="408"/>
                  </a:lnTo>
                  <a:lnTo>
                    <a:pt x="145" y="404"/>
                  </a:lnTo>
                  <a:lnTo>
                    <a:pt x="127" y="396"/>
                  </a:lnTo>
                  <a:lnTo>
                    <a:pt x="108" y="388"/>
                  </a:lnTo>
                  <a:lnTo>
                    <a:pt x="91" y="378"/>
                  </a:lnTo>
                  <a:lnTo>
                    <a:pt x="76" y="365"/>
                  </a:lnTo>
                  <a:lnTo>
                    <a:pt x="60" y="353"/>
                  </a:lnTo>
                  <a:lnTo>
                    <a:pt x="48" y="338"/>
                  </a:lnTo>
                  <a:lnTo>
                    <a:pt x="36" y="322"/>
                  </a:lnTo>
                  <a:lnTo>
                    <a:pt x="25" y="305"/>
                  </a:lnTo>
                  <a:lnTo>
                    <a:pt x="16" y="287"/>
                  </a:lnTo>
                  <a:lnTo>
                    <a:pt x="9" y="268"/>
                  </a:lnTo>
                  <a:lnTo>
                    <a:pt x="5" y="248"/>
                  </a:lnTo>
                  <a:lnTo>
                    <a:pt x="2" y="228"/>
                  </a:lnTo>
                  <a:lnTo>
                    <a:pt x="0"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9"/>
            <p:cNvSpPr>
              <a:spLocks/>
            </p:cNvSpPr>
            <p:nvPr/>
          </p:nvSpPr>
          <p:spPr bwMode="auto">
            <a:xfrm>
              <a:off x="1314" y="1943"/>
              <a:ext cx="70" cy="93"/>
            </a:xfrm>
            <a:custGeom>
              <a:avLst/>
              <a:gdLst>
                <a:gd name="T0" fmla="*/ 137 w 138"/>
                <a:gd name="T1" fmla="*/ 187 h 187"/>
                <a:gd name="T2" fmla="*/ 137 w 138"/>
                <a:gd name="T3" fmla="*/ 187 h 187"/>
                <a:gd name="T4" fmla="*/ 134 w 138"/>
                <a:gd name="T5" fmla="*/ 178 h 187"/>
                <a:gd name="T6" fmla="*/ 129 w 138"/>
                <a:gd name="T7" fmla="*/ 167 h 187"/>
                <a:gd name="T8" fmla="*/ 123 w 138"/>
                <a:gd name="T9" fmla="*/ 154 h 187"/>
                <a:gd name="T10" fmla="*/ 114 w 138"/>
                <a:gd name="T11" fmla="*/ 144 h 187"/>
                <a:gd name="T12" fmla="*/ 108 w 138"/>
                <a:gd name="T13" fmla="*/ 137 h 187"/>
                <a:gd name="T14" fmla="*/ 101 w 138"/>
                <a:gd name="T15" fmla="*/ 133 h 187"/>
                <a:gd name="T16" fmla="*/ 94 w 138"/>
                <a:gd name="T17" fmla="*/ 128 h 187"/>
                <a:gd name="T18" fmla="*/ 86 w 138"/>
                <a:gd name="T19" fmla="*/ 125 h 187"/>
                <a:gd name="T20" fmla="*/ 77 w 138"/>
                <a:gd name="T21" fmla="*/ 124 h 187"/>
                <a:gd name="T22" fmla="*/ 67 w 138"/>
                <a:gd name="T23" fmla="*/ 122 h 187"/>
                <a:gd name="T24" fmla="*/ 67 w 138"/>
                <a:gd name="T25" fmla="*/ 122 h 187"/>
                <a:gd name="T26" fmla="*/ 57 w 138"/>
                <a:gd name="T27" fmla="*/ 124 h 187"/>
                <a:gd name="T28" fmla="*/ 49 w 138"/>
                <a:gd name="T29" fmla="*/ 125 h 187"/>
                <a:gd name="T30" fmla="*/ 34 w 138"/>
                <a:gd name="T31" fmla="*/ 128 h 187"/>
                <a:gd name="T32" fmla="*/ 21 w 138"/>
                <a:gd name="T33" fmla="*/ 136 h 187"/>
                <a:gd name="T34" fmla="*/ 12 w 138"/>
                <a:gd name="T35" fmla="*/ 142 h 187"/>
                <a:gd name="T36" fmla="*/ 6 w 138"/>
                <a:gd name="T37" fmla="*/ 150 h 187"/>
                <a:gd name="T38" fmla="*/ 3 w 138"/>
                <a:gd name="T39" fmla="*/ 156 h 187"/>
                <a:gd name="T40" fmla="*/ 0 w 138"/>
                <a:gd name="T41" fmla="*/ 162 h 187"/>
                <a:gd name="T42" fmla="*/ 9 w 138"/>
                <a:gd name="T43" fmla="*/ 43 h 187"/>
                <a:gd name="T44" fmla="*/ 9 w 138"/>
                <a:gd name="T45" fmla="*/ 43 h 187"/>
                <a:gd name="T46" fmla="*/ 10 w 138"/>
                <a:gd name="T47" fmla="*/ 50 h 187"/>
                <a:gd name="T48" fmla="*/ 15 w 138"/>
                <a:gd name="T49" fmla="*/ 56 h 187"/>
                <a:gd name="T50" fmla="*/ 21 w 138"/>
                <a:gd name="T51" fmla="*/ 63 h 187"/>
                <a:gd name="T52" fmla="*/ 29 w 138"/>
                <a:gd name="T53" fmla="*/ 70 h 187"/>
                <a:gd name="T54" fmla="*/ 40 w 138"/>
                <a:gd name="T55" fmla="*/ 76 h 187"/>
                <a:gd name="T56" fmla="*/ 54 w 138"/>
                <a:gd name="T57" fmla="*/ 80 h 187"/>
                <a:gd name="T58" fmla="*/ 71 w 138"/>
                <a:gd name="T59" fmla="*/ 82 h 187"/>
                <a:gd name="T60" fmla="*/ 71 w 138"/>
                <a:gd name="T61" fmla="*/ 82 h 187"/>
                <a:gd name="T62" fmla="*/ 80 w 138"/>
                <a:gd name="T63" fmla="*/ 80 h 187"/>
                <a:gd name="T64" fmla="*/ 87 w 138"/>
                <a:gd name="T65" fmla="*/ 77 h 187"/>
                <a:gd name="T66" fmla="*/ 95 w 138"/>
                <a:gd name="T67" fmla="*/ 74 h 187"/>
                <a:gd name="T68" fmla="*/ 101 w 138"/>
                <a:gd name="T69" fmla="*/ 68 h 187"/>
                <a:gd name="T70" fmla="*/ 108 w 138"/>
                <a:gd name="T71" fmla="*/ 62 h 187"/>
                <a:gd name="T72" fmla="*/ 114 w 138"/>
                <a:gd name="T73" fmla="*/ 56 h 187"/>
                <a:gd name="T74" fmla="*/ 123 w 138"/>
                <a:gd name="T75" fmla="*/ 40 h 187"/>
                <a:gd name="T76" fmla="*/ 129 w 138"/>
                <a:gd name="T77" fmla="*/ 25 h 187"/>
                <a:gd name="T78" fmla="*/ 134 w 138"/>
                <a:gd name="T79" fmla="*/ 13 h 187"/>
                <a:gd name="T80" fmla="*/ 138 w 138"/>
                <a:gd name="T81" fmla="*/ 0 h 187"/>
                <a:gd name="T82" fmla="*/ 137 w 138"/>
                <a:gd name="T83"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187">
                  <a:moveTo>
                    <a:pt x="137" y="187"/>
                  </a:moveTo>
                  <a:lnTo>
                    <a:pt x="137" y="187"/>
                  </a:lnTo>
                  <a:lnTo>
                    <a:pt x="134" y="178"/>
                  </a:lnTo>
                  <a:lnTo>
                    <a:pt x="129" y="167"/>
                  </a:lnTo>
                  <a:lnTo>
                    <a:pt x="123" y="154"/>
                  </a:lnTo>
                  <a:lnTo>
                    <a:pt x="114" y="144"/>
                  </a:lnTo>
                  <a:lnTo>
                    <a:pt x="108" y="137"/>
                  </a:lnTo>
                  <a:lnTo>
                    <a:pt x="101" y="133"/>
                  </a:lnTo>
                  <a:lnTo>
                    <a:pt x="94" y="128"/>
                  </a:lnTo>
                  <a:lnTo>
                    <a:pt x="86" y="125"/>
                  </a:lnTo>
                  <a:lnTo>
                    <a:pt x="77" y="124"/>
                  </a:lnTo>
                  <a:lnTo>
                    <a:pt x="67" y="122"/>
                  </a:lnTo>
                  <a:lnTo>
                    <a:pt x="67" y="122"/>
                  </a:lnTo>
                  <a:lnTo>
                    <a:pt x="57" y="124"/>
                  </a:lnTo>
                  <a:lnTo>
                    <a:pt x="49" y="125"/>
                  </a:lnTo>
                  <a:lnTo>
                    <a:pt x="34" y="128"/>
                  </a:lnTo>
                  <a:lnTo>
                    <a:pt x="21" y="136"/>
                  </a:lnTo>
                  <a:lnTo>
                    <a:pt x="12" y="142"/>
                  </a:lnTo>
                  <a:lnTo>
                    <a:pt x="6" y="150"/>
                  </a:lnTo>
                  <a:lnTo>
                    <a:pt x="3" y="156"/>
                  </a:lnTo>
                  <a:lnTo>
                    <a:pt x="0" y="162"/>
                  </a:lnTo>
                  <a:lnTo>
                    <a:pt x="9" y="43"/>
                  </a:lnTo>
                  <a:lnTo>
                    <a:pt x="9" y="43"/>
                  </a:lnTo>
                  <a:lnTo>
                    <a:pt x="10" y="50"/>
                  </a:lnTo>
                  <a:lnTo>
                    <a:pt x="15" y="56"/>
                  </a:lnTo>
                  <a:lnTo>
                    <a:pt x="21" y="63"/>
                  </a:lnTo>
                  <a:lnTo>
                    <a:pt x="29" y="70"/>
                  </a:lnTo>
                  <a:lnTo>
                    <a:pt x="40" y="76"/>
                  </a:lnTo>
                  <a:lnTo>
                    <a:pt x="54" y="80"/>
                  </a:lnTo>
                  <a:lnTo>
                    <a:pt x="71" y="82"/>
                  </a:lnTo>
                  <a:lnTo>
                    <a:pt x="71" y="82"/>
                  </a:lnTo>
                  <a:lnTo>
                    <a:pt x="80" y="80"/>
                  </a:lnTo>
                  <a:lnTo>
                    <a:pt x="87" y="77"/>
                  </a:lnTo>
                  <a:lnTo>
                    <a:pt x="95" y="74"/>
                  </a:lnTo>
                  <a:lnTo>
                    <a:pt x="101" y="68"/>
                  </a:lnTo>
                  <a:lnTo>
                    <a:pt x="108" y="62"/>
                  </a:lnTo>
                  <a:lnTo>
                    <a:pt x="114" y="56"/>
                  </a:lnTo>
                  <a:lnTo>
                    <a:pt x="123" y="40"/>
                  </a:lnTo>
                  <a:lnTo>
                    <a:pt x="129" y="25"/>
                  </a:lnTo>
                  <a:lnTo>
                    <a:pt x="134" y="13"/>
                  </a:lnTo>
                  <a:lnTo>
                    <a:pt x="138" y="0"/>
                  </a:lnTo>
                  <a:lnTo>
                    <a:pt x="137"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30"/>
            <p:cNvSpPr>
              <a:spLocks/>
            </p:cNvSpPr>
            <p:nvPr/>
          </p:nvSpPr>
          <p:spPr bwMode="auto">
            <a:xfrm>
              <a:off x="367" y="1857"/>
              <a:ext cx="171" cy="170"/>
            </a:xfrm>
            <a:custGeom>
              <a:avLst/>
              <a:gdLst>
                <a:gd name="T0" fmla="*/ 0 w 342"/>
                <a:gd name="T1" fmla="*/ 171 h 341"/>
                <a:gd name="T2" fmla="*/ 4 w 342"/>
                <a:gd name="T3" fmla="*/ 136 h 341"/>
                <a:gd name="T4" fmla="*/ 14 w 342"/>
                <a:gd name="T5" fmla="*/ 105 h 341"/>
                <a:gd name="T6" fmla="*/ 29 w 342"/>
                <a:gd name="T7" fmla="*/ 76 h 341"/>
                <a:gd name="T8" fmla="*/ 51 w 342"/>
                <a:gd name="T9" fmla="*/ 49 h 341"/>
                <a:gd name="T10" fmla="*/ 75 w 342"/>
                <a:gd name="T11" fmla="*/ 29 h 341"/>
                <a:gd name="T12" fmla="*/ 105 w 342"/>
                <a:gd name="T13" fmla="*/ 14 h 341"/>
                <a:gd name="T14" fmla="*/ 137 w 342"/>
                <a:gd name="T15" fmla="*/ 3 h 341"/>
                <a:gd name="T16" fmla="*/ 171 w 342"/>
                <a:gd name="T17" fmla="*/ 0 h 341"/>
                <a:gd name="T18" fmla="*/ 189 w 342"/>
                <a:gd name="T19" fmla="*/ 2 h 341"/>
                <a:gd name="T20" fmla="*/ 222 w 342"/>
                <a:gd name="T21" fmla="*/ 8 h 341"/>
                <a:gd name="T22" fmla="*/ 253 w 342"/>
                <a:gd name="T23" fmla="*/ 20 h 341"/>
                <a:gd name="T24" fmla="*/ 280 w 342"/>
                <a:gd name="T25" fmla="*/ 39 h 341"/>
                <a:gd name="T26" fmla="*/ 304 w 342"/>
                <a:gd name="T27" fmla="*/ 62 h 341"/>
                <a:gd name="T28" fmla="*/ 322 w 342"/>
                <a:gd name="T29" fmla="*/ 90 h 341"/>
                <a:gd name="T30" fmla="*/ 334 w 342"/>
                <a:gd name="T31" fmla="*/ 120 h 341"/>
                <a:gd name="T32" fmla="*/ 341 w 342"/>
                <a:gd name="T33" fmla="*/ 153 h 341"/>
                <a:gd name="T34" fmla="*/ 342 w 342"/>
                <a:gd name="T35" fmla="*/ 171 h 341"/>
                <a:gd name="T36" fmla="*/ 339 w 342"/>
                <a:gd name="T37" fmla="*/ 205 h 341"/>
                <a:gd name="T38" fmla="*/ 328 w 342"/>
                <a:gd name="T39" fmla="*/ 238 h 341"/>
                <a:gd name="T40" fmla="*/ 313 w 342"/>
                <a:gd name="T41" fmla="*/ 267 h 341"/>
                <a:gd name="T42" fmla="*/ 293 w 342"/>
                <a:gd name="T43" fmla="*/ 291 h 341"/>
                <a:gd name="T44" fmla="*/ 267 w 342"/>
                <a:gd name="T45" fmla="*/ 313 h 341"/>
                <a:gd name="T46" fmla="*/ 237 w 342"/>
                <a:gd name="T47" fmla="*/ 328 h 341"/>
                <a:gd name="T48" fmla="*/ 206 w 342"/>
                <a:gd name="T49" fmla="*/ 338 h 341"/>
                <a:gd name="T50" fmla="*/ 171 w 342"/>
                <a:gd name="T51" fmla="*/ 341 h 341"/>
                <a:gd name="T52" fmla="*/ 154 w 342"/>
                <a:gd name="T53" fmla="*/ 341 h 341"/>
                <a:gd name="T54" fmla="*/ 120 w 342"/>
                <a:gd name="T55" fmla="*/ 333 h 341"/>
                <a:gd name="T56" fmla="*/ 89 w 342"/>
                <a:gd name="T57" fmla="*/ 321 h 341"/>
                <a:gd name="T58" fmla="*/ 63 w 342"/>
                <a:gd name="T59" fmla="*/ 302 h 341"/>
                <a:gd name="T60" fmla="*/ 40 w 342"/>
                <a:gd name="T61" fmla="*/ 279 h 341"/>
                <a:gd name="T62" fmla="*/ 21 w 342"/>
                <a:gd name="T63" fmla="*/ 251 h 341"/>
                <a:gd name="T64" fmla="*/ 8 w 342"/>
                <a:gd name="T65" fmla="*/ 222 h 341"/>
                <a:gd name="T66" fmla="*/ 1 w 342"/>
                <a:gd name="T67" fmla="*/ 188 h 341"/>
                <a:gd name="T68" fmla="*/ 0 w 342"/>
                <a:gd name="T69" fmla="*/ 17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2" h="341">
                  <a:moveTo>
                    <a:pt x="0" y="171"/>
                  </a:moveTo>
                  <a:lnTo>
                    <a:pt x="0" y="171"/>
                  </a:lnTo>
                  <a:lnTo>
                    <a:pt x="1" y="153"/>
                  </a:lnTo>
                  <a:lnTo>
                    <a:pt x="4" y="136"/>
                  </a:lnTo>
                  <a:lnTo>
                    <a:pt x="8" y="120"/>
                  </a:lnTo>
                  <a:lnTo>
                    <a:pt x="14" y="105"/>
                  </a:lnTo>
                  <a:lnTo>
                    <a:pt x="21" y="90"/>
                  </a:lnTo>
                  <a:lnTo>
                    <a:pt x="29" y="76"/>
                  </a:lnTo>
                  <a:lnTo>
                    <a:pt x="40" y="62"/>
                  </a:lnTo>
                  <a:lnTo>
                    <a:pt x="51" y="49"/>
                  </a:lnTo>
                  <a:lnTo>
                    <a:pt x="63" y="39"/>
                  </a:lnTo>
                  <a:lnTo>
                    <a:pt x="75" y="29"/>
                  </a:lnTo>
                  <a:lnTo>
                    <a:pt x="89" y="20"/>
                  </a:lnTo>
                  <a:lnTo>
                    <a:pt x="105" y="14"/>
                  </a:lnTo>
                  <a:lnTo>
                    <a:pt x="120" y="8"/>
                  </a:lnTo>
                  <a:lnTo>
                    <a:pt x="137" y="3"/>
                  </a:lnTo>
                  <a:lnTo>
                    <a:pt x="154" y="2"/>
                  </a:lnTo>
                  <a:lnTo>
                    <a:pt x="171" y="0"/>
                  </a:lnTo>
                  <a:lnTo>
                    <a:pt x="171" y="0"/>
                  </a:lnTo>
                  <a:lnTo>
                    <a:pt x="189" y="2"/>
                  </a:lnTo>
                  <a:lnTo>
                    <a:pt x="206" y="3"/>
                  </a:lnTo>
                  <a:lnTo>
                    <a:pt x="222" y="8"/>
                  </a:lnTo>
                  <a:lnTo>
                    <a:pt x="237" y="14"/>
                  </a:lnTo>
                  <a:lnTo>
                    <a:pt x="253" y="20"/>
                  </a:lnTo>
                  <a:lnTo>
                    <a:pt x="267" y="29"/>
                  </a:lnTo>
                  <a:lnTo>
                    <a:pt x="280" y="39"/>
                  </a:lnTo>
                  <a:lnTo>
                    <a:pt x="293" y="49"/>
                  </a:lnTo>
                  <a:lnTo>
                    <a:pt x="304" y="62"/>
                  </a:lnTo>
                  <a:lnTo>
                    <a:pt x="313" y="76"/>
                  </a:lnTo>
                  <a:lnTo>
                    <a:pt x="322" y="90"/>
                  </a:lnTo>
                  <a:lnTo>
                    <a:pt x="328" y="105"/>
                  </a:lnTo>
                  <a:lnTo>
                    <a:pt x="334" y="120"/>
                  </a:lnTo>
                  <a:lnTo>
                    <a:pt x="339" y="136"/>
                  </a:lnTo>
                  <a:lnTo>
                    <a:pt x="341" y="153"/>
                  </a:lnTo>
                  <a:lnTo>
                    <a:pt x="342" y="171"/>
                  </a:lnTo>
                  <a:lnTo>
                    <a:pt x="342" y="171"/>
                  </a:lnTo>
                  <a:lnTo>
                    <a:pt x="341" y="188"/>
                  </a:lnTo>
                  <a:lnTo>
                    <a:pt x="339" y="205"/>
                  </a:lnTo>
                  <a:lnTo>
                    <a:pt x="334" y="222"/>
                  </a:lnTo>
                  <a:lnTo>
                    <a:pt x="328" y="238"/>
                  </a:lnTo>
                  <a:lnTo>
                    <a:pt x="322" y="251"/>
                  </a:lnTo>
                  <a:lnTo>
                    <a:pt x="313" y="267"/>
                  </a:lnTo>
                  <a:lnTo>
                    <a:pt x="304" y="279"/>
                  </a:lnTo>
                  <a:lnTo>
                    <a:pt x="293" y="291"/>
                  </a:lnTo>
                  <a:lnTo>
                    <a:pt x="280" y="302"/>
                  </a:lnTo>
                  <a:lnTo>
                    <a:pt x="267" y="313"/>
                  </a:lnTo>
                  <a:lnTo>
                    <a:pt x="253" y="321"/>
                  </a:lnTo>
                  <a:lnTo>
                    <a:pt x="237" y="328"/>
                  </a:lnTo>
                  <a:lnTo>
                    <a:pt x="222" y="333"/>
                  </a:lnTo>
                  <a:lnTo>
                    <a:pt x="206" y="338"/>
                  </a:lnTo>
                  <a:lnTo>
                    <a:pt x="189" y="341"/>
                  </a:lnTo>
                  <a:lnTo>
                    <a:pt x="171" y="341"/>
                  </a:lnTo>
                  <a:lnTo>
                    <a:pt x="171" y="341"/>
                  </a:lnTo>
                  <a:lnTo>
                    <a:pt x="154" y="341"/>
                  </a:lnTo>
                  <a:lnTo>
                    <a:pt x="137" y="338"/>
                  </a:lnTo>
                  <a:lnTo>
                    <a:pt x="120" y="333"/>
                  </a:lnTo>
                  <a:lnTo>
                    <a:pt x="105" y="328"/>
                  </a:lnTo>
                  <a:lnTo>
                    <a:pt x="89" y="321"/>
                  </a:lnTo>
                  <a:lnTo>
                    <a:pt x="75" y="313"/>
                  </a:lnTo>
                  <a:lnTo>
                    <a:pt x="63" y="302"/>
                  </a:lnTo>
                  <a:lnTo>
                    <a:pt x="51" y="291"/>
                  </a:lnTo>
                  <a:lnTo>
                    <a:pt x="40" y="279"/>
                  </a:lnTo>
                  <a:lnTo>
                    <a:pt x="29" y="267"/>
                  </a:lnTo>
                  <a:lnTo>
                    <a:pt x="21" y="251"/>
                  </a:lnTo>
                  <a:lnTo>
                    <a:pt x="14" y="238"/>
                  </a:lnTo>
                  <a:lnTo>
                    <a:pt x="8" y="222"/>
                  </a:lnTo>
                  <a:lnTo>
                    <a:pt x="4" y="205"/>
                  </a:lnTo>
                  <a:lnTo>
                    <a:pt x="1" y="188"/>
                  </a:lnTo>
                  <a:lnTo>
                    <a:pt x="0" y="171"/>
                  </a:lnTo>
                  <a:lnTo>
                    <a:pt x="0"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31"/>
            <p:cNvSpPr>
              <a:spLocks/>
            </p:cNvSpPr>
            <p:nvPr/>
          </p:nvSpPr>
          <p:spPr bwMode="auto">
            <a:xfrm>
              <a:off x="239" y="1893"/>
              <a:ext cx="104" cy="104"/>
            </a:xfrm>
            <a:custGeom>
              <a:avLst/>
              <a:gdLst>
                <a:gd name="T0" fmla="*/ 0 w 208"/>
                <a:gd name="T1" fmla="*/ 103 h 206"/>
                <a:gd name="T2" fmla="*/ 1 w 208"/>
                <a:gd name="T3" fmla="*/ 83 h 206"/>
                <a:gd name="T4" fmla="*/ 8 w 208"/>
                <a:gd name="T5" fmla="*/ 63 h 206"/>
                <a:gd name="T6" fmla="*/ 18 w 208"/>
                <a:gd name="T7" fmla="*/ 44 h 206"/>
                <a:gd name="T8" fmla="*/ 31 w 208"/>
                <a:gd name="T9" fmla="*/ 29 h 206"/>
                <a:gd name="T10" fmla="*/ 46 w 208"/>
                <a:gd name="T11" fmla="*/ 17 h 206"/>
                <a:gd name="T12" fmla="*/ 63 w 208"/>
                <a:gd name="T13" fmla="*/ 7 h 206"/>
                <a:gd name="T14" fmla="*/ 83 w 208"/>
                <a:gd name="T15" fmla="*/ 1 h 206"/>
                <a:gd name="T16" fmla="*/ 103 w 208"/>
                <a:gd name="T17" fmla="*/ 0 h 206"/>
                <a:gd name="T18" fmla="*/ 114 w 208"/>
                <a:gd name="T19" fmla="*/ 0 h 206"/>
                <a:gd name="T20" fmla="*/ 134 w 208"/>
                <a:gd name="T21" fmla="*/ 4 h 206"/>
                <a:gd name="T22" fmla="*/ 153 w 208"/>
                <a:gd name="T23" fmla="*/ 12 h 206"/>
                <a:gd name="T24" fmla="*/ 170 w 208"/>
                <a:gd name="T25" fmla="*/ 23 h 206"/>
                <a:gd name="T26" fmla="*/ 183 w 208"/>
                <a:gd name="T27" fmla="*/ 37 h 206"/>
                <a:gd name="T28" fmla="*/ 196 w 208"/>
                <a:gd name="T29" fmla="*/ 54 h 206"/>
                <a:gd name="T30" fmla="*/ 203 w 208"/>
                <a:gd name="T31" fmla="*/ 72 h 206"/>
                <a:gd name="T32" fmla="*/ 207 w 208"/>
                <a:gd name="T33" fmla="*/ 92 h 206"/>
                <a:gd name="T34" fmla="*/ 208 w 208"/>
                <a:gd name="T35" fmla="*/ 103 h 206"/>
                <a:gd name="T36" fmla="*/ 205 w 208"/>
                <a:gd name="T37" fmla="*/ 124 h 206"/>
                <a:gd name="T38" fmla="*/ 199 w 208"/>
                <a:gd name="T39" fmla="*/ 143 h 206"/>
                <a:gd name="T40" fmla="*/ 190 w 208"/>
                <a:gd name="T41" fmla="*/ 161 h 206"/>
                <a:gd name="T42" fmla="*/ 177 w 208"/>
                <a:gd name="T43" fmla="*/ 177 h 206"/>
                <a:gd name="T44" fmla="*/ 162 w 208"/>
                <a:gd name="T45" fmla="*/ 189 h 206"/>
                <a:gd name="T46" fmla="*/ 145 w 208"/>
                <a:gd name="T47" fmla="*/ 198 h 206"/>
                <a:gd name="T48" fmla="*/ 125 w 208"/>
                <a:gd name="T49" fmla="*/ 205 h 206"/>
                <a:gd name="T50" fmla="*/ 103 w 208"/>
                <a:gd name="T51" fmla="*/ 206 h 206"/>
                <a:gd name="T52" fmla="*/ 92 w 208"/>
                <a:gd name="T53" fmla="*/ 206 h 206"/>
                <a:gd name="T54" fmla="*/ 72 w 208"/>
                <a:gd name="T55" fmla="*/ 202 h 206"/>
                <a:gd name="T56" fmla="*/ 54 w 208"/>
                <a:gd name="T57" fmla="*/ 194 h 206"/>
                <a:gd name="T58" fmla="*/ 38 w 208"/>
                <a:gd name="T59" fmla="*/ 183 h 206"/>
                <a:gd name="T60" fmla="*/ 23 w 208"/>
                <a:gd name="T61" fmla="*/ 169 h 206"/>
                <a:gd name="T62" fmla="*/ 12 w 208"/>
                <a:gd name="T63" fmla="*/ 152 h 206"/>
                <a:gd name="T64" fmla="*/ 5 w 208"/>
                <a:gd name="T65" fmla="*/ 134 h 206"/>
                <a:gd name="T66" fmla="*/ 0 w 208"/>
                <a:gd name="T67" fmla="*/ 114 h 206"/>
                <a:gd name="T68" fmla="*/ 0 w 208"/>
                <a:gd name="T69" fmla="*/ 10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206">
                  <a:moveTo>
                    <a:pt x="0" y="103"/>
                  </a:moveTo>
                  <a:lnTo>
                    <a:pt x="0" y="103"/>
                  </a:lnTo>
                  <a:lnTo>
                    <a:pt x="0" y="92"/>
                  </a:lnTo>
                  <a:lnTo>
                    <a:pt x="1" y="83"/>
                  </a:lnTo>
                  <a:lnTo>
                    <a:pt x="5" y="72"/>
                  </a:lnTo>
                  <a:lnTo>
                    <a:pt x="8" y="63"/>
                  </a:lnTo>
                  <a:lnTo>
                    <a:pt x="12" y="54"/>
                  </a:lnTo>
                  <a:lnTo>
                    <a:pt x="18" y="44"/>
                  </a:lnTo>
                  <a:lnTo>
                    <a:pt x="23" y="37"/>
                  </a:lnTo>
                  <a:lnTo>
                    <a:pt x="31" y="29"/>
                  </a:lnTo>
                  <a:lnTo>
                    <a:pt x="38" y="23"/>
                  </a:lnTo>
                  <a:lnTo>
                    <a:pt x="46" y="17"/>
                  </a:lnTo>
                  <a:lnTo>
                    <a:pt x="54" y="12"/>
                  </a:lnTo>
                  <a:lnTo>
                    <a:pt x="63" y="7"/>
                  </a:lnTo>
                  <a:lnTo>
                    <a:pt x="72" y="4"/>
                  </a:lnTo>
                  <a:lnTo>
                    <a:pt x="83" y="1"/>
                  </a:lnTo>
                  <a:lnTo>
                    <a:pt x="92" y="0"/>
                  </a:lnTo>
                  <a:lnTo>
                    <a:pt x="103" y="0"/>
                  </a:lnTo>
                  <a:lnTo>
                    <a:pt x="103" y="0"/>
                  </a:lnTo>
                  <a:lnTo>
                    <a:pt x="114" y="0"/>
                  </a:lnTo>
                  <a:lnTo>
                    <a:pt x="125" y="1"/>
                  </a:lnTo>
                  <a:lnTo>
                    <a:pt x="134" y="4"/>
                  </a:lnTo>
                  <a:lnTo>
                    <a:pt x="145" y="7"/>
                  </a:lnTo>
                  <a:lnTo>
                    <a:pt x="153" y="12"/>
                  </a:lnTo>
                  <a:lnTo>
                    <a:pt x="162" y="17"/>
                  </a:lnTo>
                  <a:lnTo>
                    <a:pt x="170" y="23"/>
                  </a:lnTo>
                  <a:lnTo>
                    <a:pt x="177" y="29"/>
                  </a:lnTo>
                  <a:lnTo>
                    <a:pt x="183" y="37"/>
                  </a:lnTo>
                  <a:lnTo>
                    <a:pt x="190" y="44"/>
                  </a:lnTo>
                  <a:lnTo>
                    <a:pt x="196" y="54"/>
                  </a:lnTo>
                  <a:lnTo>
                    <a:pt x="199" y="63"/>
                  </a:lnTo>
                  <a:lnTo>
                    <a:pt x="203" y="72"/>
                  </a:lnTo>
                  <a:lnTo>
                    <a:pt x="205" y="83"/>
                  </a:lnTo>
                  <a:lnTo>
                    <a:pt x="207" y="92"/>
                  </a:lnTo>
                  <a:lnTo>
                    <a:pt x="208" y="103"/>
                  </a:lnTo>
                  <a:lnTo>
                    <a:pt x="208" y="103"/>
                  </a:lnTo>
                  <a:lnTo>
                    <a:pt x="207" y="114"/>
                  </a:lnTo>
                  <a:lnTo>
                    <a:pt x="205" y="124"/>
                  </a:lnTo>
                  <a:lnTo>
                    <a:pt x="203" y="134"/>
                  </a:lnTo>
                  <a:lnTo>
                    <a:pt x="199" y="143"/>
                  </a:lnTo>
                  <a:lnTo>
                    <a:pt x="196" y="152"/>
                  </a:lnTo>
                  <a:lnTo>
                    <a:pt x="190" y="161"/>
                  </a:lnTo>
                  <a:lnTo>
                    <a:pt x="183" y="169"/>
                  </a:lnTo>
                  <a:lnTo>
                    <a:pt x="177" y="177"/>
                  </a:lnTo>
                  <a:lnTo>
                    <a:pt x="170" y="183"/>
                  </a:lnTo>
                  <a:lnTo>
                    <a:pt x="162" y="189"/>
                  </a:lnTo>
                  <a:lnTo>
                    <a:pt x="153" y="194"/>
                  </a:lnTo>
                  <a:lnTo>
                    <a:pt x="145" y="198"/>
                  </a:lnTo>
                  <a:lnTo>
                    <a:pt x="134" y="202"/>
                  </a:lnTo>
                  <a:lnTo>
                    <a:pt x="125" y="205"/>
                  </a:lnTo>
                  <a:lnTo>
                    <a:pt x="114" y="206"/>
                  </a:lnTo>
                  <a:lnTo>
                    <a:pt x="103" y="206"/>
                  </a:lnTo>
                  <a:lnTo>
                    <a:pt x="103" y="206"/>
                  </a:lnTo>
                  <a:lnTo>
                    <a:pt x="92" y="206"/>
                  </a:lnTo>
                  <a:lnTo>
                    <a:pt x="83" y="205"/>
                  </a:lnTo>
                  <a:lnTo>
                    <a:pt x="72" y="202"/>
                  </a:lnTo>
                  <a:lnTo>
                    <a:pt x="63" y="198"/>
                  </a:lnTo>
                  <a:lnTo>
                    <a:pt x="54" y="194"/>
                  </a:lnTo>
                  <a:lnTo>
                    <a:pt x="46" y="189"/>
                  </a:lnTo>
                  <a:lnTo>
                    <a:pt x="38" y="183"/>
                  </a:lnTo>
                  <a:lnTo>
                    <a:pt x="31" y="177"/>
                  </a:lnTo>
                  <a:lnTo>
                    <a:pt x="23" y="169"/>
                  </a:lnTo>
                  <a:lnTo>
                    <a:pt x="18" y="161"/>
                  </a:lnTo>
                  <a:lnTo>
                    <a:pt x="12" y="152"/>
                  </a:lnTo>
                  <a:lnTo>
                    <a:pt x="8" y="143"/>
                  </a:lnTo>
                  <a:lnTo>
                    <a:pt x="5" y="134"/>
                  </a:lnTo>
                  <a:lnTo>
                    <a:pt x="1" y="124"/>
                  </a:lnTo>
                  <a:lnTo>
                    <a:pt x="0" y="114"/>
                  </a:lnTo>
                  <a:lnTo>
                    <a:pt x="0" y="103"/>
                  </a:ln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Freeform 32"/>
            <p:cNvSpPr>
              <a:spLocks/>
            </p:cNvSpPr>
            <p:nvPr/>
          </p:nvSpPr>
          <p:spPr bwMode="auto">
            <a:xfrm>
              <a:off x="337" y="1919"/>
              <a:ext cx="35" cy="47"/>
            </a:xfrm>
            <a:custGeom>
              <a:avLst/>
              <a:gdLst>
                <a:gd name="T0" fmla="*/ 69 w 69"/>
                <a:gd name="T1" fmla="*/ 94 h 94"/>
                <a:gd name="T2" fmla="*/ 69 w 69"/>
                <a:gd name="T3" fmla="*/ 94 h 94"/>
                <a:gd name="T4" fmla="*/ 66 w 69"/>
                <a:gd name="T5" fmla="*/ 90 h 94"/>
                <a:gd name="T6" fmla="*/ 61 w 69"/>
                <a:gd name="T7" fmla="*/ 79 h 94"/>
                <a:gd name="T8" fmla="*/ 57 w 69"/>
                <a:gd name="T9" fmla="*/ 73 h 94"/>
                <a:gd name="T10" fmla="*/ 51 w 69"/>
                <a:gd name="T11" fmla="*/ 68 h 94"/>
                <a:gd name="T12" fmla="*/ 43 w 69"/>
                <a:gd name="T13" fmla="*/ 64 h 94"/>
                <a:gd name="T14" fmla="*/ 34 w 69"/>
                <a:gd name="T15" fmla="*/ 62 h 94"/>
                <a:gd name="T16" fmla="*/ 34 w 69"/>
                <a:gd name="T17" fmla="*/ 62 h 94"/>
                <a:gd name="T18" fmla="*/ 24 w 69"/>
                <a:gd name="T19" fmla="*/ 64 h 94"/>
                <a:gd name="T20" fmla="*/ 17 w 69"/>
                <a:gd name="T21" fmla="*/ 65 h 94"/>
                <a:gd name="T22" fmla="*/ 11 w 69"/>
                <a:gd name="T23" fmla="*/ 68 h 94"/>
                <a:gd name="T24" fmla="*/ 6 w 69"/>
                <a:gd name="T25" fmla="*/ 73 h 94"/>
                <a:gd name="T26" fmla="*/ 1 w 69"/>
                <a:gd name="T27" fmla="*/ 79 h 94"/>
                <a:gd name="T28" fmla="*/ 0 w 69"/>
                <a:gd name="T29" fmla="*/ 82 h 94"/>
                <a:gd name="T30" fmla="*/ 4 w 69"/>
                <a:gd name="T31" fmla="*/ 24 h 94"/>
                <a:gd name="T32" fmla="*/ 4 w 69"/>
                <a:gd name="T33" fmla="*/ 24 h 94"/>
                <a:gd name="T34" fmla="*/ 4 w 69"/>
                <a:gd name="T35" fmla="*/ 25 h 94"/>
                <a:gd name="T36" fmla="*/ 11 w 69"/>
                <a:gd name="T37" fmla="*/ 33 h 94"/>
                <a:gd name="T38" fmla="*/ 14 w 69"/>
                <a:gd name="T39" fmla="*/ 36 h 94"/>
                <a:gd name="T40" fmla="*/ 20 w 69"/>
                <a:gd name="T41" fmla="*/ 39 h 94"/>
                <a:gd name="T42" fmla="*/ 26 w 69"/>
                <a:gd name="T43" fmla="*/ 41 h 94"/>
                <a:gd name="T44" fmla="*/ 35 w 69"/>
                <a:gd name="T45" fmla="*/ 42 h 94"/>
                <a:gd name="T46" fmla="*/ 35 w 69"/>
                <a:gd name="T47" fmla="*/ 42 h 94"/>
                <a:gd name="T48" fmla="*/ 40 w 69"/>
                <a:gd name="T49" fmla="*/ 42 h 94"/>
                <a:gd name="T50" fmla="*/ 43 w 69"/>
                <a:gd name="T51" fmla="*/ 41 h 94"/>
                <a:gd name="T52" fmla="*/ 51 w 69"/>
                <a:gd name="T53" fmla="*/ 36 h 94"/>
                <a:gd name="T54" fmla="*/ 57 w 69"/>
                <a:gd name="T55" fmla="*/ 28 h 94"/>
                <a:gd name="T56" fmla="*/ 61 w 69"/>
                <a:gd name="T57" fmla="*/ 22 h 94"/>
                <a:gd name="T58" fmla="*/ 68 w 69"/>
                <a:gd name="T59" fmla="*/ 7 h 94"/>
                <a:gd name="T60" fmla="*/ 69 w 69"/>
                <a:gd name="T61" fmla="*/ 0 h 94"/>
                <a:gd name="T62" fmla="*/ 69 w 69"/>
                <a:gd name="T6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94">
                  <a:moveTo>
                    <a:pt x="69" y="94"/>
                  </a:moveTo>
                  <a:lnTo>
                    <a:pt x="69" y="94"/>
                  </a:lnTo>
                  <a:lnTo>
                    <a:pt x="66" y="90"/>
                  </a:lnTo>
                  <a:lnTo>
                    <a:pt x="61" y="79"/>
                  </a:lnTo>
                  <a:lnTo>
                    <a:pt x="57" y="73"/>
                  </a:lnTo>
                  <a:lnTo>
                    <a:pt x="51" y="68"/>
                  </a:lnTo>
                  <a:lnTo>
                    <a:pt x="43" y="64"/>
                  </a:lnTo>
                  <a:lnTo>
                    <a:pt x="34" y="62"/>
                  </a:lnTo>
                  <a:lnTo>
                    <a:pt x="34" y="62"/>
                  </a:lnTo>
                  <a:lnTo>
                    <a:pt x="24" y="64"/>
                  </a:lnTo>
                  <a:lnTo>
                    <a:pt x="17" y="65"/>
                  </a:lnTo>
                  <a:lnTo>
                    <a:pt x="11" y="68"/>
                  </a:lnTo>
                  <a:lnTo>
                    <a:pt x="6" y="73"/>
                  </a:lnTo>
                  <a:lnTo>
                    <a:pt x="1" y="79"/>
                  </a:lnTo>
                  <a:lnTo>
                    <a:pt x="0" y="82"/>
                  </a:lnTo>
                  <a:lnTo>
                    <a:pt x="4" y="24"/>
                  </a:lnTo>
                  <a:lnTo>
                    <a:pt x="4" y="24"/>
                  </a:lnTo>
                  <a:lnTo>
                    <a:pt x="4" y="25"/>
                  </a:lnTo>
                  <a:lnTo>
                    <a:pt x="11" y="33"/>
                  </a:lnTo>
                  <a:lnTo>
                    <a:pt x="14" y="36"/>
                  </a:lnTo>
                  <a:lnTo>
                    <a:pt x="20" y="39"/>
                  </a:lnTo>
                  <a:lnTo>
                    <a:pt x="26" y="41"/>
                  </a:lnTo>
                  <a:lnTo>
                    <a:pt x="35" y="42"/>
                  </a:lnTo>
                  <a:lnTo>
                    <a:pt x="35" y="42"/>
                  </a:lnTo>
                  <a:lnTo>
                    <a:pt x="40" y="42"/>
                  </a:lnTo>
                  <a:lnTo>
                    <a:pt x="43" y="41"/>
                  </a:lnTo>
                  <a:lnTo>
                    <a:pt x="51" y="36"/>
                  </a:lnTo>
                  <a:lnTo>
                    <a:pt x="57" y="28"/>
                  </a:lnTo>
                  <a:lnTo>
                    <a:pt x="61" y="22"/>
                  </a:lnTo>
                  <a:lnTo>
                    <a:pt x="68" y="7"/>
                  </a:lnTo>
                  <a:lnTo>
                    <a:pt x="69" y="0"/>
                  </a:lnTo>
                  <a:lnTo>
                    <a:pt x="69"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Freeform 33"/>
            <p:cNvSpPr>
              <a:spLocks noEditPoints="1"/>
            </p:cNvSpPr>
            <p:nvPr/>
          </p:nvSpPr>
          <p:spPr bwMode="auto">
            <a:xfrm>
              <a:off x="1899" y="2293"/>
              <a:ext cx="1925" cy="441"/>
            </a:xfrm>
            <a:custGeom>
              <a:avLst/>
              <a:gdLst>
                <a:gd name="T0" fmla="*/ 2212 w 3849"/>
                <a:gd name="T1" fmla="*/ 188 h 880"/>
                <a:gd name="T2" fmla="*/ 2300 w 3849"/>
                <a:gd name="T3" fmla="*/ 89 h 880"/>
                <a:gd name="T4" fmla="*/ 2519 w 3849"/>
                <a:gd name="T5" fmla="*/ 14 h 880"/>
                <a:gd name="T6" fmla="*/ 2678 w 3849"/>
                <a:gd name="T7" fmla="*/ 14 h 880"/>
                <a:gd name="T8" fmla="*/ 2818 w 3849"/>
                <a:gd name="T9" fmla="*/ 58 h 880"/>
                <a:gd name="T10" fmla="*/ 2894 w 3849"/>
                <a:gd name="T11" fmla="*/ 199 h 880"/>
                <a:gd name="T12" fmla="*/ 2644 w 3849"/>
                <a:gd name="T13" fmla="*/ 280 h 880"/>
                <a:gd name="T14" fmla="*/ 2641 w 3849"/>
                <a:gd name="T15" fmla="*/ 219 h 880"/>
                <a:gd name="T16" fmla="*/ 2571 w 3849"/>
                <a:gd name="T17" fmla="*/ 179 h 880"/>
                <a:gd name="T18" fmla="*/ 2468 w 3849"/>
                <a:gd name="T19" fmla="*/ 203 h 880"/>
                <a:gd name="T20" fmla="*/ 2436 w 3849"/>
                <a:gd name="T21" fmla="*/ 254 h 880"/>
                <a:gd name="T22" fmla="*/ 2473 w 3849"/>
                <a:gd name="T23" fmla="*/ 311 h 880"/>
                <a:gd name="T24" fmla="*/ 2662 w 3849"/>
                <a:gd name="T25" fmla="*/ 373 h 880"/>
                <a:gd name="T26" fmla="*/ 2796 w 3849"/>
                <a:gd name="T27" fmla="*/ 441 h 880"/>
                <a:gd name="T28" fmla="*/ 2843 w 3849"/>
                <a:gd name="T29" fmla="*/ 545 h 880"/>
                <a:gd name="T30" fmla="*/ 2783 w 3849"/>
                <a:gd name="T31" fmla="*/ 732 h 880"/>
                <a:gd name="T32" fmla="*/ 2656 w 3849"/>
                <a:gd name="T33" fmla="*/ 834 h 880"/>
                <a:gd name="T34" fmla="*/ 2406 w 3849"/>
                <a:gd name="T35" fmla="*/ 880 h 880"/>
                <a:gd name="T36" fmla="*/ 2186 w 3849"/>
                <a:gd name="T37" fmla="*/ 837 h 880"/>
                <a:gd name="T38" fmla="*/ 2117 w 3849"/>
                <a:gd name="T39" fmla="*/ 744 h 880"/>
                <a:gd name="T40" fmla="*/ 2103 w 3849"/>
                <a:gd name="T41" fmla="*/ 627 h 880"/>
                <a:gd name="T42" fmla="*/ 2342 w 3849"/>
                <a:gd name="T43" fmla="*/ 616 h 880"/>
                <a:gd name="T44" fmla="*/ 2380 w 3849"/>
                <a:gd name="T45" fmla="*/ 701 h 880"/>
                <a:gd name="T46" fmla="*/ 2457 w 3849"/>
                <a:gd name="T47" fmla="*/ 717 h 880"/>
                <a:gd name="T48" fmla="*/ 2551 w 3849"/>
                <a:gd name="T49" fmla="*/ 684 h 880"/>
                <a:gd name="T50" fmla="*/ 2590 w 3849"/>
                <a:gd name="T51" fmla="*/ 609 h 880"/>
                <a:gd name="T52" fmla="*/ 2545 w 3849"/>
                <a:gd name="T53" fmla="*/ 561 h 880"/>
                <a:gd name="T54" fmla="*/ 2355 w 3849"/>
                <a:gd name="T55" fmla="*/ 501 h 880"/>
                <a:gd name="T56" fmla="*/ 2325 w 3849"/>
                <a:gd name="T57" fmla="*/ 490 h 880"/>
                <a:gd name="T58" fmla="*/ 2211 w 3849"/>
                <a:gd name="T59" fmla="*/ 422 h 880"/>
                <a:gd name="T60" fmla="*/ 2181 w 3849"/>
                <a:gd name="T61" fmla="*/ 328 h 880"/>
                <a:gd name="T62" fmla="*/ 2988 w 3849"/>
                <a:gd name="T63" fmla="*/ 433 h 880"/>
                <a:gd name="T64" fmla="*/ 3066 w 3849"/>
                <a:gd name="T65" fmla="*/ 225 h 880"/>
                <a:gd name="T66" fmla="*/ 3205 w 3849"/>
                <a:gd name="T67" fmla="*/ 75 h 880"/>
                <a:gd name="T68" fmla="*/ 3365 w 3849"/>
                <a:gd name="T69" fmla="*/ 12 h 880"/>
                <a:gd name="T70" fmla="*/ 3614 w 3849"/>
                <a:gd name="T71" fmla="*/ 7 h 880"/>
                <a:gd name="T72" fmla="*/ 3757 w 3849"/>
                <a:gd name="T73" fmla="*/ 54 h 880"/>
                <a:gd name="T74" fmla="*/ 3845 w 3849"/>
                <a:gd name="T75" fmla="*/ 162 h 880"/>
                <a:gd name="T76" fmla="*/ 3587 w 3849"/>
                <a:gd name="T77" fmla="*/ 271 h 880"/>
                <a:gd name="T78" fmla="*/ 3580 w 3849"/>
                <a:gd name="T79" fmla="*/ 205 h 880"/>
                <a:gd name="T80" fmla="*/ 3513 w 3849"/>
                <a:gd name="T81" fmla="*/ 160 h 880"/>
                <a:gd name="T82" fmla="*/ 3439 w 3849"/>
                <a:gd name="T83" fmla="*/ 155 h 880"/>
                <a:gd name="T84" fmla="*/ 3342 w 3849"/>
                <a:gd name="T85" fmla="*/ 211 h 880"/>
                <a:gd name="T86" fmla="*/ 3265 w 3849"/>
                <a:gd name="T87" fmla="*/ 342 h 880"/>
                <a:gd name="T88" fmla="*/ 3234 w 3849"/>
                <a:gd name="T89" fmla="*/ 468 h 880"/>
                <a:gd name="T90" fmla="*/ 3242 w 3849"/>
                <a:gd name="T91" fmla="*/ 640 h 880"/>
                <a:gd name="T92" fmla="*/ 3304 w 3849"/>
                <a:gd name="T93" fmla="*/ 703 h 880"/>
                <a:gd name="T94" fmla="*/ 3390 w 3849"/>
                <a:gd name="T95" fmla="*/ 707 h 880"/>
                <a:gd name="T96" fmla="*/ 3475 w 3849"/>
                <a:gd name="T97" fmla="*/ 666 h 880"/>
                <a:gd name="T98" fmla="*/ 3768 w 3849"/>
                <a:gd name="T99" fmla="*/ 579 h 880"/>
                <a:gd name="T100" fmla="*/ 3755 w 3849"/>
                <a:gd name="T101" fmla="*/ 650 h 880"/>
                <a:gd name="T102" fmla="*/ 3680 w 3849"/>
                <a:gd name="T103" fmla="*/ 757 h 880"/>
                <a:gd name="T104" fmla="*/ 3544 w 3849"/>
                <a:gd name="T105" fmla="*/ 845 h 880"/>
                <a:gd name="T106" fmla="*/ 3325 w 3849"/>
                <a:gd name="T107" fmla="*/ 880 h 880"/>
                <a:gd name="T108" fmla="*/ 3122 w 3849"/>
                <a:gd name="T109" fmla="*/ 849 h 880"/>
                <a:gd name="T110" fmla="*/ 3038 w 3849"/>
                <a:gd name="T111" fmla="*/ 780 h 880"/>
                <a:gd name="T112" fmla="*/ 2980 w 3849"/>
                <a:gd name="T113" fmla="*/ 624 h 880"/>
                <a:gd name="T114" fmla="*/ 737 w 3849"/>
                <a:gd name="T115" fmla="*/ 189 h 880"/>
                <a:gd name="T116" fmla="*/ 780 w 3849"/>
                <a:gd name="T117" fmla="*/ 862 h 880"/>
                <a:gd name="T118" fmla="*/ 2032 w 3849"/>
                <a:gd name="T119" fmla="*/ 189 h 880"/>
                <a:gd name="T120" fmla="*/ 1896 w 3849"/>
                <a:gd name="T121" fmla="*/ 862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9" h="880">
                  <a:moveTo>
                    <a:pt x="2181" y="308"/>
                  </a:moveTo>
                  <a:lnTo>
                    <a:pt x="2181" y="308"/>
                  </a:lnTo>
                  <a:lnTo>
                    <a:pt x="2186" y="270"/>
                  </a:lnTo>
                  <a:lnTo>
                    <a:pt x="2189" y="253"/>
                  </a:lnTo>
                  <a:lnTo>
                    <a:pt x="2194" y="236"/>
                  </a:lnTo>
                  <a:lnTo>
                    <a:pt x="2200" y="219"/>
                  </a:lnTo>
                  <a:lnTo>
                    <a:pt x="2206" y="203"/>
                  </a:lnTo>
                  <a:lnTo>
                    <a:pt x="2212" y="188"/>
                  </a:lnTo>
                  <a:lnTo>
                    <a:pt x="2220" y="172"/>
                  </a:lnTo>
                  <a:lnTo>
                    <a:pt x="2229" y="159"/>
                  </a:lnTo>
                  <a:lnTo>
                    <a:pt x="2238" y="146"/>
                  </a:lnTo>
                  <a:lnTo>
                    <a:pt x="2249" y="134"/>
                  </a:lnTo>
                  <a:lnTo>
                    <a:pt x="2260" y="122"/>
                  </a:lnTo>
                  <a:lnTo>
                    <a:pt x="2272" y="111"/>
                  </a:lnTo>
                  <a:lnTo>
                    <a:pt x="2286" y="100"/>
                  </a:lnTo>
                  <a:lnTo>
                    <a:pt x="2300" y="89"/>
                  </a:lnTo>
                  <a:lnTo>
                    <a:pt x="2314" y="80"/>
                  </a:lnTo>
                  <a:lnTo>
                    <a:pt x="2314" y="80"/>
                  </a:lnTo>
                  <a:lnTo>
                    <a:pt x="2345" y="63"/>
                  </a:lnTo>
                  <a:lnTo>
                    <a:pt x="2377" y="49"/>
                  </a:lnTo>
                  <a:lnTo>
                    <a:pt x="2411" y="37"/>
                  </a:lnTo>
                  <a:lnTo>
                    <a:pt x="2445" y="26"/>
                  </a:lnTo>
                  <a:lnTo>
                    <a:pt x="2482" y="18"/>
                  </a:lnTo>
                  <a:lnTo>
                    <a:pt x="2519" y="14"/>
                  </a:lnTo>
                  <a:lnTo>
                    <a:pt x="2559" y="11"/>
                  </a:lnTo>
                  <a:lnTo>
                    <a:pt x="2599" y="9"/>
                  </a:lnTo>
                  <a:lnTo>
                    <a:pt x="2599" y="9"/>
                  </a:lnTo>
                  <a:lnTo>
                    <a:pt x="2627" y="9"/>
                  </a:lnTo>
                  <a:lnTo>
                    <a:pt x="2627" y="9"/>
                  </a:lnTo>
                  <a:lnTo>
                    <a:pt x="2655" y="11"/>
                  </a:lnTo>
                  <a:lnTo>
                    <a:pt x="2655" y="11"/>
                  </a:lnTo>
                  <a:lnTo>
                    <a:pt x="2678" y="14"/>
                  </a:lnTo>
                  <a:lnTo>
                    <a:pt x="2699" y="17"/>
                  </a:lnTo>
                  <a:lnTo>
                    <a:pt x="2719" y="21"/>
                  </a:lnTo>
                  <a:lnTo>
                    <a:pt x="2741" y="26"/>
                  </a:lnTo>
                  <a:lnTo>
                    <a:pt x="2761" y="32"/>
                  </a:lnTo>
                  <a:lnTo>
                    <a:pt x="2779" y="40"/>
                  </a:lnTo>
                  <a:lnTo>
                    <a:pt x="2799" y="49"/>
                  </a:lnTo>
                  <a:lnTo>
                    <a:pt x="2818" y="58"/>
                  </a:lnTo>
                  <a:lnTo>
                    <a:pt x="2818" y="58"/>
                  </a:lnTo>
                  <a:lnTo>
                    <a:pt x="2835" y="69"/>
                  </a:lnTo>
                  <a:lnTo>
                    <a:pt x="2850" y="81"/>
                  </a:lnTo>
                  <a:lnTo>
                    <a:pt x="2863" y="97"/>
                  </a:lnTo>
                  <a:lnTo>
                    <a:pt x="2873" y="112"/>
                  </a:lnTo>
                  <a:lnTo>
                    <a:pt x="2881" y="131"/>
                  </a:lnTo>
                  <a:lnTo>
                    <a:pt x="2887" y="151"/>
                  </a:lnTo>
                  <a:lnTo>
                    <a:pt x="2892" y="174"/>
                  </a:lnTo>
                  <a:lnTo>
                    <a:pt x="2894" y="199"/>
                  </a:lnTo>
                  <a:lnTo>
                    <a:pt x="2894" y="199"/>
                  </a:lnTo>
                  <a:lnTo>
                    <a:pt x="2892" y="217"/>
                  </a:lnTo>
                  <a:lnTo>
                    <a:pt x="2890" y="237"/>
                  </a:lnTo>
                  <a:lnTo>
                    <a:pt x="2890" y="237"/>
                  </a:lnTo>
                  <a:lnTo>
                    <a:pt x="2886" y="259"/>
                  </a:lnTo>
                  <a:lnTo>
                    <a:pt x="2880" y="282"/>
                  </a:lnTo>
                  <a:lnTo>
                    <a:pt x="2644" y="280"/>
                  </a:lnTo>
                  <a:lnTo>
                    <a:pt x="2644" y="280"/>
                  </a:lnTo>
                  <a:lnTo>
                    <a:pt x="2647" y="266"/>
                  </a:lnTo>
                  <a:lnTo>
                    <a:pt x="2647" y="266"/>
                  </a:lnTo>
                  <a:lnTo>
                    <a:pt x="2647" y="253"/>
                  </a:lnTo>
                  <a:lnTo>
                    <a:pt x="2647" y="253"/>
                  </a:lnTo>
                  <a:lnTo>
                    <a:pt x="2647" y="243"/>
                  </a:lnTo>
                  <a:lnTo>
                    <a:pt x="2645" y="234"/>
                  </a:lnTo>
                  <a:lnTo>
                    <a:pt x="2644" y="226"/>
                  </a:lnTo>
                  <a:lnTo>
                    <a:pt x="2641" y="219"/>
                  </a:lnTo>
                  <a:lnTo>
                    <a:pt x="2636" y="212"/>
                  </a:lnTo>
                  <a:lnTo>
                    <a:pt x="2631" y="205"/>
                  </a:lnTo>
                  <a:lnTo>
                    <a:pt x="2627" y="200"/>
                  </a:lnTo>
                  <a:lnTo>
                    <a:pt x="2619" y="196"/>
                  </a:lnTo>
                  <a:lnTo>
                    <a:pt x="2619" y="196"/>
                  </a:lnTo>
                  <a:lnTo>
                    <a:pt x="2604" y="188"/>
                  </a:lnTo>
                  <a:lnTo>
                    <a:pt x="2588" y="182"/>
                  </a:lnTo>
                  <a:lnTo>
                    <a:pt x="2571" y="179"/>
                  </a:lnTo>
                  <a:lnTo>
                    <a:pt x="2553" y="177"/>
                  </a:lnTo>
                  <a:lnTo>
                    <a:pt x="2547" y="177"/>
                  </a:lnTo>
                  <a:lnTo>
                    <a:pt x="2539" y="177"/>
                  </a:lnTo>
                  <a:lnTo>
                    <a:pt x="2539" y="177"/>
                  </a:lnTo>
                  <a:lnTo>
                    <a:pt x="2520" y="180"/>
                  </a:lnTo>
                  <a:lnTo>
                    <a:pt x="2502" y="185"/>
                  </a:lnTo>
                  <a:lnTo>
                    <a:pt x="2485" y="192"/>
                  </a:lnTo>
                  <a:lnTo>
                    <a:pt x="2468" y="203"/>
                  </a:lnTo>
                  <a:lnTo>
                    <a:pt x="2468" y="203"/>
                  </a:lnTo>
                  <a:lnTo>
                    <a:pt x="2460" y="209"/>
                  </a:lnTo>
                  <a:lnTo>
                    <a:pt x="2453" y="216"/>
                  </a:lnTo>
                  <a:lnTo>
                    <a:pt x="2448" y="222"/>
                  </a:lnTo>
                  <a:lnTo>
                    <a:pt x="2443" y="229"/>
                  </a:lnTo>
                  <a:lnTo>
                    <a:pt x="2439" y="237"/>
                  </a:lnTo>
                  <a:lnTo>
                    <a:pt x="2437" y="245"/>
                  </a:lnTo>
                  <a:lnTo>
                    <a:pt x="2436" y="254"/>
                  </a:lnTo>
                  <a:lnTo>
                    <a:pt x="2434" y="263"/>
                  </a:lnTo>
                  <a:lnTo>
                    <a:pt x="2434" y="263"/>
                  </a:lnTo>
                  <a:lnTo>
                    <a:pt x="2436" y="271"/>
                  </a:lnTo>
                  <a:lnTo>
                    <a:pt x="2439" y="279"/>
                  </a:lnTo>
                  <a:lnTo>
                    <a:pt x="2443" y="288"/>
                  </a:lnTo>
                  <a:lnTo>
                    <a:pt x="2451" y="296"/>
                  </a:lnTo>
                  <a:lnTo>
                    <a:pt x="2460" y="303"/>
                  </a:lnTo>
                  <a:lnTo>
                    <a:pt x="2473" y="311"/>
                  </a:lnTo>
                  <a:lnTo>
                    <a:pt x="2485" y="317"/>
                  </a:lnTo>
                  <a:lnTo>
                    <a:pt x="2500" y="325"/>
                  </a:lnTo>
                  <a:lnTo>
                    <a:pt x="2500" y="325"/>
                  </a:lnTo>
                  <a:lnTo>
                    <a:pt x="2536" y="337"/>
                  </a:lnTo>
                  <a:lnTo>
                    <a:pt x="2574" y="350"/>
                  </a:lnTo>
                  <a:lnTo>
                    <a:pt x="2616" y="362"/>
                  </a:lnTo>
                  <a:lnTo>
                    <a:pt x="2662" y="373"/>
                  </a:lnTo>
                  <a:lnTo>
                    <a:pt x="2662" y="373"/>
                  </a:lnTo>
                  <a:lnTo>
                    <a:pt x="2698" y="382"/>
                  </a:lnTo>
                  <a:lnTo>
                    <a:pt x="2730" y="394"/>
                  </a:lnTo>
                  <a:lnTo>
                    <a:pt x="2744" y="401"/>
                  </a:lnTo>
                  <a:lnTo>
                    <a:pt x="2756" y="407"/>
                  </a:lnTo>
                  <a:lnTo>
                    <a:pt x="2767" y="414"/>
                  </a:lnTo>
                  <a:lnTo>
                    <a:pt x="2778" y="424"/>
                  </a:lnTo>
                  <a:lnTo>
                    <a:pt x="2778" y="424"/>
                  </a:lnTo>
                  <a:lnTo>
                    <a:pt x="2796" y="441"/>
                  </a:lnTo>
                  <a:lnTo>
                    <a:pt x="2810" y="458"/>
                  </a:lnTo>
                  <a:lnTo>
                    <a:pt x="2823" y="475"/>
                  </a:lnTo>
                  <a:lnTo>
                    <a:pt x="2830" y="493"/>
                  </a:lnTo>
                  <a:lnTo>
                    <a:pt x="2830" y="493"/>
                  </a:lnTo>
                  <a:lnTo>
                    <a:pt x="2836" y="512"/>
                  </a:lnTo>
                  <a:lnTo>
                    <a:pt x="2841" y="529"/>
                  </a:lnTo>
                  <a:lnTo>
                    <a:pt x="2841" y="529"/>
                  </a:lnTo>
                  <a:lnTo>
                    <a:pt x="2843" y="545"/>
                  </a:lnTo>
                  <a:lnTo>
                    <a:pt x="2843" y="562"/>
                  </a:lnTo>
                  <a:lnTo>
                    <a:pt x="2843" y="562"/>
                  </a:lnTo>
                  <a:lnTo>
                    <a:pt x="2841" y="593"/>
                  </a:lnTo>
                  <a:lnTo>
                    <a:pt x="2836" y="623"/>
                  </a:lnTo>
                  <a:lnTo>
                    <a:pt x="2827" y="650"/>
                  </a:lnTo>
                  <a:lnTo>
                    <a:pt x="2816" y="680"/>
                  </a:lnTo>
                  <a:lnTo>
                    <a:pt x="2801" y="706"/>
                  </a:lnTo>
                  <a:lnTo>
                    <a:pt x="2783" y="732"/>
                  </a:lnTo>
                  <a:lnTo>
                    <a:pt x="2759" y="758"/>
                  </a:lnTo>
                  <a:lnTo>
                    <a:pt x="2735" y="783"/>
                  </a:lnTo>
                  <a:lnTo>
                    <a:pt x="2735" y="783"/>
                  </a:lnTo>
                  <a:lnTo>
                    <a:pt x="2721" y="795"/>
                  </a:lnTo>
                  <a:lnTo>
                    <a:pt x="2705" y="806"/>
                  </a:lnTo>
                  <a:lnTo>
                    <a:pt x="2690" y="815"/>
                  </a:lnTo>
                  <a:lnTo>
                    <a:pt x="2673" y="826"/>
                  </a:lnTo>
                  <a:lnTo>
                    <a:pt x="2656" y="834"/>
                  </a:lnTo>
                  <a:lnTo>
                    <a:pt x="2638" y="841"/>
                  </a:lnTo>
                  <a:lnTo>
                    <a:pt x="2618" y="849"/>
                  </a:lnTo>
                  <a:lnTo>
                    <a:pt x="2598" y="855"/>
                  </a:lnTo>
                  <a:lnTo>
                    <a:pt x="2577" y="862"/>
                  </a:lnTo>
                  <a:lnTo>
                    <a:pt x="2556" y="866"/>
                  </a:lnTo>
                  <a:lnTo>
                    <a:pt x="2510" y="874"/>
                  </a:lnTo>
                  <a:lnTo>
                    <a:pt x="2460" y="878"/>
                  </a:lnTo>
                  <a:lnTo>
                    <a:pt x="2406" y="880"/>
                  </a:lnTo>
                  <a:lnTo>
                    <a:pt x="2406" y="880"/>
                  </a:lnTo>
                  <a:lnTo>
                    <a:pt x="2362" y="878"/>
                  </a:lnTo>
                  <a:lnTo>
                    <a:pt x="2320" y="875"/>
                  </a:lnTo>
                  <a:lnTo>
                    <a:pt x="2283" y="871"/>
                  </a:lnTo>
                  <a:lnTo>
                    <a:pt x="2251" y="863"/>
                  </a:lnTo>
                  <a:lnTo>
                    <a:pt x="2221" y="854"/>
                  </a:lnTo>
                  <a:lnTo>
                    <a:pt x="2197" y="843"/>
                  </a:lnTo>
                  <a:lnTo>
                    <a:pt x="2186" y="837"/>
                  </a:lnTo>
                  <a:lnTo>
                    <a:pt x="2177" y="829"/>
                  </a:lnTo>
                  <a:lnTo>
                    <a:pt x="2167" y="823"/>
                  </a:lnTo>
                  <a:lnTo>
                    <a:pt x="2160" y="814"/>
                  </a:lnTo>
                  <a:lnTo>
                    <a:pt x="2160" y="814"/>
                  </a:lnTo>
                  <a:lnTo>
                    <a:pt x="2146" y="798"/>
                  </a:lnTo>
                  <a:lnTo>
                    <a:pt x="2135" y="780"/>
                  </a:lnTo>
                  <a:lnTo>
                    <a:pt x="2124" y="763"/>
                  </a:lnTo>
                  <a:lnTo>
                    <a:pt x="2117" y="744"/>
                  </a:lnTo>
                  <a:lnTo>
                    <a:pt x="2110" y="724"/>
                  </a:lnTo>
                  <a:lnTo>
                    <a:pt x="2106" y="706"/>
                  </a:lnTo>
                  <a:lnTo>
                    <a:pt x="2103" y="686"/>
                  </a:lnTo>
                  <a:lnTo>
                    <a:pt x="2103" y="664"/>
                  </a:lnTo>
                  <a:lnTo>
                    <a:pt x="2103" y="664"/>
                  </a:lnTo>
                  <a:lnTo>
                    <a:pt x="2103" y="646"/>
                  </a:lnTo>
                  <a:lnTo>
                    <a:pt x="2103" y="646"/>
                  </a:lnTo>
                  <a:lnTo>
                    <a:pt x="2103" y="627"/>
                  </a:lnTo>
                  <a:lnTo>
                    <a:pt x="2103" y="627"/>
                  </a:lnTo>
                  <a:lnTo>
                    <a:pt x="2106" y="609"/>
                  </a:lnTo>
                  <a:lnTo>
                    <a:pt x="2106" y="609"/>
                  </a:lnTo>
                  <a:lnTo>
                    <a:pt x="2107" y="590"/>
                  </a:lnTo>
                  <a:lnTo>
                    <a:pt x="2343" y="589"/>
                  </a:lnTo>
                  <a:lnTo>
                    <a:pt x="2343" y="589"/>
                  </a:lnTo>
                  <a:lnTo>
                    <a:pt x="2342" y="604"/>
                  </a:lnTo>
                  <a:lnTo>
                    <a:pt x="2342" y="616"/>
                  </a:lnTo>
                  <a:lnTo>
                    <a:pt x="2342" y="616"/>
                  </a:lnTo>
                  <a:lnTo>
                    <a:pt x="2343" y="638"/>
                  </a:lnTo>
                  <a:lnTo>
                    <a:pt x="2348" y="656"/>
                  </a:lnTo>
                  <a:lnTo>
                    <a:pt x="2355" y="673"/>
                  </a:lnTo>
                  <a:lnTo>
                    <a:pt x="2366" y="689"/>
                  </a:lnTo>
                  <a:lnTo>
                    <a:pt x="2366" y="689"/>
                  </a:lnTo>
                  <a:lnTo>
                    <a:pt x="2372" y="695"/>
                  </a:lnTo>
                  <a:lnTo>
                    <a:pt x="2380" y="701"/>
                  </a:lnTo>
                  <a:lnTo>
                    <a:pt x="2389" y="706"/>
                  </a:lnTo>
                  <a:lnTo>
                    <a:pt x="2399" y="710"/>
                  </a:lnTo>
                  <a:lnTo>
                    <a:pt x="2408" y="714"/>
                  </a:lnTo>
                  <a:lnTo>
                    <a:pt x="2419" y="715"/>
                  </a:lnTo>
                  <a:lnTo>
                    <a:pt x="2431" y="717"/>
                  </a:lnTo>
                  <a:lnTo>
                    <a:pt x="2443" y="718"/>
                  </a:lnTo>
                  <a:lnTo>
                    <a:pt x="2443" y="718"/>
                  </a:lnTo>
                  <a:lnTo>
                    <a:pt x="2457" y="717"/>
                  </a:lnTo>
                  <a:lnTo>
                    <a:pt x="2473" y="715"/>
                  </a:lnTo>
                  <a:lnTo>
                    <a:pt x="2473" y="715"/>
                  </a:lnTo>
                  <a:lnTo>
                    <a:pt x="2490" y="710"/>
                  </a:lnTo>
                  <a:lnTo>
                    <a:pt x="2508" y="706"/>
                  </a:lnTo>
                  <a:lnTo>
                    <a:pt x="2508" y="706"/>
                  </a:lnTo>
                  <a:lnTo>
                    <a:pt x="2522" y="700"/>
                  </a:lnTo>
                  <a:lnTo>
                    <a:pt x="2537" y="693"/>
                  </a:lnTo>
                  <a:lnTo>
                    <a:pt x="2551" y="684"/>
                  </a:lnTo>
                  <a:lnTo>
                    <a:pt x="2564" y="675"/>
                  </a:lnTo>
                  <a:lnTo>
                    <a:pt x="2564" y="675"/>
                  </a:lnTo>
                  <a:lnTo>
                    <a:pt x="2574" y="664"/>
                  </a:lnTo>
                  <a:lnTo>
                    <a:pt x="2584" y="650"/>
                  </a:lnTo>
                  <a:lnTo>
                    <a:pt x="2588" y="636"/>
                  </a:lnTo>
                  <a:lnTo>
                    <a:pt x="2590" y="619"/>
                  </a:lnTo>
                  <a:lnTo>
                    <a:pt x="2590" y="615"/>
                  </a:lnTo>
                  <a:lnTo>
                    <a:pt x="2590" y="609"/>
                  </a:lnTo>
                  <a:lnTo>
                    <a:pt x="2590" y="609"/>
                  </a:lnTo>
                  <a:lnTo>
                    <a:pt x="2588" y="603"/>
                  </a:lnTo>
                  <a:lnTo>
                    <a:pt x="2587" y="595"/>
                  </a:lnTo>
                  <a:lnTo>
                    <a:pt x="2584" y="589"/>
                  </a:lnTo>
                  <a:lnTo>
                    <a:pt x="2579" y="582"/>
                  </a:lnTo>
                  <a:lnTo>
                    <a:pt x="2573" y="576"/>
                  </a:lnTo>
                  <a:lnTo>
                    <a:pt x="2565" y="570"/>
                  </a:lnTo>
                  <a:lnTo>
                    <a:pt x="2545" y="561"/>
                  </a:lnTo>
                  <a:lnTo>
                    <a:pt x="2545" y="561"/>
                  </a:lnTo>
                  <a:lnTo>
                    <a:pt x="2524" y="552"/>
                  </a:lnTo>
                  <a:lnTo>
                    <a:pt x="2499" y="542"/>
                  </a:lnTo>
                  <a:lnTo>
                    <a:pt x="2448" y="525"/>
                  </a:lnTo>
                  <a:lnTo>
                    <a:pt x="2448" y="525"/>
                  </a:lnTo>
                  <a:lnTo>
                    <a:pt x="2383" y="508"/>
                  </a:lnTo>
                  <a:lnTo>
                    <a:pt x="2383" y="508"/>
                  </a:lnTo>
                  <a:lnTo>
                    <a:pt x="2355" y="501"/>
                  </a:lnTo>
                  <a:lnTo>
                    <a:pt x="2332" y="493"/>
                  </a:lnTo>
                  <a:lnTo>
                    <a:pt x="2332" y="493"/>
                  </a:lnTo>
                  <a:lnTo>
                    <a:pt x="2329" y="492"/>
                  </a:lnTo>
                  <a:lnTo>
                    <a:pt x="2329" y="492"/>
                  </a:lnTo>
                  <a:lnTo>
                    <a:pt x="2326" y="490"/>
                  </a:lnTo>
                  <a:lnTo>
                    <a:pt x="2326" y="490"/>
                  </a:lnTo>
                  <a:lnTo>
                    <a:pt x="2325" y="490"/>
                  </a:lnTo>
                  <a:lnTo>
                    <a:pt x="2325" y="490"/>
                  </a:lnTo>
                  <a:lnTo>
                    <a:pt x="2302" y="481"/>
                  </a:lnTo>
                  <a:lnTo>
                    <a:pt x="2302" y="481"/>
                  </a:lnTo>
                  <a:lnTo>
                    <a:pt x="2274" y="471"/>
                  </a:lnTo>
                  <a:lnTo>
                    <a:pt x="2274" y="471"/>
                  </a:lnTo>
                  <a:lnTo>
                    <a:pt x="2257" y="462"/>
                  </a:lnTo>
                  <a:lnTo>
                    <a:pt x="2241" y="451"/>
                  </a:lnTo>
                  <a:lnTo>
                    <a:pt x="2226" y="438"/>
                  </a:lnTo>
                  <a:lnTo>
                    <a:pt x="2211" y="422"/>
                  </a:lnTo>
                  <a:lnTo>
                    <a:pt x="2211" y="422"/>
                  </a:lnTo>
                  <a:lnTo>
                    <a:pt x="2203" y="413"/>
                  </a:lnTo>
                  <a:lnTo>
                    <a:pt x="2197" y="402"/>
                  </a:lnTo>
                  <a:lnTo>
                    <a:pt x="2192" y="390"/>
                  </a:lnTo>
                  <a:lnTo>
                    <a:pt x="2187" y="376"/>
                  </a:lnTo>
                  <a:lnTo>
                    <a:pt x="2184" y="362"/>
                  </a:lnTo>
                  <a:lnTo>
                    <a:pt x="2183" y="345"/>
                  </a:lnTo>
                  <a:lnTo>
                    <a:pt x="2181" y="328"/>
                  </a:lnTo>
                  <a:lnTo>
                    <a:pt x="2181" y="308"/>
                  </a:lnTo>
                  <a:lnTo>
                    <a:pt x="2181" y="308"/>
                  </a:lnTo>
                  <a:close/>
                  <a:moveTo>
                    <a:pt x="2977" y="561"/>
                  </a:moveTo>
                  <a:lnTo>
                    <a:pt x="2977" y="561"/>
                  </a:lnTo>
                  <a:lnTo>
                    <a:pt x="2978" y="513"/>
                  </a:lnTo>
                  <a:lnTo>
                    <a:pt x="2984" y="461"/>
                  </a:lnTo>
                  <a:lnTo>
                    <a:pt x="2984" y="461"/>
                  </a:lnTo>
                  <a:lnTo>
                    <a:pt x="2988" y="433"/>
                  </a:lnTo>
                  <a:lnTo>
                    <a:pt x="2994" y="405"/>
                  </a:lnTo>
                  <a:lnTo>
                    <a:pt x="3000" y="376"/>
                  </a:lnTo>
                  <a:lnTo>
                    <a:pt x="3009" y="348"/>
                  </a:lnTo>
                  <a:lnTo>
                    <a:pt x="3009" y="348"/>
                  </a:lnTo>
                  <a:lnTo>
                    <a:pt x="3020" y="316"/>
                  </a:lnTo>
                  <a:lnTo>
                    <a:pt x="3032" y="285"/>
                  </a:lnTo>
                  <a:lnTo>
                    <a:pt x="3049" y="254"/>
                  </a:lnTo>
                  <a:lnTo>
                    <a:pt x="3066" y="225"/>
                  </a:lnTo>
                  <a:lnTo>
                    <a:pt x="3086" y="196"/>
                  </a:lnTo>
                  <a:lnTo>
                    <a:pt x="3108" y="168"/>
                  </a:lnTo>
                  <a:lnTo>
                    <a:pt x="3133" y="140"/>
                  </a:lnTo>
                  <a:lnTo>
                    <a:pt x="3159" y="112"/>
                  </a:lnTo>
                  <a:lnTo>
                    <a:pt x="3159" y="112"/>
                  </a:lnTo>
                  <a:lnTo>
                    <a:pt x="3173" y="98"/>
                  </a:lnTo>
                  <a:lnTo>
                    <a:pt x="3188" y="86"/>
                  </a:lnTo>
                  <a:lnTo>
                    <a:pt x="3205" y="75"/>
                  </a:lnTo>
                  <a:lnTo>
                    <a:pt x="3222" y="64"/>
                  </a:lnTo>
                  <a:lnTo>
                    <a:pt x="3239" y="55"/>
                  </a:lnTo>
                  <a:lnTo>
                    <a:pt x="3257" y="46"/>
                  </a:lnTo>
                  <a:lnTo>
                    <a:pt x="3277" y="37"/>
                  </a:lnTo>
                  <a:lnTo>
                    <a:pt x="3299" y="31"/>
                  </a:lnTo>
                  <a:lnTo>
                    <a:pt x="3319" y="23"/>
                  </a:lnTo>
                  <a:lnTo>
                    <a:pt x="3342" y="17"/>
                  </a:lnTo>
                  <a:lnTo>
                    <a:pt x="3365" y="12"/>
                  </a:lnTo>
                  <a:lnTo>
                    <a:pt x="3390" y="9"/>
                  </a:lnTo>
                  <a:lnTo>
                    <a:pt x="3441" y="3"/>
                  </a:lnTo>
                  <a:lnTo>
                    <a:pt x="3495" y="0"/>
                  </a:lnTo>
                  <a:lnTo>
                    <a:pt x="3495" y="0"/>
                  </a:lnTo>
                  <a:lnTo>
                    <a:pt x="3552" y="1"/>
                  </a:lnTo>
                  <a:lnTo>
                    <a:pt x="3552" y="1"/>
                  </a:lnTo>
                  <a:lnTo>
                    <a:pt x="3583" y="4"/>
                  </a:lnTo>
                  <a:lnTo>
                    <a:pt x="3614" y="7"/>
                  </a:lnTo>
                  <a:lnTo>
                    <a:pt x="3614" y="7"/>
                  </a:lnTo>
                  <a:lnTo>
                    <a:pt x="3635" y="11"/>
                  </a:lnTo>
                  <a:lnTo>
                    <a:pt x="3657" y="15"/>
                  </a:lnTo>
                  <a:lnTo>
                    <a:pt x="3677" y="21"/>
                  </a:lnTo>
                  <a:lnTo>
                    <a:pt x="3697" y="27"/>
                  </a:lnTo>
                  <a:lnTo>
                    <a:pt x="3717" y="35"/>
                  </a:lnTo>
                  <a:lnTo>
                    <a:pt x="3737" y="44"/>
                  </a:lnTo>
                  <a:lnTo>
                    <a:pt x="3757" y="54"/>
                  </a:lnTo>
                  <a:lnTo>
                    <a:pt x="3775" y="64"/>
                  </a:lnTo>
                  <a:lnTo>
                    <a:pt x="3775" y="64"/>
                  </a:lnTo>
                  <a:lnTo>
                    <a:pt x="3792" y="75"/>
                  </a:lnTo>
                  <a:lnTo>
                    <a:pt x="3808" y="89"/>
                  </a:lnTo>
                  <a:lnTo>
                    <a:pt x="3820" y="105"/>
                  </a:lnTo>
                  <a:lnTo>
                    <a:pt x="3831" y="122"/>
                  </a:lnTo>
                  <a:lnTo>
                    <a:pt x="3839" y="140"/>
                  </a:lnTo>
                  <a:lnTo>
                    <a:pt x="3845" y="162"/>
                  </a:lnTo>
                  <a:lnTo>
                    <a:pt x="3848" y="183"/>
                  </a:lnTo>
                  <a:lnTo>
                    <a:pt x="3849" y="208"/>
                  </a:lnTo>
                  <a:lnTo>
                    <a:pt x="3849" y="208"/>
                  </a:lnTo>
                  <a:lnTo>
                    <a:pt x="3846" y="239"/>
                  </a:lnTo>
                  <a:lnTo>
                    <a:pt x="3846" y="239"/>
                  </a:lnTo>
                  <a:lnTo>
                    <a:pt x="3845" y="254"/>
                  </a:lnTo>
                  <a:lnTo>
                    <a:pt x="3840" y="273"/>
                  </a:lnTo>
                  <a:lnTo>
                    <a:pt x="3587" y="271"/>
                  </a:lnTo>
                  <a:lnTo>
                    <a:pt x="3587" y="271"/>
                  </a:lnTo>
                  <a:lnTo>
                    <a:pt x="3589" y="259"/>
                  </a:lnTo>
                  <a:lnTo>
                    <a:pt x="3589" y="259"/>
                  </a:lnTo>
                  <a:lnTo>
                    <a:pt x="3589" y="248"/>
                  </a:lnTo>
                  <a:lnTo>
                    <a:pt x="3589" y="248"/>
                  </a:lnTo>
                  <a:lnTo>
                    <a:pt x="3587" y="228"/>
                  </a:lnTo>
                  <a:lnTo>
                    <a:pt x="3583" y="211"/>
                  </a:lnTo>
                  <a:lnTo>
                    <a:pt x="3580" y="205"/>
                  </a:lnTo>
                  <a:lnTo>
                    <a:pt x="3575" y="197"/>
                  </a:lnTo>
                  <a:lnTo>
                    <a:pt x="3570" y="192"/>
                  </a:lnTo>
                  <a:lnTo>
                    <a:pt x="3566" y="186"/>
                  </a:lnTo>
                  <a:lnTo>
                    <a:pt x="3566" y="186"/>
                  </a:lnTo>
                  <a:lnTo>
                    <a:pt x="3553" y="177"/>
                  </a:lnTo>
                  <a:lnTo>
                    <a:pt x="3541" y="169"/>
                  </a:lnTo>
                  <a:lnTo>
                    <a:pt x="3527" y="165"/>
                  </a:lnTo>
                  <a:lnTo>
                    <a:pt x="3513" y="160"/>
                  </a:lnTo>
                  <a:lnTo>
                    <a:pt x="3513" y="160"/>
                  </a:lnTo>
                  <a:lnTo>
                    <a:pt x="3499" y="157"/>
                  </a:lnTo>
                  <a:lnTo>
                    <a:pt x="3484" y="155"/>
                  </a:lnTo>
                  <a:lnTo>
                    <a:pt x="3484" y="155"/>
                  </a:lnTo>
                  <a:lnTo>
                    <a:pt x="3459" y="154"/>
                  </a:lnTo>
                  <a:lnTo>
                    <a:pt x="3459" y="154"/>
                  </a:lnTo>
                  <a:lnTo>
                    <a:pt x="3439" y="155"/>
                  </a:lnTo>
                  <a:lnTo>
                    <a:pt x="3439" y="155"/>
                  </a:lnTo>
                  <a:lnTo>
                    <a:pt x="3418" y="160"/>
                  </a:lnTo>
                  <a:lnTo>
                    <a:pt x="3418" y="160"/>
                  </a:lnTo>
                  <a:lnTo>
                    <a:pt x="3405" y="165"/>
                  </a:lnTo>
                  <a:lnTo>
                    <a:pt x="3393" y="171"/>
                  </a:lnTo>
                  <a:lnTo>
                    <a:pt x="3379" y="179"/>
                  </a:lnTo>
                  <a:lnTo>
                    <a:pt x="3367" y="188"/>
                  </a:lnTo>
                  <a:lnTo>
                    <a:pt x="3355" y="199"/>
                  </a:lnTo>
                  <a:lnTo>
                    <a:pt x="3342" y="211"/>
                  </a:lnTo>
                  <a:lnTo>
                    <a:pt x="3330" y="223"/>
                  </a:lnTo>
                  <a:lnTo>
                    <a:pt x="3318" y="239"/>
                  </a:lnTo>
                  <a:lnTo>
                    <a:pt x="3318" y="239"/>
                  </a:lnTo>
                  <a:lnTo>
                    <a:pt x="3307" y="256"/>
                  </a:lnTo>
                  <a:lnTo>
                    <a:pt x="3294" y="274"/>
                  </a:lnTo>
                  <a:lnTo>
                    <a:pt x="3284" y="294"/>
                  </a:lnTo>
                  <a:lnTo>
                    <a:pt x="3274" y="317"/>
                  </a:lnTo>
                  <a:lnTo>
                    <a:pt x="3265" y="342"/>
                  </a:lnTo>
                  <a:lnTo>
                    <a:pt x="3257" y="368"/>
                  </a:lnTo>
                  <a:lnTo>
                    <a:pt x="3248" y="396"/>
                  </a:lnTo>
                  <a:lnTo>
                    <a:pt x="3242" y="427"/>
                  </a:lnTo>
                  <a:lnTo>
                    <a:pt x="3242" y="427"/>
                  </a:lnTo>
                  <a:lnTo>
                    <a:pt x="3237" y="447"/>
                  </a:lnTo>
                  <a:lnTo>
                    <a:pt x="3237" y="447"/>
                  </a:lnTo>
                  <a:lnTo>
                    <a:pt x="3234" y="468"/>
                  </a:lnTo>
                  <a:lnTo>
                    <a:pt x="3234" y="468"/>
                  </a:lnTo>
                  <a:lnTo>
                    <a:pt x="3230" y="512"/>
                  </a:lnTo>
                  <a:lnTo>
                    <a:pt x="3230" y="512"/>
                  </a:lnTo>
                  <a:lnTo>
                    <a:pt x="3228" y="552"/>
                  </a:lnTo>
                  <a:lnTo>
                    <a:pt x="3228" y="552"/>
                  </a:lnTo>
                  <a:lnTo>
                    <a:pt x="3230" y="582"/>
                  </a:lnTo>
                  <a:lnTo>
                    <a:pt x="3234" y="612"/>
                  </a:lnTo>
                  <a:lnTo>
                    <a:pt x="3237" y="626"/>
                  </a:lnTo>
                  <a:lnTo>
                    <a:pt x="3242" y="640"/>
                  </a:lnTo>
                  <a:lnTo>
                    <a:pt x="3248" y="652"/>
                  </a:lnTo>
                  <a:lnTo>
                    <a:pt x="3254" y="663"/>
                  </a:lnTo>
                  <a:lnTo>
                    <a:pt x="3254" y="663"/>
                  </a:lnTo>
                  <a:lnTo>
                    <a:pt x="3260" y="673"/>
                  </a:lnTo>
                  <a:lnTo>
                    <a:pt x="3270" y="683"/>
                  </a:lnTo>
                  <a:lnTo>
                    <a:pt x="3279" y="692"/>
                  </a:lnTo>
                  <a:lnTo>
                    <a:pt x="3291" y="698"/>
                  </a:lnTo>
                  <a:lnTo>
                    <a:pt x="3304" y="703"/>
                  </a:lnTo>
                  <a:lnTo>
                    <a:pt x="3319" y="706"/>
                  </a:lnTo>
                  <a:lnTo>
                    <a:pt x="3334" y="709"/>
                  </a:lnTo>
                  <a:lnTo>
                    <a:pt x="3351" y="709"/>
                  </a:lnTo>
                  <a:lnTo>
                    <a:pt x="3364" y="709"/>
                  </a:lnTo>
                  <a:lnTo>
                    <a:pt x="3364" y="709"/>
                  </a:lnTo>
                  <a:lnTo>
                    <a:pt x="3378" y="709"/>
                  </a:lnTo>
                  <a:lnTo>
                    <a:pt x="3378" y="709"/>
                  </a:lnTo>
                  <a:lnTo>
                    <a:pt x="3390" y="707"/>
                  </a:lnTo>
                  <a:lnTo>
                    <a:pt x="3401" y="706"/>
                  </a:lnTo>
                  <a:lnTo>
                    <a:pt x="3401" y="706"/>
                  </a:lnTo>
                  <a:lnTo>
                    <a:pt x="3415" y="701"/>
                  </a:lnTo>
                  <a:lnTo>
                    <a:pt x="3427" y="697"/>
                  </a:lnTo>
                  <a:lnTo>
                    <a:pt x="3427" y="697"/>
                  </a:lnTo>
                  <a:lnTo>
                    <a:pt x="3444" y="689"/>
                  </a:lnTo>
                  <a:lnTo>
                    <a:pt x="3459" y="678"/>
                  </a:lnTo>
                  <a:lnTo>
                    <a:pt x="3475" y="666"/>
                  </a:lnTo>
                  <a:lnTo>
                    <a:pt x="3490" y="650"/>
                  </a:lnTo>
                  <a:lnTo>
                    <a:pt x="3490" y="650"/>
                  </a:lnTo>
                  <a:lnTo>
                    <a:pt x="3503" y="635"/>
                  </a:lnTo>
                  <a:lnTo>
                    <a:pt x="3513" y="618"/>
                  </a:lnTo>
                  <a:lnTo>
                    <a:pt x="3519" y="601"/>
                  </a:lnTo>
                  <a:lnTo>
                    <a:pt x="3523" y="581"/>
                  </a:lnTo>
                  <a:lnTo>
                    <a:pt x="3768" y="579"/>
                  </a:lnTo>
                  <a:lnTo>
                    <a:pt x="3768" y="579"/>
                  </a:lnTo>
                  <a:lnTo>
                    <a:pt x="3769" y="587"/>
                  </a:lnTo>
                  <a:lnTo>
                    <a:pt x="3769" y="587"/>
                  </a:lnTo>
                  <a:lnTo>
                    <a:pt x="3771" y="593"/>
                  </a:lnTo>
                  <a:lnTo>
                    <a:pt x="3771" y="593"/>
                  </a:lnTo>
                  <a:lnTo>
                    <a:pt x="3769" y="604"/>
                  </a:lnTo>
                  <a:lnTo>
                    <a:pt x="3766" y="618"/>
                  </a:lnTo>
                  <a:lnTo>
                    <a:pt x="3762" y="633"/>
                  </a:lnTo>
                  <a:lnTo>
                    <a:pt x="3755" y="650"/>
                  </a:lnTo>
                  <a:lnTo>
                    <a:pt x="3755" y="650"/>
                  </a:lnTo>
                  <a:lnTo>
                    <a:pt x="3746" y="669"/>
                  </a:lnTo>
                  <a:lnTo>
                    <a:pt x="3735" y="689"/>
                  </a:lnTo>
                  <a:lnTo>
                    <a:pt x="3723" y="707"/>
                  </a:lnTo>
                  <a:lnTo>
                    <a:pt x="3708" y="727"/>
                  </a:lnTo>
                  <a:lnTo>
                    <a:pt x="3708" y="727"/>
                  </a:lnTo>
                  <a:lnTo>
                    <a:pt x="3694" y="743"/>
                  </a:lnTo>
                  <a:lnTo>
                    <a:pt x="3680" y="757"/>
                  </a:lnTo>
                  <a:lnTo>
                    <a:pt x="3664" y="769"/>
                  </a:lnTo>
                  <a:lnTo>
                    <a:pt x="3647" y="783"/>
                  </a:lnTo>
                  <a:lnTo>
                    <a:pt x="3630" y="795"/>
                  </a:lnTo>
                  <a:lnTo>
                    <a:pt x="3610" y="809"/>
                  </a:lnTo>
                  <a:lnTo>
                    <a:pt x="3590" y="821"/>
                  </a:lnTo>
                  <a:lnTo>
                    <a:pt x="3567" y="832"/>
                  </a:lnTo>
                  <a:lnTo>
                    <a:pt x="3567" y="832"/>
                  </a:lnTo>
                  <a:lnTo>
                    <a:pt x="3544" y="845"/>
                  </a:lnTo>
                  <a:lnTo>
                    <a:pt x="3519" y="854"/>
                  </a:lnTo>
                  <a:lnTo>
                    <a:pt x="3492" y="862"/>
                  </a:lnTo>
                  <a:lnTo>
                    <a:pt x="3464" y="868"/>
                  </a:lnTo>
                  <a:lnTo>
                    <a:pt x="3433" y="874"/>
                  </a:lnTo>
                  <a:lnTo>
                    <a:pt x="3402" y="877"/>
                  </a:lnTo>
                  <a:lnTo>
                    <a:pt x="3368" y="880"/>
                  </a:lnTo>
                  <a:lnTo>
                    <a:pt x="3334" y="880"/>
                  </a:lnTo>
                  <a:lnTo>
                    <a:pt x="3325" y="880"/>
                  </a:lnTo>
                  <a:lnTo>
                    <a:pt x="3314" y="880"/>
                  </a:lnTo>
                  <a:lnTo>
                    <a:pt x="3314" y="880"/>
                  </a:lnTo>
                  <a:lnTo>
                    <a:pt x="3268" y="878"/>
                  </a:lnTo>
                  <a:lnTo>
                    <a:pt x="3225" y="875"/>
                  </a:lnTo>
                  <a:lnTo>
                    <a:pt x="3186" y="869"/>
                  </a:lnTo>
                  <a:lnTo>
                    <a:pt x="3153" y="860"/>
                  </a:lnTo>
                  <a:lnTo>
                    <a:pt x="3137" y="855"/>
                  </a:lnTo>
                  <a:lnTo>
                    <a:pt x="3122" y="849"/>
                  </a:lnTo>
                  <a:lnTo>
                    <a:pt x="3108" y="843"/>
                  </a:lnTo>
                  <a:lnTo>
                    <a:pt x="3096" y="835"/>
                  </a:lnTo>
                  <a:lnTo>
                    <a:pt x="3083" y="828"/>
                  </a:lnTo>
                  <a:lnTo>
                    <a:pt x="3072" y="820"/>
                  </a:lnTo>
                  <a:lnTo>
                    <a:pt x="3063" y="811"/>
                  </a:lnTo>
                  <a:lnTo>
                    <a:pt x="3054" y="800"/>
                  </a:lnTo>
                  <a:lnTo>
                    <a:pt x="3054" y="800"/>
                  </a:lnTo>
                  <a:lnTo>
                    <a:pt x="3038" y="780"/>
                  </a:lnTo>
                  <a:lnTo>
                    <a:pt x="3025" y="760"/>
                  </a:lnTo>
                  <a:lnTo>
                    <a:pt x="3014" y="738"/>
                  </a:lnTo>
                  <a:lnTo>
                    <a:pt x="3003" y="717"/>
                  </a:lnTo>
                  <a:lnTo>
                    <a:pt x="2994" y="693"/>
                  </a:lnTo>
                  <a:lnTo>
                    <a:pt x="2988" y="672"/>
                  </a:lnTo>
                  <a:lnTo>
                    <a:pt x="2983" y="647"/>
                  </a:lnTo>
                  <a:lnTo>
                    <a:pt x="2980" y="624"/>
                  </a:lnTo>
                  <a:lnTo>
                    <a:pt x="2980" y="624"/>
                  </a:lnTo>
                  <a:lnTo>
                    <a:pt x="2978" y="593"/>
                  </a:lnTo>
                  <a:lnTo>
                    <a:pt x="2978" y="593"/>
                  </a:lnTo>
                  <a:lnTo>
                    <a:pt x="2977" y="562"/>
                  </a:lnTo>
                  <a:lnTo>
                    <a:pt x="2977" y="561"/>
                  </a:lnTo>
                  <a:close/>
                  <a:moveTo>
                    <a:pt x="0" y="862"/>
                  </a:moveTo>
                  <a:lnTo>
                    <a:pt x="171" y="26"/>
                  </a:lnTo>
                  <a:lnTo>
                    <a:pt x="763" y="26"/>
                  </a:lnTo>
                  <a:lnTo>
                    <a:pt x="737" y="189"/>
                  </a:lnTo>
                  <a:lnTo>
                    <a:pt x="373" y="189"/>
                  </a:lnTo>
                  <a:lnTo>
                    <a:pt x="336" y="371"/>
                  </a:lnTo>
                  <a:lnTo>
                    <a:pt x="672" y="371"/>
                  </a:lnTo>
                  <a:lnTo>
                    <a:pt x="635" y="544"/>
                  </a:lnTo>
                  <a:lnTo>
                    <a:pt x="300" y="544"/>
                  </a:lnTo>
                  <a:lnTo>
                    <a:pt x="236" y="862"/>
                  </a:lnTo>
                  <a:lnTo>
                    <a:pt x="0" y="862"/>
                  </a:lnTo>
                  <a:close/>
                  <a:moveTo>
                    <a:pt x="780" y="862"/>
                  </a:moveTo>
                  <a:lnTo>
                    <a:pt x="962" y="26"/>
                  </a:lnTo>
                  <a:lnTo>
                    <a:pt x="1198" y="26"/>
                  </a:lnTo>
                  <a:lnTo>
                    <a:pt x="1027" y="862"/>
                  </a:lnTo>
                  <a:lnTo>
                    <a:pt x="780" y="862"/>
                  </a:lnTo>
                  <a:close/>
                  <a:moveTo>
                    <a:pt x="1250" y="862"/>
                  </a:moveTo>
                  <a:lnTo>
                    <a:pt x="1423" y="26"/>
                  </a:lnTo>
                  <a:lnTo>
                    <a:pt x="2069" y="26"/>
                  </a:lnTo>
                  <a:lnTo>
                    <a:pt x="2032" y="189"/>
                  </a:lnTo>
                  <a:lnTo>
                    <a:pt x="1632" y="189"/>
                  </a:lnTo>
                  <a:lnTo>
                    <a:pt x="1595" y="353"/>
                  </a:lnTo>
                  <a:lnTo>
                    <a:pt x="1969" y="353"/>
                  </a:lnTo>
                  <a:lnTo>
                    <a:pt x="1933" y="525"/>
                  </a:lnTo>
                  <a:lnTo>
                    <a:pt x="1560" y="525"/>
                  </a:lnTo>
                  <a:lnTo>
                    <a:pt x="1523" y="689"/>
                  </a:lnTo>
                  <a:lnTo>
                    <a:pt x="1933" y="689"/>
                  </a:lnTo>
                  <a:lnTo>
                    <a:pt x="1896" y="862"/>
                  </a:lnTo>
                  <a:lnTo>
                    <a:pt x="1250"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4"/>
            <p:cNvSpPr>
              <a:spLocks noEditPoints="1"/>
            </p:cNvSpPr>
            <p:nvPr/>
          </p:nvSpPr>
          <p:spPr bwMode="auto">
            <a:xfrm>
              <a:off x="2009" y="1674"/>
              <a:ext cx="528" cy="420"/>
            </a:xfrm>
            <a:custGeom>
              <a:avLst/>
              <a:gdLst>
                <a:gd name="T0" fmla="*/ 1019 w 1056"/>
                <a:gd name="T1" fmla="*/ 62 h 842"/>
                <a:gd name="T2" fmla="*/ 989 w 1056"/>
                <a:gd name="T3" fmla="*/ 36 h 842"/>
                <a:gd name="T4" fmla="*/ 954 w 1056"/>
                <a:gd name="T5" fmla="*/ 16 h 842"/>
                <a:gd name="T6" fmla="*/ 912 w 1056"/>
                <a:gd name="T7" fmla="*/ 5 h 842"/>
                <a:gd name="T8" fmla="*/ 863 w 1056"/>
                <a:gd name="T9" fmla="*/ 0 h 842"/>
                <a:gd name="T10" fmla="*/ 362 w 1056"/>
                <a:gd name="T11" fmla="*/ 0 h 842"/>
                <a:gd name="T12" fmla="*/ 308 w 1056"/>
                <a:gd name="T13" fmla="*/ 5 h 842"/>
                <a:gd name="T14" fmla="*/ 260 w 1056"/>
                <a:gd name="T15" fmla="*/ 17 h 842"/>
                <a:gd name="T16" fmla="*/ 216 w 1056"/>
                <a:gd name="T17" fmla="*/ 39 h 842"/>
                <a:gd name="T18" fmla="*/ 177 w 1056"/>
                <a:gd name="T19" fmla="*/ 66 h 842"/>
                <a:gd name="T20" fmla="*/ 143 w 1056"/>
                <a:gd name="T21" fmla="*/ 103 h 842"/>
                <a:gd name="T22" fmla="*/ 115 w 1056"/>
                <a:gd name="T23" fmla="*/ 147 h 842"/>
                <a:gd name="T24" fmla="*/ 94 w 1056"/>
                <a:gd name="T25" fmla="*/ 198 h 842"/>
                <a:gd name="T26" fmla="*/ 77 w 1056"/>
                <a:gd name="T27" fmla="*/ 256 h 842"/>
                <a:gd name="T28" fmla="*/ 9 w 1056"/>
                <a:gd name="T29" fmla="*/ 578 h 842"/>
                <a:gd name="T30" fmla="*/ 0 w 1056"/>
                <a:gd name="T31" fmla="*/ 640 h 842"/>
                <a:gd name="T32" fmla="*/ 3 w 1056"/>
                <a:gd name="T33" fmla="*/ 695 h 842"/>
                <a:gd name="T34" fmla="*/ 15 w 1056"/>
                <a:gd name="T35" fmla="*/ 742 h 842"/>
                <a:gd name="T36" fmla="*/ 38 w 1056"/>
                <a:gd name="T37" fmla="*/ 780 h 842"/>
                <a:gd name="T38" fmla="*/ 51 w 1056"/>
                <a:gd name="T39" fmla="*/ 796 h 842"/>
                <a:gd name="T40" fmla="*/ 83 w 1056"/>
                <a:gd name="T41" fmla="*/ 817 h 842"/>
                <a:gd name="T42" fmla="*/ 121 w 1056"/>
                <a:gd name="T43" fmla="*/ 833 h 842"/>
                <a:gd name="T44" fmla="*/ 166 w 1056"/>
                <a:gd name="T45" fmla="*/ 840 h 842"/>
                <a:gd name="T46" fmla="*/ 695 w 1056"/>
                <a:gd name="T47" fmla="*/ 842 h 842"/>
                <a:gd name="T48" fmla="*/ 721 w 1056"/>
                <a:gd name="T49" fmla="*/ 840 h 842"/>
                <a:gd name="T50" fmla="*/ 772 w 1056"/>
                <a:gd name="T51" fmla="*/ 833 h 842"/>
                <a:gd name="T52" fmla="*/ 818 w 1056"/>
                <a:gd name="T53" fmla="*/ 816 h 842"/>
                <a:gd name="T54" fmla="*/ 860 w 1056"/>
                <a:gd name="T55" fmla="*/ 791 h 842"/>
                <a:gd name="T56" fmla="*/ 895 w 1056"/>
                <a:gd name="T57" fmla="*/ 759 h 842"/>
                <a:gd name="T58" fmla="*/ 928 w 1056"/>
                <a:gd name="T59" fmla="*/ 719 h 842"/>
                <a:gd name="T60" fmla="*/ 952 w 1056"/>
                <a:gd name="T61" fmla="*/ 671 h 842"/>
                <a:gd name="T62" fmla="*/ 971 w 1056"/>
                <a:gd name="T63" fmla="*/ 617 h 842"/>
                <a:gd name="T64" fmla="*/ 1046 w 1056"/>
                <a:gd name="T65" fmla="*/ 264 h 842"/>
                <a:gd name="T66" fmla="*/ 1053 w 1056"/>
                <a:gd name="T67" fmla="*/ 231 h 842"/>
                <a:gd name="T68" fmla="*/ 1056 w 1056"/>
                <a:gd name="T69" fmla="*/ 174 h 842"/>
                <a:gd name="T70" fmla="*/ 1048 w 1056"/>
                <a:gd name="T71" fmla="*/ 124 h 842"/>
                <a:gd name="T72" fmla="*/ 1031 w 1056"/>
                <a:gd name="T73" fmla="*/ 80 h 842"/>
                <a:gd name="T74" fmla="*/ 1019 w 1056"/>
                <a:gd name="T75" fmla="*/ 62 h 842"/>
                <a:gd name="T76" fmla="*/ 300 w 1056"/>
                <a:gd name="T77" fmla="*/ 298 h 842"/>
                <a:gd name="T78" fmla="*/ 305 w 1056"/>
                <a:gd name="T79" fmla="*/ 281 h 842"/>
                <a:gd name="T80" fmla="*/ 319 w 1056"/>
                <a:gd name="T81" fmla="*/ 256 h 842"/>
                <a:gd name="T82" fmla="*/ 337 w 1056"/>
                <a:gd name="T83" fmla="*/ 238 h 842"/>
                <a:gd name="T84" fmla="*/ 360 w 1056"/>
                <a:gd name="T85" fmla="*/ 230 h 842"/>
                <a:gd name="T86" fmla="*/ 771 w 1056"/>
                <a:gd name="T87" fmla="*/ 228 h 842"/>
                <a:gd name="T88" fmla="*/ 781 w 1056"/>
                <a:gd name="T89" fmla="*/ 230 h 842"/>
                <a:gd name="T90" fmla="*/ 800 w 1056"/>
                <a:gd name="T91" fmla="*/ 235 h 842"/>
                <a:gd name="T92" fmla="*/ 804 w 1056"/>
                <a:gd name="T93" fmla="*/ 241 h 842"/>
                <a:gd name="T94" fmla="*/ 812 w 1056"/>
                <a:gd name="T95" fmla="*/ 259 h 842"/>
                <a:gd name="T96" fmla="*/ 809 w 1056"/>
                <a:gd name="T97" fmla="*/ 288 h 842"/>
                <a:gd name="T98" fmla="*/ 755 w 1056"/>
                <a:gd name="T99" fmla="*/ 546 h 842"/>
                <a:gd name="T100" fmla="*/ 744 w 1056"/>
                <a:gd name="T101" fmla="*/ 575 h 842"/>
                <a:gd name="T102" fmla="*/ 729 w 1056"/>
                <a:gd name="T103" fmla="*/ 597 h 842"/>
                <a:gd name="T104" fmla="*/ 707 w 1056"/>
                <a:gd name="T105" fmla="*/ 609 h 842"/>
                <a:gd name="T106" fmla="*/ 681 w 1056"/>
                <a:gd name="T107" fmla="*/ 614 h 842"/>
                <a:gd name="T108" fmla="*/ 285 w 1056"/>
                <a:gd name="T109" fmla="*/ 614 h 842"/>
                <a:gd name="T110" fmla="*/ 265 w 1056"/>
                <a:gd name="T111" fmla="*/ 611 h 842"/>
                <a:gd name="T112" fmla="*/ 251 w 1056"/>
                <a:gd name="T113" fmla="*/ 603 h 842"/>
                <a:gd name="T114" fmla="*/ 246 w 1056"/>
                <a:gd name="T115" fmla="*/ 594 h 842"/>
                <a:gd name="T116" fmla="*/ 245 w 1056"/>
                <a:gd name="T117" fmla="*/ 569 h 842"/>
                <a:gd name="T118" fmla="*/ 246 w 1056"/>
                <a:gd name="T119" fmla="*/ 55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6" h="842">
                  <a:moveTo>
                    <a:pt x="1019" y="62"/>
                  </a:moveTo>
                  <a:lnTo>
                    <a:pt x="1019" y="62"/>
                  </a:lnTo>
                  <a:lnTo>
                    <a:pt x="1005" y="48"/>
                  </a:lnTo>
                  <a:lnTo>
                    <a:pt x="989" y="36"/>
                  </a:lnTo>
                  <a:lnTo>
                    <a:pt x="972" y="25"/>
                  </a:lnTo>
                  <a:lnTo>
                    <a:pt x="954" y="16"/>
                  </a:lnTo>
                  <a:lnTo>
                    <a:pt x="934" y="9"/>
                  </a:lnTo>
                  <a:lnTo>
                    <a:pt x="912" y="5"/>
                  </a:lnTo>
                  <a:lnTo>
                    <a:pt x="889" y="2"/>
                  </a:lnTo>
                  <a:lnTo>
                    <a:pt x="863" y="0"/>
                  </a:lnTo>
                  <a:lnTo>
                    <a:pt x="362" y="0"/>
                  </a:lnTo>
                  <a:lnTo>
                    <a:pt x="362" y="0"/>
                  </a:lnTo>
                  <a:lnTo>
                    <a:pt x="334" y="2"/>
                  </a:lnTo>
                  <a:lnTo>
                    <a:pt x="308" y="5"/>
                  </a:lnTo>
                  <a:lnTo>
                    <a:pt x="283" y="9"/>
                  </a:lnTo>
                  <a:lnTo>
                    <a:pt x="260" y="17"/>
                  </a:lnTo>
                  <a:lnTo>
                    <a:pt x="237" y="26"/>
                  </a:lnTo>
                  <a:lnTo>
                    <a:pt x="216" y="39"/>
                  </a:lnTo>
                  <a:lnTo>
                    <a:pt x="195" y="53"/>
                  </a:lnTo>
                  <a:lnTo>
                    <a:pt x="177" y="66"/>
                  </a:lnTo>
                  <a:lnTo>
                    <a:pt x="160" y="85"/>
                  </a:lnTo>
                  <a:lnTo>
                    <a:pt x="143" y="103"/>
                  </a:lnTo>
                  <a:lnTo>
                    <a:pt x="129" y="125"/>
                  </a:lnTo>
                  <a:lnTo>
                    <a:pt x="115" y="147"/>
                  </a:lnTo>
                  <a:lnTo>
                    <a:pt x="103" y="171"/>
                  </a:lnTo>
                  <a:lnTo>
                    <a:pt x="94" y="198"/>
                  </a:lnTo>
                  <a:lnTo>
                    <a:pt x="84" y="227"/>
                  </a:lnTo>
                  <a:lnTo>
                    <a:pt x="77" y="256"/>
                  </a:lnTo>
                  <a:lnTo>
                    <a:pt x="9" y="578"/>
                  </a:lnTo>
                  <a:lnTo>
                    <a:pt x="9" y="578"/>
                  </a:lnTo>
                  <a:lnTo>
                    <a:pt x="3" y="611"/>
                  </a:lnTo>
                  <a:lnTo>
                    <a:pt x="0" y="640"/>
                  </a:lnTo>
                  <a:lnTo>
                    <a:pt x="0" y="669"/>
                  </a:lnTo>
                  <a:lnTo>
                    <a:pt x="3" y="695"/>
                  </a:lnTo>
                  <a:lnTo>
                    <a:pt x="7" y="720"/>
                  </a:lnTo>
                  <a:lnTo>
                    <a:pt x="15" y="742"/>
                  </a:lnTo>
                  <a:lnTo>
                    <a:pt x="24" y="762"/>
                  </a:lnTo>
                  <a:lnTo>
                    <a:pt x="38" y="780"/>
                  </a:lnTo>
                  <a:lnTo>
                    <a:pt x="38" y="780"/>
                  </a:lnTo>
                  <a:lnTo>
                    <a:pt x="51" y="796"/>
                  </a:lnTo>
                  <a:lnTo>
                    <a:pt x="66" y="808"/>
                  </a:lnTo>
                  <a:lnTo>
                    <a:pt x="83" y="817"/>
                  </a:lnTo>
                  <a:lnTo>
                    <a:pt x="101" y="827"/>
                  </a:lnTo>
                  <a:lnTo>
                    <a:pt x="121" y="833"/>
                  </a:lnTo>
                  <a:lnTo>
                    <a:pt x="143" y="839"/>
                  </a:lnTo>
                  <a:lnTo>
                    <a:pt x="166" y="840"/>
                  </a:lnTo>
                  <a:lnTo>
                    <a:pt x="192" y="842"/>
                  </a:lnTo>
                  <a:lnTo>
                    <a:pt x="695" y="842"/>
                  </a:lnTo>
                  <a:lnTo>
                    <a:pt x="695" y="842"/>
                  </a:lnTo>
                  <a:lnTo>
                    <a:pt x="721" y="840"/>
                  </a:lnTo>
                  <a:lnTo>
                    <a:pt x="747" y="837"/>
                  </a:lnTo>
                  <a:lnTo>
                    <a:pt x="772" y="833"/>
                  </a:lnTo>
                  <a:lnTo>
                    <a:pt x="795" y="825"/>
                  </a:lnTo>
                  <a:lnTo>
                    <a:pt x="818" y="816"/>
                  </a:lnTo>
                  <a:lnTo>
                    <a:pt x="840" y="803"/>
                  </a:lnTo>
                  <a:lnTo>
                    <a:pt x="860" y="791"/>
                  </a:lnTo>
                  <a:lnTo>
                    <a:pt x="878" y="776"/>
                  </a:lnTo>
                  <a:lnTo>
                    <a:pt x="895" y="759"/>
                  </a:lnTo>
                  <a:lnTo>
                    <a:pt x="912" y="739"/>
                  </a:lnTo>
                  <a:lnTo>
                    <a:pt x="928" y="719"/>
                  </a:lnTo>
                  <a:lnTo>
                    <a:pt x="940" y="695"/>
                  </a:lnTo>
                  <a:lnTo>
                    <a:pt x="952" y="671"/>
                  </a:lnTo>
                  <a:lnTo>
                    <a:pt x="963" y="645"/>
                  </a:lnTo>
                  <a:lnTo>
                    <a:pt x="971" y="617"/>
                  </a:lnTo>
                  <a:lnTo>
                    <a:pt x="979" y="588"/>
                  </a:lnTo>
                  <a:lnTo>
                    <a:pt x="1046" y="264"/>
                  </a:lnTo>
                  <a:lnTo>
                    <a:pt x="1046" y="264"/>
                  </a:lnTo>
                  <a:lnTo>
                    <a:pt x="1053" y="231"/>
                  </a:lnTo>
                  <a:lnTo>
                    <a:pt x="1056" y="202"/>
                  </a:lnTo>
                  <a:lnTo>
                    <a:pt x="1056" y="174"/>
                  </a:lnTo>
                  <a:lnTo>
                    <a:pt x="1054" y="148"/>
                  </a:lnTo>
                  <a:lnTo>
                    <a:pt x="1048" y="124"/>
                  </a:lnTo>
                  <a:lnTo>
                    <a:pt x="1040" y="100"/>
                  </a:lnTo>
                  <a:lnTo>
                    <a:pt x="1031" y="80"/>
                  </a:lnTo>
                  <a:lnTo>
                    <a:pt x="1019" y="62"/>
                  </a:lnTo>
                  <a:lnTo>
                    <a:pt x="1019" y="62"/>
                  </a:lnTo>
                  <a:close/>
                  <a:moveTo>
                    <a:pt x="246" y="554"/>
                  </a:moveTo>
                  <a:lnTo>
                    <a:pt x="300" y="298"/>
                  </a:lnTo>
                  <a:lnTo>
                    <a:pt x="300" y="298"/>
                  </a:lnTo>
                  <a:lnTo>
                    <a:pt x="305" y="281"/>
                  </a:lnTo>
                  <a:lnTo>
                    <a:pt x="311" y="267"/>
                  </a:lnTo>
                  <a:lnTo>
                    <a:pt x="319" y="256"/>
                  </a:lnTo>
                  <a:lnTo>
                    <a:pt x="327" y="245"/>
                  </a:lnTo>
                  <a:lnTo>
                    <a:pt x="337" y="238"/>
                  </a:lnTo>
                  <a:lnTo>
                    <a:pt x="348" y="233"/>
                  </a:lnTo>
                  <a:lnTo>
                    <a:pt x="360" y="230"/>
                  </a:lnTo>
                  <a:lnTo>
                    <a:pt x="376" y="228"/>
                  </a:lnTo>
                  <a:lnTo>
                    <a:pt x="771" y="228"/>
                  </a:lnTo>
                  <a:lnTo>
                    <a:pt x="771" y="228"/>
                  </a:lnTo>
                  <a:lnTo>
                    <a:pt x="781" y="230"/>
                  </a:lnTo>
                  <a:lnTo>
                    <a:pt x="792" y="231"/>
                  </a:lnTo>
                  <a:lnTo>
                    <a:pt x="800" y="235"/>
                  </a:lnTo>
                  <a:lnTo>
                    <a:pt x="804" y="241"/>
                  </a:lnTo>
                  <a:lnTo>
                    <a:pt x="804" y="241"/>
                  </a:lnTo>
                  <a:lnTo>
                    <a:pt x="809" y="248"/>
                  </a:lnTo>
                  <a:lnTo>
                    <a:pt x="812" y="259"/>
                  </a:lnTo>
                  <a:lnTo>
                    <a:pt x="812" y="273"/>
                  </a:lnTo>
                  <a:lnTo>
                    <a:pt x="809" y="288"/>
                  </a:lnTo>
                  <a:lnTo>
                    <a:pt x="755" y="546"/>
                  </a:lnTo>
                  <a:lnTo>
                    <a:pt x="755" y="546"/>
                  </a:lnTo>
                  <a:lnTo>
                    <a:pt x="750" y="561"/>
                  </a:lnTo>
                  <a:lnTo>
                    <a:pt x="744" y="575"/>
                  </a:lnTo>
                  <a:lnTo>
                    <a:pt x="738" y="588"/>
                  </a:lnTo>
                  <a:lnTo>
                    <a:pt x="729" y="597"/>
                  </a:lnTo>
                  <a:lnTo>
                    <a:pt x="720" y="605"/>
                  </a:lnTo>
                  <a:lnTo>
                    <a:pt x="707" y="609"/>
                  </a:lnTo>
                  <a:lnTo>
                    <a:pt x="695" y="612"/>
                  </a:lnTo>
                  <a:lnTo>
                    <a:pt x="681" y="614"/>
                  </a:lnTo>
                  <a:lnTo>
                    <a:pt x="285" y="614"/>
                  </a:lnTo>
                  <a:lnTo>
                    <a:pt x="285" y="614"/>
                  </a:lnTo>
                  <a:lnTo>
                    <a:pt x="274" y="614"/>
                  </a:lnTo>
                  <a:lnTo>
                    <a:pt x="265" y="611"/>
                  </a:lnTo>
                  <a:lnTo>
                    <a:pt x="257" y="608"/>
                  </a:lnTo>
                  <a:lnTo>
                    <a:pt x="251" y="603"/>
                  </a:lnTo>
                  <a:lnTo>
                    <a:pt x="251" y="603"/>
                  </a:lnTo>
                  <a:lnTo>
                    <a:pt x="246" y="594"/>
                  </a:lnTo>
                  <a:lnTo>
                    <a:pt x="245" y="583"/>
                  </a:lnTo>
                  <a:lnTo>
                    <a:pt x="245" y="569"/>
                  </a:lnTo>
                  <a:lnTo>
                    <a:pt x="246" y="554"/>
                  </a:lnTo>
                  <a:lnTo>
                    <a:pt x="246" y="5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5"/>
            <p:cNvSpPr>
              <a:spLocks/>
            </p:cNvSpPr>
            <p:nvPr/>
          </p:nvSpPr>
          <p:spPr bwMode="auto">
            <a:xfrm>
              <a:off x="3016" y="1674"/>
              <a:ext cx="533" cy="420"/>
            </a:xfrm>
            <a:custGeom>
              <a:avLst/>
              <a:gdLst>
                <a:gd name="T0" fmla="*/ 353 w 1065"/>
                <a:gd name="T1" fmla="*/ 313 h 842"/>
                <a:gd name="T2" fmla="*/ 330 w 1065"/>
                <a:gd name="T3" fmla="*/ 309 h 842"/>
                <a:gd name="T4" fmla="*/ 325 w 1065"/>
                <a:gd name="T5" fmla="*/ 302 h 842"/>
                <a:gd name="T6" fmla="*/ 325 w 1065"/>
                <a:gd name="T7" fmla="*/ 279 h 842"/>
                <a:gd name="T8" fmla="*/ 330 w 1065"/>
                <a:gd name="T9" fmla="*/ 259 h 842"/>
                <a:gd name="T10" fmla="*/ 343 w 1065"/>
                <a:gd name="T11" fmla="*/ 238 h 842"/>
                <a:gd name="T12" fmla="*/ 368 w 1065"/>
                <a:gd name="T13" fmla="*/ 228 h 842"/>
                <a:gd name="T14" fmla="*/ 969 w 1065"/>
                <a:gd name="T15" fmla="*/ 228 h 842"/>
                <a:gd name="T16" fmla="*/ 1008 w 1065"/>
                <a:gd name="T17" fmla="*/ 219 h 842"/>
                <a:gd name="T18" fmla="*/ 1033 w 1065"/>
                <a:gd name="T19" fmla="*/ 191 h 842"/>
                <a:gd name="T20" fmla="*/ 1062 w 1065"/>
                <a:gd name="T21" fmla="*/ 73 h 842"/>
                <a:gd name="T22" fmla="*/ 1063 w 1065"/>
                <a:gd name="T23" fmla="*/ 42 h 842"/>
                <a:gd name="T24" fmla="*/ 1054 w 1065"/>
                <a:gd name="T25" fmla="*/ 19 h 842"/>
                <a:gd name="T26" fmla="*/ 1023 w 1065"/>
                <a:gd name="T27" fmla="*/ 2 h 842"/>
                <a:gd name="T28" fmla="*/ 393 w 1065"/>
                <a:gd name="T29" fmla="*/ 0 h 842"/>
                <a:gd name="T30" fmla="*/ 308 w 1065"/>
                <a:gd name="T31" fmla="*/ 8 h 842"/>
                <a:gd name="T32" fmla="*/ 239 w 1065"/>
                <a:gd name="T33" fmla="*/ 31 h 842"/>
                <a:gd name="T34" fmla="*/ 183 w 1065"/>
                <a:gd name="T35" fmla="*/ 70 h 842"/>
                <a:gd name="T36" fmla="*/ 140 w 1065"/>
                <a:gd name="T37" fmla="*/ 124 h 842"/>
                <a:gd name="T38" fmla="*/ 112 w 1065"/>
                <a:gd name="T39" fmla="*/ 194 h 842"/>
                <a:gd name="T40" fmla="*/ 88 w 1065"/>
                <a:gd name="T41" fmla="*/ 301 h 842"/>
                <a:gd name="T42" fmla="*/ 81 w 1065"/>
                <a:gd name="T43" fmla="*/ 375 h 842"/>
                <a:gd name="T44" fmla="*/ 92 w 1065"/>
                <a:gd name="T45" fmla="*/ 436 h 842"/>
                <a:gd name="T46" fmla="*/ 112 w 1065"/>
                <a:gd name="T47" fmla="*/ 469 h 842"/>
                <a:gd name="T48" fmla="*/ 160 w 1065"/>
                <a:gd name="T49" fmla="*/ 506 h 842"/>
                <a:gd name="T50" fmla="*/ 229 w 1065"/>
                <a:gd name="T51" fmla="*/ 526 h 842"/>
                <a:gd name="T52" fmla="*/ 720 w 1065"/>
                <a:gd name="T53" fmla="*/ 529 h 842"/>
                <a:gd name="T54" fmla="*/ 737 w 1065"/>
                <a:gd name="T55" fmla="*/ 531 h 842"/>
                <a:gd name="T56" fmla="*/ 747 w 1065"/>
                <a:gd name="T57" fmla="*/ 537 h 842"/>
                <a:gd name="T58" fmla="*/ 749 w 1065"/>
                <a:gd name="T59" fmla="*/ 554 h 842"/>
                <a:gd name="T60" fmla="*/ 746 w 1065"/>
                <a:gd name="T61" fmla="*/ 572 h 842"/>
                <a:gd name="T62" fmla="*/ 735 w 1065"/>
                <a:gd name="T63" fmla="*/ 598 h 842"/>
                <a:gd name="T64" fmla="*/ 713 w 1065"/>
                <a:gd name="T65" fmla="*/ 612 h 842"/>
                <a:gd name="T66" fmla="*/ 94 w 1065"/>
                <a:gd name="T67" fmla="*/ 614 h 842"/>
                <a:gd name="T68" fmla="*/ 68 w 1065"/>
                <a:gd name="T69" fmla="*/ 618 h 842"/>
                <a:gd name="T70" fmla="*/ 38 w 1065"/>
                <a:gd name="T71" fmla="*/ 640 h 842"/>
                <a:gd name="T72" fmla="*/ 21 w 1065"/>
                <a:gd name="T73" fmla="*/ 679 h 842"/>
                <a:gd name="T74" fmla="*/ 0 w 1065"/>
                <a:gd name="T75" fmla="*/ 786 h 842"/>
                <a:gd name="T76" fmla="*/ 10 w 1065"/>
                <a:gd name="T77" fmla="*/ 823 h 842"/>
                <a:gd name="T78" fmla="*/ 27 w 1065"/>
                <a:gd name="T79" fmla="*/ 837 h 842"/>
                <a:gd name="T80" fmla="*/ 681 w 1065"/>
                <a:gd name="T81" fmla="*/ 842 h 842"/>
                <a:gd name="T82" fmla="*/ 738 w 1065"/>
                <a:gd name="T83" fmla="*/ 839 h 842"/>
                <a:gd name="T84" fmla="*/ 814 w 1065"/>
                <a:gd name="T85" fmla="*/ 820 h 842"/>
                <a:gd name="T86" fmla="*/ 874 w 1065"/>
                <a:gd name="T87" fmla="*/ 788 h 842"/>
                <a:gd name="T88" fmla="*/ 920 w 1065"/>
                <a:gd name="T89" fmla="*/ 739 h 842"/>
                <a:gd name="T90" fmla="*/ 954 w 1065"/>
                <a:gd name="T91" fmla="*/ 674 h 842"/>
                <a:gd name="T92" fmla="*/ 985 w 1065"/>
                <a:gd name="T93" fmla="*/ 543 h 842"/>
                <a:gd name="T94" fmla="*/ 993 w 1065"/>
                <a:gd name="T95" fmla="*/ 490 h 842"/>
                <a:gd name="T96" fmla="*/ 986 w 1065"/>
                <a:gd name="T97" fmla="*/ 426 h 842"/>
                <a:gd name="T98" fmla="*/ 962 w 1065"/>
                <a:gd name="T99" fmla="*/ 375 h 842"/>
                <a:gd name="T100" fmla="*/ 931 w 1065"/>
                <a:gd name="T101" fmla="*/ 347 h 842"/>
                <a:gd name="T102" fmla="*/ 869 w 1065"/>
                <a:gd name="T103" fmla="*/ 321 h 842"/>
                <a:gd name="T104" fmla="*/ 784 w 1065"/>
                <a:gd name="T105" fmla="*/ 313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5" h="842">
                  <a:moveTo>
                    <a:pt x="784" y="313"/>
                  </a:moveTo>
                  <a:lnTo>
                    <a:pt x="353" y="313"/>
                  </a:lnTo>
                  <a:lnTo>
                    <a:pt x="353" y="313"/>
                  </a:lnTo>
                  <a:lnTo>
                    <a:pt x="343" y="313"/>
                  </a:lnTo>
                  <a:lnTo>
                    <a:pt x="336" y="312"/>
                  </a:lnTo>
                  <a:lnTo>
                    <a:pt x="330" y="309"/>
                  </a:lnTo>
                  <a:lnTo>
                    <a:pt x="327" y="305"/>
                  </a:lnTo>
                  <a:lnTo>
                    <a:pt x="327" y="305"/>
                  </a:lnTo>
                  <a:lnTo>
                    <a:pt x="325" y="302"/>
                  </a:lnTo>
                  <a:lnTo>
                    <a:pt x="323" y="296"/>
                  </a:lnTo>
                  <a:lnTo>
                    <a:pt x="323" y="288"/>
                  </a:lnTo>
                  <a:lnTo>
                    <a:pt x="325" y="279"/>
                  </a:lnTo>
                  <a:lnTo>
                    <a:pt x="327" y="270"/>
                  </a:lnTo>
                  <a:lnTo>
                    <a:pt x="327" y="270"/>
                  </a:lnTo>
                  <a:lnTo>
                    <a:pt x="330" y="259"/>
                  </a:lnTo>
                  <a:lnTo>
                    <a:pt x="334" y="251"/>
                  </a:lnTo>
                  <a:lnTo>
                    <a:pt x="339" y="244"/>
                  </a:lnTo>
                  <a:lnTo>
                    <a:pt x="343" y="238"/>
                  </a:lnTo>
                  <a:lnTo>
                    <a:pt x="351" y="235"/>
                  </a:lnTo>
                  <a:lnTo>
                    <a:pt x="359" y="231"/>
                  </a:lnTo>
                  <a:lnTo>
                    <a:pt x="368" y="228"/>
                  </a:lnTo>
                  <a:lnTo>
                    <a:pt x="379" y="228"/>
                  </a:lnTo>
                  <a:lnTo>
                    <a:pt x="969" y="228"/>
                  </a:lnTo>
                  <a:lnTo>
                    <a:pt x="969" y="228"/>
                  </a:lnTo>
                  <a:lnTo>
                    <a:pt x="983" y="227"/>
                  </a:lnTo>
                  <a:lnTo>
                    <a:pt x="996" y="224"/>
                  </a:lnTo>
                  <a:lnTo>
                    <a:pt x="1008" y="219"/>
                  </a:lnTo>
                  <a:lnTo>
                    <a:pt x="1017" y="211"/>
                  </a:lnTo>
                  <a:lnTo>
                    <a:pt x="1026" y="202"/>
                  </a:lnTo>
                  <a:lnTo>
                    <a:pt x="1033" y="191"/>
                  </a:lnTo>
                  <a:lnTo>
                    <a:pt x="1039" y="179"/>
                  </a:lnTo>
                  <a:lnTo>
                    <a:pt x="1043" y="165"/>
                  </a:lnTo>
                  <a:lnTo>
                    <a:pt x="1062" y="73"/>
                  </a:lnTo>
                  <a:lnTo>
                    <a:pt x="1062" y="73"/>
                  </a:lnTo>
                  <a:lnTo>
                    <a:pt x="1065" y="56"/>
                  </a:lnTo>
                  <a:lnTo>
                    <a:pt x="1063" y="42"/>
                  </a:lnTo>
                  <a:lnTo>
                    <a:pt x="1060" y="29"/>
                  </a:lnTo>
                  <a:lnTo>
                    <a:pt x="1054" y="19"/>
                  </a:lnTo>
                  <a:lnTo>
                    <a:pt x="1054" y="19"/>
                  </a:lnTo>
                  <a:lnTo>
                    <a:pt x="1047" y="11"/>
                  </a:lnTo>
                  <a:lnTo>
                    <a:pt x="1036" y="5"/>
                  </a:lnTo>
                  <a:lnTo>
                    <a:pt x="1023" y="2"/>
                  </a:lnTo>
                  <a:lnTo>
                    <a:pt x="1010" y="0"/>
                  </a:lnTo>
                  <a:lnTo>
                    <a:pt x="393" y="0"/>
                  </a:lnTo>
                  <a:lnTo>
                    <a:pt x="393" y="0"/>
                  </a:lnTo>
                  <a:lnTo>
                    <a:pt x="362" y="2"/>
                  </a:lnTo>
                  <a:lnTo>
                    <a:pt x="334" y="3"/>
                  </a:lnTo>
                  <a:lnTo>
                    <a:pt x="308" y="8"/>
                  </a:lnTo>
                  <a:lnTo>
                    <a:pt x="283" y="14"/>
                  </a:lnTo>
                  <a:lnTo>
                    <a:pt x="260" y="22"/>
                  </a:lnTo>
                  <a:lnTo>
                    <a:pt x="239" y="31"/>
                  </a:lnTo>
                  <a:lnTo>
                    <a:pt x="219" y="42"/>
                  </a:lnTo>
                  <a:lnTo>
                    <a:pt x="200" y="56"/>
                  </a:lnTo>
                  <a:lnTo>
                    <a:pt x="183" y="70"/>
                  </a:lnTo>
                  <a:lnTo>
                    <a:pt x="166" y="87"/>
                  </a:lnTo>
                  <a:lnTo>
                    <a:pt x="152" y="103"/>
                  </a:lnTo>
                  <a:lnTo>
                    <a:pt x="140" y="124"/>
                  </a:lnTo>
                  <a:lnTo>
                    <a:pt x="129" y="145"/>
                  </a:lnTo>
                  <a:lnTo>
                    <a:pt x="120" y="170"/>
                  </a:lnTo>
                  <a:lnTo>
                    <a:pt x="112" y="194"/>
                  </a:lnTo>
                  <a:lnTo>
                    <a:pt x="105" y="221"/>
                  </a:lnTo>
                  <a:lnTo>
                    <a:pt x="88" y="301"/>
                  </a:lnTo>
                  <a:lnTo>
                    <a:pt x="88" y="301"/>
                  </a:lnTo>
                  <a:lnTo>
                    <a:pt x="83" y="327"/>
                  </a:lnTo>
                  <a:lnTo>
                    <a:pt x="81" y="352"/>
                  </a:lnTo>
                  <a:lnTo>
                    <a:pt x="81" y="375"/>
                  </a:lnTo>
                  <a:lnTo>
                    <a:pt x="83" y="398"/>
                  </a:lnTo>
                  <a:lnTo>
                    <a:pt x="86" y="418"/>
                  </a:lnTo>
                  <a:lnTo>
                    <a:pt x="92" y="436"/>
                  </a:lnTo>
                  <a:lnTo>
                    <a:pt x="101" y="453"/>
                  </a:lnTo>
                  <a:lnTo>
                    <a:pt x="112" y="469"/>
                  </a:lnTo>
                  <a:lnTo>
                    <a:pt x="112" y="469"/>
                  </a:lnTo>
                  <a:lnTo>
                    <a:pt x="126" y="483"/>
                  </a:lnTo>
                  <a:lnTo>
                    <a:pt x="142" y="495"/>
                  </a:lnTo>
                  <a:lnTo>
                    <a:pt x="160" y="506"/>
                  </a:lnTo>
                  <a:lnTo>
                    <a:pt x="180" y="514"/>
                  </a:lnTo>
                  <a:lnTo>
                    <a:pt x="205" y="521"/>
                  </a:lnTo>
                  <a:lnTo>
                    <a:pt x="229" y="526"/>
                  </a:lnTo>
                  <a:lnTo>
                    <a:pt x="259" y="529"/>
                  </a:lnTo>
                  <a:lnTo>
                    <a:pt x="290" y="529"/>
                  </a:lnTo>
                  <a:lnTo>
                    <a:pt x="720" y="529"/>
                  </a:lnTo>
                  <a:lnTo>
                    <a:pt x="720" y="529"/>
                  </a:lnTo>
                  <a:lnTo>
                    <a:pt x="729" y="531"/>
                  </a:lnTo>
                  <a:lnTo>
                    <a:pt x="737" y="531"/>
                  </a:lnTo>
                  <a:lnTo>
                    <a:pt x="743" y="534"/>
                  </a:lnTo>
                  <a:lnTo>
                    <a:pt x="747" y="537"/>
                  </a:lnTo>
                  <a:lnTo>
                    <a:pt x="747" y="537"/>
                  </a:lnTo>
                  <a:lnTo>
                    <a:pt x="749" y="540"/>
                  </a:lnTo>
                  <a:lnTo>
                    <a:pt x="750" y="546"/>
                  </a:lnTo>
                  <a:lnTo>
                    <a:pt x="749" y="554"/>
                  </a:lnTo>
                  <a:lnTo>
                    <a:pt x="747" y="563"/>
                  </a:lnTo>
                  <a:lnTo>
                    <a:pt x="746" y="572"/>
                  </a:lnTo>
                  <a:lnTo>
                    <a:pt x="746" y="572"/>
                  </a:lnTo>
                  <a:lnTo>
                    <a:pt x="743" y="583"/>
                  </a:lnTo>
                  <a:lnTo>
                    <a:pt x="740" y="592"/>
                  </a:lnTo>
                  <a:lnTo>
                    <a:pt x="735" y="598"/>
                  </a:lnTo>
                  <a:lnTo>
                    <a:pt x="729" y="605"/>
                  </a:lnTo>
                  <a:lnTo>
                    <a:pt x="723" y="609"/>
                  </a:lnTo>
                  <a:lnTo>
                    <a:pt x="713" y="612"/>
                  </a:lnTo>
                  <a:lnTo>
                    <a:pt x="704" y="614"/>
                  </a:lnTo>
                  <a:lnTo>
                    <a:pt x="693" y="614"/>
                  </a:lnTo>
                  <a:lnTo>
                    <a:pt x="94" y="614"/>
                  </a:lnTo>
                  <a:lnTo>
                    <a:pt x="94" y="614"/>
                  </a:lnTo>
                  <a:lnTo>
                    <a:pt x="80" y="615"/>
                  </a:lnTo>
                  <a:lnTo>
                    <a:pt x="68" y="618"/>
                  </a:lnTo>
                  <a:lnTo>
                    <a:pt x="57" y="623"/>
                  </a:lnTo>
                  <a:lnTo>
                    <a:pt x="46" y="631"/>
                  </a:lnTo>
                  <a:lnTo>
                    <a:pt x="38" y="640"/>
                  </a:lnTo>
                  <a:lnTo>
                    <a:pt x="31" y="651"/>
                  </a:lnTo>
                  <a:lnTo>
                    <a:pt x="24" y="663"/>
                  </a:lnTo>
                  <a:lnTo>
                    <a:pt x="21" y="679"/>
                  </a:lnTo>
                  <a:lnTo>
                    <a:pt x="1" y="769"/>
                  </a:lnTo>
                  <a:lnTo>
                    <a:pt x="1" y="769"/>
                  </a:lnTo>
                  <a:lnTo>
                    <a:pt x="0" y="786"/>
                  </a:lnTo>
                  <a:lnTo>
                    <a:pt x="0" y="800"/>
                  </a:lnTo>
                  <a:lnTo>
                    <a:pt x="3" y="813"/>
                  </a:lnTo>
                  <a:lnTo>
                    <a:pt x="10" y="823"/>
                  </a:lnTo>
                  <a:lnTo>
                    <a:pt x="10" y="823"/>
                  </a:lnTo>
                  <a:lnTo>
                    <a:pt x="18" y="831"/>
                  </a:lnTo>
                  <a:lnTo>
                    <a:pt x="27" y="837"/>
                  </a:lnTo>
                  <a:lnTo>
                    <a:pt x="40" y="840"/>
                  </a:lnTo>
                  <a:lnTo>
                    <a:pt x="54" y="842"/>
                  </a:lnTo>
                  <a:lnTo>
                    <a:pt x="681" y="842"/>
                  </a:lnTo>
                  <a:lnTo>
                    <a:pt x="681" y="842"/>
                  </a:lnTo>
                  <a:lnTo>
                    <a:pt x="710" y="840"/>
                  </a:lnTo>
                  <a:lnTo>
                    <a:pt x="738" y="839"/>
                  </a:lnTo>
                  <a:lnTo>
                    <a:pt x="764" y="834"/>
                  </a:lnTo>
                  <a:lnTo>
                    <a:pt x="789" y="828"/>
                  </a:lnTo>
                  <a:lnTo>
                    <a:pt x="814" y="820"/>
                  </a:lnTo>
                  <a:lnTo>
                    <a:pt x="835" y="811"/>
                  </a:lnTo>
                  <a:lnTo>
                    <a:pt x="855" y="800"/>
                  </a:lnTo>
                  <a:lnTo>
                    <a:pt x="874" y="788"/>
                  </a:lnTo>
                  <a:lnTo>
                    <a:pt x="891" y="773"/>
                  </a:lnTo>
                  <a:lnTo>
                    <a:pt x="906" y="756"/>
                  </a:lnTo>
                  <a:lnTo>
                    <a:pt x="920" y="739"/>
                  </a:lnTo>
                  <a:lnTo>
                    <a:pt x="932" y="719"/>
                  </a:lnTo>
                  <a:lnTo>
                    <a:pt x="945" y="697"/>
                  </a:lnTo>
                  <a:lnTo>
                    <a:pt x="954" y="674"/>
                  </a:lnTo>
                  <a:lnTo>
                    <a:pt x="962" y="648"/>
                  </a:lnTo>
                  <a:lnTo>
                    <a:pt x="968" y="621"/>
                  </a:lnTo>
                  <a:lnTo>
                    <a:pt x="985" y="543"/>
                  </a:lnTo>
                  <a:lnTo>
                    <a:pt x="985" y="543"/>
                  </a:lnTo>
                  <a:lnTo>
                    <a:pt x="989" y="515"/>
                  </a:lnTo>
                  <a:lnTo>
                    <a:pt x="993" y="490"/>
                  </a:lnTo>
                  <a:lnTo>
                    <a:pt x="993" y="467"/>
                  </a:lnTo>
                  <a:lnTo>
                    <a:pt x="991" y="446"/>
                  </a:lnTo>
                  <a:lnTo>
                    <a:pt x="986" y="426"/>
                  </a:lnTo>
                  <a:lnTo>
                    <a:pt x="980" y="406"/>
                  </a:lnTo>
                  <a:lnTo>
                    <a:pt x="971" y="390"/>
                  </a:lnTo>
                  <a:lnTo>
                    <a:pt x="962" y="375"/>
                  </a:lnTo>
                  <a:lnTo>
                    <a:pt x="962" y="375"/>
                  </a:lnTo>
                  <a:lnTo>
                    <a:pt x="948" y="359"/>
                  </a:lnTo>
                  <a:lnTo>
                    <a:pt x="931" y="347"/>
                  </a:lnTo>
                  <a:lnTo>
                    <a:pt x="912" y="336"/>
                  </a:lnTo>
                  <a:lnTo>
                    <a:pt x="892" y="329"/>
                  </a:lnTo>
                  <a:lnTo>
                    <a:pt x="869" y="321"/>
                  </a:lnTo>
                  <a:lnTo>
                    <a:pt x="843" y="316"/>
                  </a:lnTo>
                  <a:lnTo>
                    <a:pt x="815" y="315"/>
                  </a:lnTo>
                  <a:lnTo>
                    <a:pt x="784" y="313"/>
                  </a:lnTo>
                  <a:lnTo>
                    <a:pt x="784"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36"/>
            <p:cNvSpPr>
              <a:spLocks/>
            </p:cNvSpPr>
            <p:nvPr/>
          </p:nvSpPr>
          <p:spPr bwMode="auto">
            <a:xfrm>
              <a:off x="3525" y="1674"/>
              <a:ext cx="524" cy="420"/>
            </a:xfrm>
            <a:custGeom>
              <a:avLst/>
              <a:gdLst>
                <a:gd name="T0" fmla="*/ 285 w 1049"/>
                <a:gd name="T1" fmla="*/ 614 h 842"/>
                <a:gd name="T2" fmla="*/ 273 w 1049"/>
                <a:gd name="T3" fmla="*/ 614 h 842"/>
                <a:gd name="T4" fmla="*/ 256 w 1049"/>
                <a:gd name="T5" fmla="*/ 608 h 842"/>
                <a:gd name="T6" fmla="*/ 252 w 1049"/>
                <a:gd name="T7" fmla="*/ 603 h 842"/>
                <a:gd name="T8" fmla="*/ 244 w 1049"/>
                <a:gd name="T9" fmla="*/ 583 h 842"/>
                <a:gd name="T10" fmla="*/ 247 w 1049"/>
                <a:gd name="T11" fmla="*/ 554 h 842"/>
                <a:gd name="T12" fmla="*/ 808 w 1049"/>
                <a:gd name="T13" fmla="*/ 529 h 842"/>
                <a:gd name="T14" fmla="*/ 822 w 1049"/>
                <a:gd name="T15" fmla="*/ 529 h 842"/>
                <a:gd name="T16" fmla="*/ 845 w 1049"/>
                <a:gd name="T17" fmla="*/ 520 h 842"/>
                <a:gd name="T18" fmla="*/ 864 w 1049"/>
                <a:gd name="T19" fmla="*/ 504 h 842"/>
                <a:gd name="T20" fmla="*/ 877 w 1049"/>
                <a:gd name="T21" fmla="*/ 480 h 842"/>
                <a:gd name="T22" fmla="*/ 897 w 1049"/>
                <a:gd name="T23" fmla="*/ 386 h 842"/>
                <a:gd name="T24" fmla="*/ 901 w 1049"/>
                <a:gd name="T25" fmla="*/ 369 h 842"/>
                <a:gd name="T26" fmla="*/ 896 w 1049"/>
                <a:gd name="T27" fmla="*/ 341 h 842"/>
                <a:gd name="T28" fmla="*/ 890 w 1049"/>
                <a:gd name="T29" fmla="*/ 332 h 842"/>
                <a:gd name="T30" fmla="*/ 871 w 1049"/>
                <a:gd name="T31" fmla="*/ 318 h 842"/>
                <a:gd name="T32" fmla="*/ 845 w 1049"/>
                <a:gd name="T33" fmla="*/ 313 h 842"/>
                <a:gd name="T34" fmla="*/ 301 w 1049"/>
                <a:gd name="T35" fmla="*/ 298 h 842"/>
                <a:gd name="T36" fmla="*/ 305 w 1049"/>
                <a:gd name="T37" fmla="*/ 281 h 842"/>
                <a:gd name="T38" fmla="*/ 318 w 1049"/>
                <a:gd name="T39" fmla="*/ 256 h 842"/>
                <a:gd name="T40" fmla="*/ 336 w 1049"/>
                <a:gd name="T41" fmla="*/ 238 h 842"/>
                <a:gd name="T42" fmla="*/ 361 w 1049"/>
                <a:gd name="T43" fmla="*/ 230 h 842"/>
                <a:gd name="T44" fmla="*/ 953 w 1049"/>
                <a:gd name="T45" fmla="*/ 228 h 842"/>
                <a:gd name="T46" fmla="*/ 967 w 1049"/>
                <a:gd name="T47" fmla="*/ 227 h 842"/>
                <a:gd name="T48" fmla="*/ 992 w 1049"/>
                <a:gd name="T49" fmla="*/ 219 h 842"/>
                <a:gd name="T50" fmla="*/ 1010 w 1049"/>
                <a:gd name="T51" fmla="*/ 202 h 842"/>
                <a:gd name="T52" fmla="*/ 1022 w 1049"/>
                <a:gd name="T53" fmla="*/ 179 h 842"/>
                <a:gd name="T54" fmla="*/ 1045 w 1049"/>
                <a:gd name="T55" fmla="*/ 73 h 842"/>
                <a:gd name="T56" fmla="*/ 1049 w 1049"/>
                <a:gd name="T57" fmla="*/ 56 h 842"/>
                <a:gd name="T58" fmla="*/ 1044 w 1049"/>
                <a:gd name="T59" fmla="*/ 29 h 842"/>
                <a:gd name="T60" fmla="*/ 1038 w 1049"/>
                <a:gd name="T61" fmla="*/ 19 h 842"/>
                <a:gd name="T62" fmla="*/ 1019 w 1049"/>
                <a:gd name="T63" fmla="*/ 5 h 842"/>
                <a:gd name="T64" fmla="*/ 993 w 1049"/>
                <a:gd name="T65" fmla="*/ 0 h 842"/>
                <a:gd name="T66" fmla="*/ 361 w 1049"/>
                <a:gd name="T67" fmla="*/ 0 h 842"/>
                <a:gd name="T68" fmla="*/ 309 w 1049"/>
                <a:gd name="T69" fmla="*/ 5 h 842"/>
                <a:gd name="T70" fmla="*/ 259 w 1049"/>
                <a:gd name="T71" fmla="*/ 17 h 842"/>
                <a:gd name="T72" fmla="*/ 216 w 1049"/>
                <a:gd name="T73" fmla="*/ 39 h 842"/>
                <a:gd name="T74" fmla="*/ 178 w 1049"/>
                <a:gd name="T75" fmla="*/ 66 h 842"/>
                <a:gd name="T76" fmla="*/ 144 w 1049"/>
                <a:gd name="T77" fmla="*/ 103 h 842"/>
                <a:gd name="T78" fmla="*/ 116 w 1049"/>
                <a:gd name="T79" fmla="*/ 147 h 842"/>
                <a:gd name="T80" fmla="*/ 93 w 1049"/>
                <a:gd name="T81" fmla="*/ 198 h 842"/>
                <a:gd name="T82" fmla="*/ 77 w 1049"/>
                <a:gd name="T83" fmla="*/ 256 h 842"/>
                <a:gd name="T84" fmla="*/ 9 w 1049"/>
                <a:gd name="T85" fmla="*/ 578 h 842"/>
                <a:gd name="T86" fmla="*/ 0 w 1049"/>
                <a:gd name="T87" fmla="*/ 640 h 842"/>
                <a:gd name="T88" fmla="*/ 2 w 1049"/>
                <a:gd name="T89" fmla="*/ 695 h 842"/>
                <a:gd name="T90" fmla="*/ 14 w 1049"/>
                <a:gd name="T91" fmla="*/ 742 h 842"/>
                <a:gd name="T92" fmla="*/ 37 w 1049"/>
                <a:gd name="T93" fmla="*/ 780 h 842"/>
                <a:gd name="T94" fmla="*/ 51 w 1049"/>
                <a:gd name="T95" fmla="*/ 796 h 842"/>
                <a:gd name="T96" fmla="*/ 83 w 1049"/>
                <a:gd name="T97" fmla="*/ 817 h 842"/>
                <a:gd name="T98" fmla="*/ 122 w 1049"/>
                <a:gd name="T99" fmla="*/ 833 h 842"/>
                <a:gd name="T100" fmla="*/ 167 w 1049"/>
                <a:gd name="T101" fmla="*/ 840 h 842"/>
                <a:gd name="T102" fmla="*/ 823 w 1049"/>
                <a:gd name="T103" fmla="*/ 842 h 842"/>
                <a:gd name="T104" fmla="*/ 837 w 1049"/>
                <a:gd name="T105" fmla="*/ 840 h 842"/>
                <a:gd name="T106" fmla="*/ 862 w 1049"/>
                <a:gd name="T107" fmla="*/ 833 h 842"/>
                <a:gd name="T108" fmla="*/ 881 w 1049"/>
                <a:gd name="T109" fmla="*/ 816 h 842"/>
                <a:gd name="T110" fmla="*/ 893 w 1049"/>
                <a:gd name="T111" fmla="*/ 793 h 842"/>
                <a:gd name="T112" fmla="*/ 916 w 1049"/>
                <a:gd name="T113" fmla="*/ 686 h 842"/>
                <a:gd name="T114" fmla="*/ 919 w 1049"/>
                <a:gd name="T115" fmla="*/ 669 h 842"/>
                <a:gd name="T116" fmla="*/ 914 w 1049"/>
                <a:gd name="T117" fmla="*/ 643 h 842"/>
                <a:gd name="T118" fmla="*/ 908 w 1049"/>
                <a:gd name="T119" fmla="*/ 632 h 842"/>
                <a:gd name="T120" fmla="*/ 890 w 1049"/>
                <a:gd name="T121" fmla="*/ 618 h 842"/>
                <a:gd name="T122" fmla="*/ 864 w 1049"/>
                <a:gd name="T123" fmla="*/ 61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9" h="842">
                  <a:moveTo>
                    <a:pt x="864" y="614"/>
                  </a:moveTo>
                  <a:lnTo>
                    <a:pt x="285" y="614"/>
                  </a:lnTo>
                  <a:lnTo>
                    <a:pt x="285" y="614"/>
                  </a:lnTo>
                  <a:lnTo>
                    <a:pt x="273" y="614"/>
                  </a:lnTo>
                  <a:lnTo>
                    <a:pt x="264" y="611"/>
                  </a:lnTo>
                  <a:lnTo>
                    <a:pt x="256" y="608"/>
                  </a:lnTo>
                  <a:lnTo>
                    <a:pt x="252" y="603"/>
                  </a:lnTo>
                  <a:lnTo>
                    <a:pt x="252" y="603"/>
                  </a:lnTo>
                  <a:lnTo>
                    <a:pt x="247" y="594"/>
                  </a:lnTo>
                  <a:lnTo>
                    <a:pt x="244" y="583"/>
                  </a:lnTo>
                  <a:lnTo>
                    <a:pt x="244" y="569"/>
                  </a:lnTo>
                  <a:lnTo>
                    <a:pt x="247" y="554"/>
                  </a:lnTo>
                  <a:lnTo>
                    <a:pt x="252" y="529"/>
                  </a:lnTo>
                  <a:lnTo>
                    <a:pt x="808" y="529"/>
                  </a:lnTo>
                  <a:lnTo>
                    <a:pt x="808" y="529"/>
                  </a:lnTo>
                  <a:lnTo>
                    <a:pt x="822" y="529"/>
                  </a:lnTo>
                  <a:lnTo>
                    <a:pt x="834" y="526"/>
                  </a:lnTo>
                  <a:lnTo>
                    <a:pt x="845" y="520"/>
                  </a:lnTo>
                  <a:lnTo>
                    <a:pt x="856" y="514"/>
                  </a:lnTo>
                  <a:lnTo>
                    <a:pt x="864" y="504"/>
                  </a:lnTo>
                  <a:lnTo>
                    <a:pt x="871" y="494"/>
                  </a:lnTo>
                  <a:lnTo>
                    <a:pt x="877" y="480"/>
                  </a:lnTo>
                  <a:lnTo>
                    <a:pt x="881" y="466"/>
                  </a:lnTo>
                  <a:lnTo>
                    <a:pt x="897" y="386"/>
                  </a:lnTo>
                  <a:lnTo>
                    <a:pt x="897" y="386"/>
                  </a:lnTo>
                  <a:lnTo>
                    <a:pt x="901" y="369"/>
                  </a:lnTo>
                  <a:lnTo>
                    <a:pt x="899" y="355"/>
                  </a:lnTo>
                  <a:lnTo>
                    <a:pt x="896" y="341"/>
                  </a:lnTo>
                  <a:lnTo>
                    <a:pt x="890" y="332"/>
                  </a:lnTo>
                  <a:lnTo>
                    <a:pt x="890" y="332"/>
                  </a:lnTo>
                  <a:lnTo>
                    <a:pt x="881" y="322"/>
                  </a:lnTo>
                  <a:lnTo>
                    <a:pt x="871" y="318"/>
                  </a:lnTo>
                  <a:lnTo>
                    <a:pt x="859" y="315"/>
                  </a:lnTo>
                  <a:lnTo>
                    <a:pt x="845" y="313"/>
                  </a:lnTo>
                  <a:lnTo>
                    <a:pt x="298" y="313"/>
                  </a:lnTo>
                  <a:lnTo>
                    <a:pt x="301" y="298"/>
                  </a:lnTo>
                  <a:lnTo>
                    <a:pt x="301" y="298"/>
                  </a:lnTo>
                  <a:lnTo>
                    <a:pt x="305" y="281"/>
                  </a:lnTo>
                  <a:lnTo>
                    <a:pt x="312" y="267"/>
                  </a:lnTo>
                  <a:lnTo>
                    <a:pt x="318" y="256"/>
                  </a:lnTo>
                  <a:lnTo>
                    <a:pt x="327" y="245"/>
                  </a:lnTo>
                  <a:lnTo>
                    <a:pt x="336" y="238"/>
                  </a:lnTo>
                  <a:lnTo>
                    <a:pt x="349" y="233"/>
                  </a:lnTo>
                  <a:lnTo>
                    <a:pt x="361" y="230"/>
                  </a:lnTo>
                  <a:lnTo>
                    <a:pt x="375" y="228"/>
                  </a:lnTo>
                  <a:lnTo>
                    <a:pt x="953" y="228"/>
                  </a:lnTo>
                  <a:lnTo>
                    <a:pt x="953" y="228"/>
                  </a:lnTo>
                  <a:lnTo>
                    <a:pt x="967" y="227"/>
                  </a:lnTo>
                  <a:lnTo>
                    <a:pt x="981" y="224"/>
                  </a:lnTo>
                  <a:lnTo>
                    <a:pt x="992" y="219"/>
                  </a:lnTo>
                  <a:lnTo>
                    <a:pt x="1001" y="211"/>
                  </a:lnTo>
                  <a:lnTo>
                    <a:pt x="1010" y="202"/>
                  </a:lnTo>
                  <a:lnTo>
                    <a:pt x="1018" y="191"/>
                  </a:lnTo>
                  <a:lnTo>
                    <a:pt x="1022" y="179"/>
                  </a:lnTo>
                  <a:lnTo>
                    <a:pt x="1027" y="165"/>
                  </a:lnTo>
                  <a:lnTo>
                    <a:pt x="1045" y="73"/>
                  </a:lnTo>
                  <a:lnTo>
                    <a:pt x="1045" y="73"/>
                  </a:lnTo>
                  <a:lnTo>
                    <a:pt x="1049" y="56"/>
                  </a:lnTo>
                  <a:lnTo>
                    <a:pt x="1047" y="42"/>
                  </a:lnTo>
                  <a:lnTo>
                    <a:pt x="1044" y="29"/>
                  </a:lnTo>
                  <a:lnTo>
                    <a:pt x="1038" y="19"/>
                  </a:lnTo>
                  <a:lnTo>
                    <a:pt x="1038" y="19"/>
                  </a:lnTo>
                  <a:lnTo>
                    <a:pt x="1030" y="11"/>
                  </a:lnTo>
                  <a:lnTo>
                    <a:pt x="1019" y="5"/>
                  </a:lnTo>
                  <a:lnTo>
                    <a:pt x="1007" y="2"/>
                  </a:lnTo>
                  <a:lnTo>
                    <a:pt x="993" y="0"/>
                  </a:lnTo>
                  <a:lnTo>
                    <a:pt x="361" y="0"/>
                  </a:lnTo>
                  <a:lnTo>
                    <a:pt x="361" y="0"/>
                  </a:lnTo>
                  <a:lnTo>
                    <a:pt x="335" y="2"/>
                  </a:lnTo>
                  <a:lnTo>
                    <a:pt x="309" y="5"/>
                  </a:lnTo>
                  <a:lnTo>
                    <a:pt x="284" y="9"/>
                  </a:lnTo>
                  <a:lnTo>
                    <a:pt x="259" y="17"/>
                  </a:lnTo>
                  <a:lnTo>
                    <a:pt x="238" y="26"/>
                  </a:lnTo>
                  <a:lnTo>
                    <a:pt x="216" y="39"/>
                  </a:lnTo>
                  <a:lnTo>
                    <a:pt x="196" y="53"/>
                  </a:lnTo>
                  <a:lnTo>
                    <a:pt x="178" y="66"/>
                  </a:lnTo>
                  <a:lnTo>
                    <a:pt x="159" y="85"/>
                  </a:lnTo>
                  <a:lnTo>
                    <a:pt x="144" y="103"/>
                  </a:lnTo>
                  <a:lnTo>
                    <a:pt x="128" y="125"/>
                  </a:lnTo>
                  <a:lnTo>
                    <a:pt x="116" y="147"/>
                  </a:lnTo>
                  <a:lnTo>
                    <a:pt x="104" y="171"/>
                  </a:lnTo>
                  <a:lnTo>
                    <a:pt x="93" y="198"/>
                  </a:lnTo>
                  <a:lnTo>
                    <a:pt x="85" y="227"/>
                  </a:lnTo>
                  <a:lnTo>
                    <a:pt x="77" y="256"/>
                  </a:lnTo>
                  <a:lnTo>
                    <a:pt x="9" y="578"/>
                  </a:lnTo>
                  <a:lnTo>
                    <a:pt x="9" y="578"/>
                  </a:lnTo>
                  <a:lnTo>
                    <a:pt x="3" y="611"/>
                  </a:lnTo>
                  <a:lnTo>
                    <a:pt x="0" y="640"/>
                  </a:lnTo>
                  <a:lnTo>
                    <a:pt x="0" y="669"/>
                  </a:lnTo>
                  <a:lnTo>
                    <a:pt x="2" y="695"/>
                  </a:lnTo>
                  <a:lnTo>
                    <a:pt x="8" y="720"/>
                  </a:lnTo>
                  <a:lnTo>
                    <a:pt x="14" y="742"/>
                  </a:lnTo>
                  <a:lnTo>
                    <a:pt x="25" y="762"/>
                  </a:lnTo>
                  <a:lnTo>
                    <a:pt x="37" y="780"/>
                  </a:lnTo>
                  <a:lnTo>
                    <a:pt x="37" y="780"/>
                  </a:lnTo>
                  <a:lnTo>
                    <a:pt x="51" y="796"/>
                  </a:lnTo>
                  <a:lnTo>
                    <a:pt x="67" y="808"/>
                  </a:lnTo>
                  <a:lnTo>
                    <a:pt x="83" y="817"/>
                  </a:lnTo>
                  <a:lnTo>
                    <a:pt x="102" y="827"/>
                  </a:lnTo>
                  <a:lnTo>
                    <a:pt x="122" y="833"/>
                  </a:lnTo>
                  <a:lnTo>
                    <a:pt x="144" y="839"/>
                  </a:lnTo>
                  <a:lnTo>
                    <a:pt x="167" y="840"/>
                  </a:lnTo>
                  <a:lnTo>
                    <a:pt x="193" y="842"/>
                  </a:lnTo>
                  <a:lnTo>
                    <a:pt x="823" y="842"/>
                  </a:lnTo>
                  <a:lnTo>
                    <a:pt x="823" y="842"/>
                  </a:lnTo>
                  <a:lnTo>
                    <a:pt x="837" y="840"/>
                  </a:lnTo>
                  <a:lnTo>
                    <a:pt x="851" y="837"/>
                  </a:lnTo>
                  <a:lnTo>
                    <a:pt x="862" y="833"/>
                  </a:lnTo>
                  <a:lnTo>
                    <a:pt x="871" y="825"/>
                  </a:lnTo>
                  <a:lnTo>
                    <a:pt x="881" y="816"/>
                  </a:lnTo>
                  <a:lnTo>
                    <a:pt x="887" y="805"/>
                  </a:lnTo>
                  <a:lnTo>
                    <a:pt x="893" y="793"/>
                  </a:lnTo>
                  <a:lnTo>
                    <a:pt x="897" y="779"/>
                  </a:lnTo>
                  <a:lnTo>
                    <a:pt x="916" y="686"/>
                  </a:lnTo>
                  <a:lnTo>
                    <a:pt x="916" y="686"/>
                  </a:lnTo>
                  <a:lnTo>
                    <a:pt x="919" y="669"/>
                  </a:lnTo>
                  <a:lnTo>
                    <a:pt x="918" y="655"/>
                  </a:lnTo>
                  <a:lnTo>
                    <a:pt x="914" y="643"/>
                  </a:lnTo>
                  <a:lnTo>
                    <a:pt x="908" y="632"/>
                  </a:lnTo>
                  <a:lnTo>
                    <a:pt x="908" y="632"/>
                  </a:lnTo>
                  <a:lnTo>
                    <a:pt x="901" y="625"/>
                  </a:lnTo>
                  <a:lnTo>
                    <a:pt x="890" y="618"/>
                  </a:lnTo>
                  <a:lnTo>
                    <a:pt x="877" y="615"/>
                  </a:lnTo>
                  <a:lnTo>
                    <a:pt x="864" y="614"/>
                  </a:lnTo>
                  <a:lnTo>
                    <a:pt x="864"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37"/>
            <p:cNvSpPr>
              <a:spLocks/>
            </p:cNvSpPr>
            <p:nvPr/>
          </p:nvSpPr>
          <p:spPr bwMode="auto">
            <a:xfrm>
              <a:off x="4545" y="1674"/>
              <a:ext cx="500" cy="420"/>
            </a:xfrm>
            <a:custGeom>
              <a:avLst/>
              <a:gdLst>
                <a:gd name="T0" fmla="*/ 996 w 1000"/>
                <a:gd name="T1" fmla="*/ 22 h 842"/>
                <a:gd name="T2" fmla="*/ 980 w 1000"/>
                <a:gd name="T3" fmla="*/ 6 h 842"/>
                <a:gd name="T4" fmla="*/ 957 w 1000"/>
                <a:gd name="T5" fmla="*/ 0 h 842"/>
                <a:gd name="T6" fmla="*/ 839 w 1000"/>
                <a:gd name="T7" fmla="*/ 0 h 842"/>
                <a:gd name="T8" fmla="*/ 814 w 1000"/>
                <a:gd name="T9" fmla="*/ 3 h 842"/>
                <a:gd name="T10" fmla="*/ 792 w 1000"/>
                <a:gd name="T11" fmla="*/ 11 h 842"/>
                <a:gd name="T12" fmla="*/ 774 w 1000"/>
                <a:gd name="T13" fmla="*/ 23 h 842"/>
                <a:gd name="T14" fmla="*/ 757 w 1000"/>
                <a:gd name="T15" fmla="*/ 43 h 842"/>
                <a:gd name="T16" fmla="*/ 253 w 1000"/>
                <a:gd name="T17" fmla="*/ 50 h 842"/>
                <a:gd name="T18" fmla="*/ 248 w 1000"/>
                <a:gd name="T19" fmla="*/ 37 h 842"/>
                <a:gd name="T20" fmla="*/ 236 w 1000"/>
                <a:gd name="T21" fmla="*/ 19 h 842"/>
                <a:gd name="T22" fmla="*/ 219 w 1000"/>
                <a:gd name="T23" fmla="*/ 6 h 842"/>
                <a:gd name="T24" fmla="*/ 196 w 1000"/>
                <a:gd name="T25" fmla="*/ 2 h 842"/>
                <a:gd name="T26" fmla="*/ 58 w 1000"/>
                <a:gd name="T27" fmla="*/ 0 h 842"/>
                <a:gd name="T28" fmla="*/ 45 w 1000"/>
                <a:gd name="T29" fmla="*/ 2 h 842"/>
                <a:gd name="T30" fmla="*/ 23 w 1000"/>
                <a:gd name="T31" fmla="*/ 13 h 842"/>
                <a:gd name="T32" fmla="*/ 14 w 1000"/>
                <a:gd name="T33" fmla="*/ 23 h 842"/>
                <a:gd name="T34" fmla="*/ 1 w 1000"/>
                <a:gd name="T35" fmla="*/ 51 h 842"/>
                <a:gd name="T36" fmla="*/ 3 w 1000"/>
                <a:gd name="T37" fmla="*/ 80 h 842"/>
                <a:gd name="T38" fmla="*/ 197 w 1000"/>
                <a:gd name="T39" fmla="*/ 779 h 842"/>
                <a:gd name="T40" fmla="*/ 210 w 1000"/>
                <a:gd name="T41" fmla="*/ 805 h 842"/>
                <a:gd name="T42" fmla="*/ 230 w 1000"/>
                <a:gd name="T43" fmla="*/ 825 h 842"/>
                <a:gd name="T44" fmla="*/ 257 w 1000"/>
                <a:gd name="T45" fmla="*/ 837 h 842"/>
                <a:gd name="T46" fmla="*/ 290 w 1000"/>
                <a:gd name="T47" fmla="*/ 842 h 842"/>
                <a:gd name="T48" fmla="*/ 387 w 1000"/>
                <a:gd name="T49" fmla="*/ 842 h 842"/>
                <a:gd name="T50" fmla="*/ 419 w 1000"/>
                <a:gd name="T51" fmla="*/ 839 h 842"/>
                <a:gd name="T52" fmla="*/ 450 w 1000"/>
                <a:gd name="T53" fmla="*/ 828 h 842"/>
                <a:gd name="T54" fmla="*/ 476 w 1000"/>
                <a:gd name="T55" fmla="*/ 810 h 842"/>
                <a:gd name="T56" fmla="*/ 498 w 1000"/>
                <a:gd name="T57" fmla="*/ 785 h 842"/>
                <a:gd name="T58" fmla="*/ 987 w 1000"/>
                <a:gd name="T59" fmla="*/ 87 h 842"/>
                <a:gd name="T60" fmla="*/ 996 w 1000"/>
                <a:gd name="T61" fmla="*/ 70 h 842"/>
                <a:gd name="T62" fmla="*/ 1000 w 1000"/>
                <a:gd name="T63" fmla="*/ 53 h 842"/>
                <a:gd name="T64" fmla="*/ 1000 w 1000"/>
                <a:gd name="T65" fmla="*/ 37 h 842"/>
                <a:gd name="T66" fmla="*/ 996 w 1000"/>
                <a:gd name="T67" fmla="*/ 2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0" h="842">
                  <a:moveTo>
                    <a:pt x="996" y="22"/>
                  </a:moveTo>
                  <a:lnTo>
                    <a:pt x="996" y="22"/>
                  </a:lnTo>
                  <a:lnTo>
                    <a:pt x="990" y="13"/>
                  </a:lnTo>
                  <a:lnTo>
                    <a:pt x="980" y="6"/>
                  </a:lnTo>
                  <a:lnTo>
                    <a:pt x="970" y="2"/>
                  </a:lnTo>
                  <a:lnTo>
                    <a:pt x="957" y="0"/>
                  </a:lnTo>
                  <a:lnTo>
                    <a:pt x="839" y="0"/>
                  </a:lnTo>
                  <a:lnTo>
                    <a:pt x="839" y="0"/>
                  </a:lnTo>
                  <a:lnTo>
                    <a:pt x="826" y="2"/>
                  </a:lnTo>
                  <a:lnTo>
                    <a:pt x="814" y="3"/>
                  </a:lnTo>
                  <a:lnTo>
                    <a:pt x="802" y="6"/>
                  </a:lnTo>
                  <a:lnTo>
                    <a:pt x="792" y="11"/>
                  </a:lnTo>
                  <a:lnTo>
                    <a:pt x="783" y="17"/>
                  </a:lnTo>
                  <a:lnTo>
                    <a:pt x="774" y="23"/>
                  </a:lnTo>
                  <a:lnTo>
                    <a:pt x="765" y="33"/>
                  </a:lnTo>
                  <a:lnTo>
                    <a:pt x="757" y="43"/>
                  </a:lnTo>
                  <a:lnTo>
                    <a:pt x="388" y="588"/>
                  </a:lnTo>
                  <a:lnTo>
                    <a:pt x="253" y="50"/>
                  </a:lnTo>
                  <a:lnTo>
                    <a:pt x="253" y="50"/>
                  </a:lnTo>
                  <a:lnTo>
                    <a:pt x="248" y="37"/>
                  </a:lnTo>
                  <a:lnTo>
                    <a:pt x="242" y="28"/>
                  </a:lnTo>
                  <a:lnTo>
                    <a:pt x="236" y="19"/>
                  </a:lnTo>
                  <a:lnTo>
                    <a:pt x="228" y="13"/>
                  </a:lnTo>
                  <a:lnTo>
                    <a:pt x="219" y="6"/>
                  </a:lnTo>
                  <a:lnTo>
                    <a:pt x="208" y="3"/>
                  </a:lnTo>
                  <a:lnTo>
                    <a:pt x="196" y="2"/>
                  </a:lnTo>
                  <a:lnTo>
                    <a:pt x="182" y="0"/>
                  </a:lnTo>
                  <a:lnTo>
                    <a:pt x="58" y="0"/>
                  </a:lnTo>
                  <a:lnTo>
                    <a:pt x="58" y="0"/>
                  </a:lnTo>
                  <a:lnTo>
                    <a:pt x="45" y="2"/>
                  </a:lnTo>
                  <a:lnTo>
                    <a:pt x="34" y="6"/>
                  </a:lnTo>
                  <a:lnTo>
                    <a:pt x="23" y="13"/>
                  </a:lnTo>
                  <a:lnTo>
                    <a:pt x="14" y="23"/>
                  </a:lnTo>
                  <a:lnTo>
                    <a:pt x="14" y="23"/>
                  </a:lnTo>
                  <a:lnTo>
                    <a:pt x="6" y="36"/>
                  </a:lnTo>
                  <a:lnTo>
                    <a:pt x="1" y="51"/>
                  </a:lnTo>
                  <a:lnTo>
                    <a:pt x="0" y="65"/>
                  </a:lnTo>
                  <a:lnTo>
                    <a:pt x="3" y="80"/>
                  </a:lnTo>
                  <a:lnTo>
                    <a:pt x="197" y="779"/>
                  </a:lnTo>
                  <a:lnTo>
                    <a:pt x="197" y="779"/>
                  </a:lnTo>
                  <a:lnTo>
                    <a:pt x="202" y="793"/>
                  </a:lnTo>
                  <a:lnTo>
                    <a:pt x="210" y="805"/>
                  </a:lnTo>
                  <a:lnTo>
                    <a:pt x="219" y="816"/>
                  </a:lnTo>
                  <a:lnTo>
                    <a:pt x="230" y="825"/>
                  </a:lnTo>
                  <a:lnTo>
                    <a:pt x="242" y="833"/>
                  </a:lnTo>
                  <a:lnTo>
                    <a:pt x="257" y="837"/>
                  </a:lnTo>
                  <a:lnTo>
                    <a:pt x="273" y="840"/>
                  </a:lnTo>
                  <a:lnTo>
                    <a:pt x="290" y="842"/>
                  </a:lnTo>
                  <a:lnTo>
                    <a:pt x="387" y="842"/>
                  </a:lnTo>
                  <a:lnTo>
                    <a:pt x="387" y="842"/>
                  </a:lnTo>
                  <a:lnTo>
                    <a:pt x="404" y="840"/>
                  </a:lnTo>
                  <a:lnTo>
                    <a:pt x="419" y="839"/>
                  </a:lnTo>
                  <a:lnTo>
                    <a:pt x="435" y="834"/>
                  </a:lnTo>
                  <a:lnTo>
                    <a:pt x="450" y="828"/>
                  </a:lnTo>
                  <a:lnTo>
                    <a:pt x="464" y="819"/>
                  </a:lnTo>
                  <a:lnTo>
                    <a:pt x="476" y="810"/>
                  </a:lnTo>
                  <a:lnTo>
                    <a:pt x="487" y="797"/>
                  </a:lnTo>
                  <a:lnTo>
                    <a:pt x="498" y="785"/>
                  </a:lnTo>
                  <a:lnTo>
                    <a:pt x="987" y="87"/>
                  </a:lnTo>
                  <a:lnTo>
                    <a:pt x="987" y="87"/>
                  </a:lnTo>
                  <a:lnTo>
                    <a:pt x="993" y="77"/>
                  </a:lnTo>
                  <a:lnTo>
                    <a:pt x="996" y="70"/>
                  </a:lnTo>
                  <a:lnTo>
                    <a:pt x="999" y="62"/>
                  </a:lnTo>
                  <a:lnTo>
                    <a:pt x="1000" y="53"/>
                  </a:lnTo>
                  <a:lnTo>
                    <a:pt x="1000" y="45"/>
                  </a:lnTo>
                  <a:lnTo>
                    <a:pt x="1000" y="37"/>
                  </a:lnTo>
                  <a:lnTo>
                    <a:pt x="999" y="29"/>
                  </a:lnTo>
                  <a:lnTo>
                    <a:pt x="996" y="22"/>
                  </a:lnTo>
                  <a:lnTo>
                    <a:pt x="99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8"/>
            <p:cNvSpPr>
              <a:spLocks/>
            </p:cNvSpPr>
            <p:nvPr/>
          </p:nvSpPr>
          <p:spPr bwMode="auto">
            <a:xfrm>
              <a:off x="5531" y="1674"/>
              <a:ext cx="486" cy="420"/>
            </a:xfrm>
            <a:custGeom>
              <a:avLst/>
              <a:gdLst>
                <a:gd name="T0" fmla="*/ 971 w 973"/>
                <a:gd name="T1" fmla="*/ 73 h 842"/>
                <a:gd name="T2" fmla="*/ 973 w 973"/>
                <a:gd name="T3" fmla="*/ 56 h 842"/>
                <a:gd name="T4" fmla="*/ 968 w 973"/>
                <a:gd name="T5" fmla="*/ 29 h 842"/>
                <a:gd name="T6" fmla="*/ 962 w 973"/>
                <a:gd name="T7" fmla="*/ 19 h 842"/>
                <a:gd name="T8" fmla="*/ 943 w 973"/>
                <a:gd name="T9" fmla="*/ 5 h 842"/>
                <a:gd name="T10" fmla="*/ 919 w 973"/>
                <a:gd name="T11" fmla="*/ 0 h 842"/>
                <a:gd name="T12" fmla="*/ 94 w 973"/>
                <a:gd name="T13" fmla="*/ 0 h 842"/>
                <a:gd name="T14" fmla="*/ 68 w 973"/>
                <a:gd name="T15" fmla="*/ 5 h 842"/>
                <a:gd name="T16" fmla="*/ 48 w 973"/>
                <a:gd name="T17" fmla="*/ 17 h 842"/>
                <a:gd name="T18" fmla="*/ 31 w 973"/>
                <a:gd name="T19" fmla="*/ 37 h 842"/>
                <a:gd name="T20" fmla="*/ 21 w 973"/>
                <a:gd name="T21" fmla="*/ 65 h 842"/>
                <a:gd name="T22" fmla="*/ 3 w 973"/>
                <a:gd name="T23" fmla="*/ 156 h 842"/>
                <a:gd name="T24" fmla="*/ 1 w 973"/>
                <a:gd name="T25" fmla="*/ 187 h 842"/>
                <a:gd name="T26" fmla="*/ 11 w 973"/>
                <a:gd name="T27" fmla="*/ 210 h 842"/>
                <a:gd name="T28" fmla="*/ 18 w 973"/>
                <a:gd name="T29" fmla="*/ 218 h 842"/>
                <a:gd name="T30" fmla="*/ 41 w 973"/>
                <a:gd name="T31" fmla="*/ 227 h 842"/>
                <a:gd name="T32" fmla="*/ 347 w 973"/>
                <a:gd name="T33" fmla="*/ 228 h 842"/>
                <a:gd name="T34" fmla="*/ 233 w 973"/>
                <a:gd name="T35" fmla="*/ 769 h 842"/>
                <a:gd name="T36" fmla="*/ 229 w 973"/>
                <a:gd name="T37" fmla="*/ 800 h 842"/>
                <a:gd name="T38" fmla="*/ 240 w 973"/>
                <a:gd name="T39" fmla="*/ 823 h 842"/>
                <a:gd name="T40" fmla="*/ 248 w 973"/>
                <a:gd name="T41" fmla="*/ 831 h 842"/>
                <a:gd name="T42" fmla="*/ 271 w 973"/>
                <a:gd name="T43" fmla="*/ 840 h 842"/>
                <a:gd name="T44" fmla="*/ 390 w 973"/>
                <a:gd name="T45" fmla="*/ 842 h 842"/>
                <a:gd name="T46" fmla="*/ 404 w 973"/>
                <a:gd name="T47" fmla="*/ 840 h 842"/>
                <a:gd name="T48" fmla="*/ 427 w 973"/>
                <a:gd name="T49" fmla="*/ 833 h 842"/>
                <a:gd name="T50" fmla="*/ 445 w 973"/>
                <a:gd name="T51" fmla="*/ 816 h 842"/>
                <a:gd name="T52" fmla="*/ 459 w 973"/>
                <a:gd name="T53" fmla="*/ 793 h 842"/>
                <a:gd name="T54" fmla="*/ 578 w 973"/>
                <a:gd name="T55" fmla="*/ 228 h 842"/>
                <a:gd name="T56" fmla="*/ 878 w 973"/>
                <a:gd name="T57" fmla="*/ 228 h 842"/>
                <a:gd name="T58" fmla="*/ 905 w 973"/>
                <a:gd name="T59" fmla="*/ 224 h 842"/>
                <a:gd name="T60" fmla="*/ 926 w 973"/>
                <a:gd name="T61" fmla="*/ 211 h 842"/>
                <a:gd name="T62" fmla="*/ 942 w 973"/>
                <a:gd name="T63" fmla="*/ 191 h 842"/>
                <a:gd name="T64" fmla="*/ 951 w 973"/>
                <a:gd name="T65" fmla="*/ 165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3" h="842">
                  <a:moveTo>
                    <a:pt x="951" y="165"/>
                  </a:moveTo>
                  <a:lnTo>
                    <a:pt x="971" y="73"/>
                  </a:lnTo>
                  <a:lnTo>
                    <a:pt x="971" y="73"/>
                  </a:lnTo>
                  <a:lnTo>
                    <a:pt x="973" y="56"/>
                  </a:lnTo>
                  <a:lnTo>
                    <a:pt x="973" y="42"/>
                  </a:lnTo>
                  <a:lnTo>
                    <a:pt x="968" y="29"/>
                  </a:lnTo>
                  <a:lnTo>
                    <a:pt x="962" y="19"/>
                  </a:lnTo>
                  <a:lnTo>
                    <a:pt x="962" y="19"/>
                  </a:lnTo>
                  <a:lnTo>
                    <a:pt x="954" y="11"/>
                  </a:lnTo>
                  <a:lnTo>
                    <a:pt x="943" y="5"/>
                  </a:lnTo>
                  <a:lnTo>
                    <a:pt x="932" y="2"/>
                  </a:lnTo>
                  <a:lnTo>
                    <a:pt x="919" y="0"/>
                  </a:lnTo>
                  <a:lnTo>
                    <a:pt x="94" y="0"/>
                  </a:lnTo>
                  <a:lnTo>
                    <a:pt x="94" y="0"/>
                  </a:lnTo>
                  <a:lnTo>
                    <a:pt x="81" y="2"/>
                  </a:lnTo>
                  <a:lnTo>
                    <a:pt x="68" y="5"/>
                  </a:lnTo>
                  <a:lnTo>
                    <a:pt x="57" y="9"/>
                  </a:lnTo>
                  <a:lnTo>
                    <a:pt x="48" y="17"/>
                  </a:lnTo>
                  <a:lnTo>
                    <a:pt x="38" y="26"/>
                  </a:lnTo>
                  <a:lnTo>
                    <a:pt x="31" y="37"/>
                  </a:lnTo>
                  <a:lnTo>
                    <a:pt x="26" y="50"/>
                  </a:lnTo>
                  <a:lnTo>
                    <a:pt x="21" y="65"/>
                  </a:lnTo>
                  <a:lnTo>
                    <a:pt x="3" y="156"/>
                  </a:lnTo>
                  <a:lnTo>
                    <a:pt x="3" y="156"/>
                  </a:lnTo>
                  <a:lnTo>
                    <a:pt x="0" y="173"/>
                  </a:lnTo>
                  <a:lnTo>
                    <a:pt x="1" y="187"/>
                  </a:lnTo>
                  <a:lnTo>
                    <a:pt x="4" y="199"/>
                  </a:lnTo>
                  <a:lnTo>
                    <a:pt x="11" y="210"/>
                  </a:lnTo>
                  <a:lnTo>
                    <a:pt x="11" y="210"/>
                  </a:lnTo>
                  <a:lnTo>
                    <a:pt x="18" y="218"/>
                  </a:lnTo>
                  <a:lnTo>
                    <a:pt x="29" y="224"/>
                  </a:lnTo>
                  <a:lnTo>
                    <a:pt x="41" y="227"/>
                  </a:lnTo>
                  <a:lnTo>
                    <a:pt x="55" y="228"/>
                  </a:lnTo>
                  <a:lnTo>
                    <a:pt x="347" y="228"/>
                  </a:lnTo>
                  <a:lnTo>
                    <a:pt x="233" y="769"/>
                  </a:lnTo>
                  <a:lnTo>
                    <a:pt x="233" y="769"/>
                  </a:lnTo>
                  <a:lnTo>
                    <a:pt x="229" y="786"/>
                  </a:lnTo>
                  <a:lnTo>
                    <a:pt x="229" y="800"/>
                  </a:lnTo>
                  <a:lnTo>
                    <a:pt x="234" y="813"/>
                  </a:lnTo>
                  <a:lnTo>
                    <a:pt x="240" y="823"/>
                  </a:lnTo>
                  <a:lnTo>
                    <a:pt x="240" y="823"/>
                  </a:lnTo>
                  <a:lnTo>
                    <a:pt x="248" y="831"/>
                  </a:lnTo>
                  <a:lnTo>
                    <a:pt x="259" y="837"/>
                  </a:lnTo>
                  <a:lnTo>
                    <a:pt x="271" y="840"/>
                  </a:lnTo>
                  <a:lnTo>
                    <a:pt x="285" y="842"/>
                  </a:lnTo>
                  <a:lnTo>
                    <a:pt x="390" y="842"/>
                  </a:lnTo>
                  <a:lnTo>
                    <a:pt x="390" y="842"/>
                  </a:lnTo>
                  <a:lnTo>
                    <a:pt x="404" y="840"/>
                  </a:lnTo>
                  <a:lnTo>
                    <a:pt x="416" y="837"/>
                  </a:lnTo>
                  <a:lnTo>
                    <a:pt x="427" y="833"/>
                  </a:lnTo>
                  <a:lnTo>
                    <a:pt x="438" y="825"/>
                  </a:lnTo>
                  <a:lnTo>
                    <a:pt x="445" y="816"/>
                  </a:lnTo>
                  <a:lnTo>
                    <a:pt x="453" y="805"/>
                  </a:lnTo>
                  <a:lnTo>
                    <a:pt x="459" y="793"/>
                  </a:lnTo>
                  <a:lnTo>
                    <a:pt x="462" y="779"/>
                  </a:lnTo>
                  <a:lnTo>
                    <a:pt x="578" y="228"/>
                  </a:lnTo>
                  <a:lnTo>
                    <a:pt x="878" y="228"/>
                  </a:lnTo>
                  <a:lnTo>
                    <a:pt x="878" y="228"/>
                  </a:lnTo>
                  <a:lnTo>
                    <a:pt x="892" y="227"/>
                  </a:lnTo>
                  <a:lnTo>
                    <a:pt x="905" y="224"/>
                  </a:lnTo>
                  <a:lnTo>
                    <a:pt x="916" y="219"/>
                  </a:lnTo>
                  <a:lnTo>
                    <a:pt x="926" y="211"/>
                  </a:lnTo>
                  <a:lnTo>
                    <a:pt x="934" y="202"/>
                  </a:lnTo>
                  <a:lnTo>
                    <a:pt x="942" y="191"/>
                  </a:lnTo>
                  <a:lnTo>
                    <a:pt x="948" y="179"/>
                  </a:lnTo>
                  <a:lnTo>
                    <a:pt x="951" y="165"/>
                  </a:lnTo>
                  <a:lnTo>
                    <a:pt x="951"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39"/>
            <p:cNvSpPr>
              <a:spLocks/>
            </p:cNvSpPr>
            <p:nvPr/>
          </p:nvSpPr>
          <p:spPr bwMode="auto">
            <a:xfrm>
              <a:off x="6235" y="1586"/>
              <a:ext cx="150" cy="74"/>
            </a:xfrm>
            <a:custGeom>
              <a:avLst/>
              <a:gdLst>
                <a:gd name="T0" fmla="*/ 37 w 301"/>
                <a:gd name="T1" fmla="*/ 148 h 148"/>
                <a:gd name="T2" fmla="*/ 136 w 301"/>
                <a:gd name="T3" fmla="*/ 148 h 148"/>
                <a:gd name="T4" fmla="*/ 136 w 301"/>
                <a:gd name="T5" fmla="*/ 148 h 148"/>
                <a:gd name="T6" fmla="*/ 158 w 301"/>
                <a:gd name="T7" fmla="*/ 146 h 148"/>
                <a:gd name="T8" fmla="*/ 165 w 301"/>
                <a:gd name="T9" fmla="*/ 145 h 148"/>
                <a:gd name="T10" fmla="*/ 175 w 301"/>
                <a:gd name="T11" fmla="*/ 142 h 148"/>
                <a:gd name="T12" fmla="*/ 188 w 301"/>
                <a:gd name="T13" fmla="*/ 134 h 148"/>
                <a:gd name="T14" fmla="*/ 202 w 301"/>
                <a:gd name="T15" fmla="*/ 123 h 148"/>
                <a:gd name="T16" fmla="*/ 287 w 301"/>
                <a:gd name="T17" fmla="*/ 57 h 148"/>
                <a:gd name="T18" fmla="*/ 287 w 301"/>
                <a:gd name="T19" fmla="*/ 57 h 148"/>
                <a:gd name="T20" fmla="*/ 295 w 301"/>
                <a:gd name="T21" fmla="*/ 46 h 148"/>
                <a:gd name="T22" fmla="*/ 299 w 301"/>
                <a:gd name="T23" fmla="*/ 37 h 148"/>
                <a:gd name="T24" fmla="*/ 301 w 301"/>
                <a:gd name="T25" fmla="*/ 31 h 148"/>
                <a:gd name="T26" fmla="*/ 301 w 301"/>
                <a:gd name="T27" fmla="*/ 26 h 148"/>
                <a:gd name="T28" fmla="*/ 299 w 301"/>
                <a:gd name="T29" fmla="*/ 22 h 148"/>
                <a:gd name="T30" fmla="*/ 298 w 301"/>
                <a:gd name="T31" fmla="*/ 17 h 148"/>
                <a:gd name="T32" fmla="*/ 298 w 301"/>
                <a:gd name="T33" fmla="*/ 17 h 148"/>
                <a:gd name="T34" fmla="*/ 293 w 301"/>
                <a:gd name="T35" fmla="*/ 11 h 148"/>
                <a:gd name="T36" fmla="*/ 284 w 301"/>
                <a:gd name="T37" fmla="*/ 5 h 148"/>
                <a:gd name="T38" fmla="*/ 275 w 301"/>
                <a:gd name="T39" fmla="*/ 2 h 148"/>
                <a:gd name="T40" fmla="*/ 264 w 301"/>
                <a:gd name="T41" fmla="*/ 0 h 148"/>
                <a:gd name="T42" fmla="*/ 139 w 301"/>
                <a:gd name="T43" fmla="*/ 0 h 148"/>
                <a:gd name="T44" fmla="*/ 139 w 301"/>
                <a:gd name="T45" fmla="*/ 0 h 148"/>
                <a:gd name="T46" fmla="*/ 127 w 301"/>
                <a:gd name="T47" fmla="*/ 2 h 148"/>
                <a:gd name="T48" fmla="*/ 117 w 301"/>
                <a:gd name="T49" fmla="*/ 3 h 148"/>
                <a:gd name="T50" fmla="*/ 108 w 301"/>
                <a:gd name="T51" fmla="*/ 5 h 148"/>
                <a:gd name="T52" fmla="*/ 101 w 301"/>
                <a:gd name="T53" fmla="*/ 8 h 148"/>
                <a:gd name="T54" fmla="*/ 93 w 301"/>
                <a:gd name="T55" fmla="*/ 12 h 148"/>
                <a:gd name="T56" fmla="*/ 87 w 301"/>
                <a:gd name="T57" fmla="*/ 17 h 148"/>
                <a:gd name="T58" fmla="*/ 74 w 301"/>
                <a:gd name="T59" fmla="*/ 28 h 148"/>
                <a:gd name="T60" fmla="*/ 11 w 301"/>
                <a:gd name="T61" fmla="*/ 92 h 148"/>
                <a:gd name="T62" fmla="*/ 11 w 301"/>
                <a:gd name="T63" fmla="*/ 92 h 148"/>
                <a:gd name="T64" fmla="*/ 3 w 301"/>
                <a:gd name="T65" fmla="*/ 102 h 148"/>
                <a:gd name="T66" fmla="*/ 0 w 301"/>
                <a:gd name="T67" fmla="*/ 113 h 148"/>
                <a:gd name="T68" fmla="*/ 0 w 301"/>
                <a:gd name="T69" fmla="*/ 122 h 148"/>
                <a:gd name="T70" fmla="*/ 2 w 301"/>
                <a:gd name="T71" fmla="*/ 128 h 148"/>
                <a:gd name="T72" fmla="*/ 3 w 301"/>
                <a:gd name="T73" fmla="*/ 133 h 148"/>
                <a:gd name="T74" fmla="*/ 3 w 301"/>
                <a:gd name="T75" fmla="*/ 133 h 148"/>
                <a:gd name="T76" fmla="*/ 10 w 301"/>
                <a:gd name="T77" fmla="*/ 139 h 148"/>
                <a:gd name="T78" fmla="*/ 17 w 301"/>
                <a:gd name="T79" fmla="*/ 143 h 148"/>
                <a:gd name="T80" fmla="*/ 27 w 301"/>
                <a:gd name="T81" fmla="*/ 148 h 148"/>
                <a:gd name="T82" fmla="*/ 37 w 301"/>
                <a:gd name="T83" fmla="*/ 148 h 148"/>
                <a:gd name="T84" fmla="*/ 37 w 301"/>
                <a:gd name="T8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148">
                  <a:moveTo>
                    <a:pt x="37" y="148"/>
                  </a:moveTo>
                  <a:lnTo>
                    <a:pt x="136" y="148"/>
                  </a:lnTo>
                  <a:lnTo>
                    <a:pt x="136" y="148"/>
                  </a:lnTo>
                  <a:lnTo>
                    <a:pt x="158" y="146"/>
                  </a:lnTo>
                  <a:lnTo>
                    <a:pt x="165" y="145"/>
                  </a:lnTo>
                  <a:lnTo>
                    <a:pt x="175" y="142"/>
                  </a:lnTo>
                  <a:lnTo>
                    <a:pt x="188" y="134"/>
                  </a:lnTo>
                  <a:lnTo>
                    <a:pt x="202" y="123"/>
                  </a:lnTo>
                  <a:lnTo>
                    <a:pt x="287" y="57"/>
                  </a:lnTo>
                  <a:lnTo>
                    <a:pt x="287" y="57"/>
                  </a:lnTo>
                  <a:lnTo>
                    <a:pt x="295" y="46"/>
                  </a:lnTo>
                  <a:lnTo>
                    <a:pt x="299" y="37"/>
                  </a:lnTo>
                  <a:lnTo>
                    <a:pt x="301" y="31"/>
                  </a:lnTo>
                  <a:lnTo>
                    <a:pt x="301" y="26"/>
                  </a:lnTo>
                  <a:lnTo>
                    <a:pt x="299" y="22"/>
                  </a:lnTo>
                  <a:lnTo>
                    <a:pt x="298" y="17"/>
                  </a:lnTo>
                  <a:lnTo>
                    <a:pt x="298" y="17"/>
                  </a:lnTo>
                  <a:lnTo>
                    <a:pt x="293" y="11"/>
                  </a:lnTo>
                  <a:lnTo>
                    <a:pt x="284" y="5"/>
                  </a:lnTo>
                  <a:lnTo>
                    <a:pt x="275" y="2"/>
                  </a:lnTo>
                  <a:lnTo>
                    <a:pt x="264" y="0"/>
                  </a:lnTo>
                  <a:lnTo>
                    <a:pt x="139" y="0"/>
                  </a:lnTo>
                  <a:lnTo>
                    <a:pt x="139" y="0"/>
                  </a:lnTo>
                  <a:lnTo>
                    <a:pt x="127" y="2"/>
                  </a:lnTo>
                  <a:lnTo>
                    <a:pt x="117" y="3"/>
                  </a:lnTo>
                  <a:lnTo>
                    <a:pt x="108" y="5"/>
                  </a:lnTo>
                  <a:lnTo>
                    <a:pt x="101" y="8"/>
                  </a:lnTo>
                  <a:lnTo>
                    <a:pt x="93" y="12"/>
                  </a:lnTo>
                  <a:lnTo>
                    <a:pt x="87" y="17"/>
                  </a:lnTo>
                  <a:lnTo>
                    <a:pt x="74" y="28"/>
                  </a:lnTo>
                  <a:lnTo>
                    <a:pt x="11" y="92"/>
                  </a:lnTo>
                  <a:lnTo>
                    <a:pt x="11" y="92"/>
                  </a:lnTo>
                  <a:lnTo>
                    <a:pt x="3" y="102"/>
                  </a:lnTo>
                  <a:lnTo>
                    <a:pt x="0" y="113"/>
                  </a:lnTo>
                  <a:lnTo>
                    <a:pt x="0" y="122"/>
                  </a:lnTo>
                  <a:lnTo>
                    <a:pt x="2" y="128"/>
                  </a:lnTo>
                  <a:lnTo>
                    <a:pt x="3" y="133"/>
                  </a:lnTo>
                  <a:lnTo>
                    <a:pt x="3" y="133"/>
                  </a:lnTo>
                  <a:lnTo>
                    <a:pt x="10" y="139"/>
                  </a:lnTo>
                  <a:lnTo>
                    <a:pt x="17" y="143"/>
                  </a:lnTo>
                  <a:lnTo>
                    <a:pt x="27" y="148"/>
                  </a:lnTo>
                  <a:lnTo>
                    <a:pt x="37" y="148"/>
                  </a:lnTo>
                  <a:lnTo>
                    <a:pt x="37"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40"/>
            <p:cNvSpPr>
              <a:spLocks noEditPoints="1"/>
            </p:cNvSpPr>
            <p:nvPr/>
          </p:nvSpPr>
          <p:spPr bwMode="auto">
            <a:xfrm>
              <a:off x="5976" y="1674"/>
              <a:ext cx="528" cy="420"/>
            </a:xfrm>
            <a:custGeom>
              <a:avLst/>
              <a:gdLst>
                <a:gd name="T0" fmla="*/ 1018 w 1056"/>
                <a:gd name="T1" fmla="*/ 62 h 842"/>
                <a:gd name="T2" fmla="*/ 990 w 1056"/>
                <a:gd name="T3" fmla="*/ 36 h 842"/>
                <a:gd name="T4" fmla="*/ 955 w 1056"/>
                <a:gd name="T5" fmla="*/ 16 h 842"/>
                <a:gd name="T6" fmla="*/ 913 w 1056"/>
                <a:gd name="T7" fmla="*/ 5 h 842"/>
                <a:gd name="T8" fmla="*/ 864 w 1056"/>
                <a:gd name="T9" fmla="*/ 0 h 842"/>
                <a:gd name="T10" fmla="*/ 361 w 1056"/>
                <a:gd name="T11" fmla="*/ 0 h 842"/>
                <a:gd name="T12" fmla="*/ 309 w 1056"/>
                <a:gd name="T13" fmla="*/ 5 h 842"/>
                <a:gd name="T14" fmla="*/ 261 w 1056"/>
                <a:gd name="T15" fmla="*/ 17 h 842"/>
                <a:gd name="T16" fmla="*/ 216 w 1056"/>
                <a:gd name="T17" fmla="*/ 39 h 842"/>
                <a:gd name="T18" fmla="*/ 178 w 1056"/>
                <a:gd name="T19" fmla="*/ 66 h 842"/>
                <a:gd name="T20" fmla="*/ 144 w 1056"/>
                <a:gd name="T21" fmla="*/ 103 h 842"/>
                <a:gd name="T22" fmla="*/ 116 w 1056"/>
                <a:gd name="T23" fmla="*/ 147 h 842"/>
                <a:gd name="T24" fmla="*/ 94 w 1056"/>
                <a:gd name="T25" fmla="*/ 198 h 842"/>
                <a:gd name="T26" fmla="*/ 77 w 1056"/>
                <a:gd name="T27" fmla="*/ 256 h 842"/>
                <a:gd name="T28" fmla="*/ 10 w 1056"/>
                <a:gd name="T29" fmla="*/ 578 h 842"/>
                <a:gd name="T30" fmla="*/ 0 w 1056"/>
                <a:gd name="T31" fmla="*/ 640 h 842"/>
                <a:gd name="T32" fmla="*/ 3 w 1056"/>
                <a:gd name="T33" fmla="*/ 695 h 842"/>
                <a:gd name="T34" fmla="*/ 16 w 1056"/>
                <a:gd name="T35" fmla="*/ 742 h 842"/>
                <a:gd name="T36" fmla="*/ 39 w 1056"/>
                <a:gd name="T37" fmla="*/ 780 h 842"/>
                <a:gd name="T38" fmla="*/ 51 w 1056"/>
                <a:gd name="T39" fmla="*/ 796 h 842"/>
                <a:gd name="T40" fmla="*/ 84 w 1056"/>
                <a:gd name="T41" fmla="*/ 817 h 842"/>
                <a:gd name="T42" fmla="*/ 122 w 1056"/>
                <a:gd name="T43" fmla="*/ 833 h 842"/>
                <a:gd name="T44" fmla="*/ 167 w 1056"/>
                <a:gd name="T45" fmla="*/ 840 h 842"/>
                <a:gd name="T46" fmla="*/ 696 w 1056"/>
                <a:gd name="T47" fmla="*/ 842 h 842"/>
                <a:gd name="T48" fmla="*/ 722 w 1056"/>
                <a:gd name="T49" fmla="*/ 840 h 842"/>
                <a:gd name="T50" fmla="*/ 773 w 1056"/>
                <a:gd name="T51" fmla="*/ 833 h 842"/>
                <a:gd name="T52" fmla="*/ 819 w 1056"/>
                <a:gd name="T53" fmla="*/ 816 h 842"/>
                <a:gd name="T54" fmla="*/ 861 w 1056"/>
                <a:gd name="T55" fmla="*/ 791 h 842"/>
                <a:gd name="T56" fmla="*/ 896 w 1056"/>
                <a:gd name="T57" fmla="*/ 759 h 842"/>
                <a:gd name="T58" fmla="*/ 927 w 1056"/>
                <a:gd name="T59" fmla="*/ 719 h 842"/>
                <a:gd name="T60" fmla="*/ 953 w 1056"/>
                <a:gd name="T61" fmla="*/ 671 h 842"/>
                <a:gd name="T62" fmla="*/ 972 w 1056"/>
                <a:gd name="T63" fmla="*/ 617 h 842"/>
                <a:gd name="T64" fmla="*/ 1047 w 1056"/>
                <a:gd name="T65" fmla="*/ 264 h 842"/>
                <a:gd name="T66" fmla="*/ 1053 w 1056"/>
                <a:gd name="T67" fmla="*/ 231 h 842"/>
                <a:gd name="T68" fmla="*/ 1056 w 1056"/>
                <a:gd name="T69" fmla="*/ 174 h 842"/>
                <a:gd name="T70" fmla="*/ 1049 w 1056"/>
                <a:gd name="T71" fmla="*/ 124 h 842"/>
                <a:gd name="T72" fmla="*/ 1032 w 1056"/>
                <a:gd name="T73" fmla="*/ 80 h 842"/>
                <a:gd name="T74" fmla="*/ 1018 w 1056"/>
                <a:gd name="T75" fmla="*/ 62 h 842"/>
                <a:gd name="T76" fmla="*/ 301 w 1056"/>
                <a:gd name="T77" fmla="*/ 298 h 842"/>
                <a:gd name="T78" fmla="*/ 306 w 1056"/>
                <a:gd name="T79" fmla="*/ 281 h 842"/>
                <a:gd name="T80" fmla="*/ 318 w 1056"/>
                <a:gd name="T81" fmla="*/ 256 h 842"/>
                <a:gd name="T82" fmla="*/ 338 w 1056"/>
                <a:gd name="T83" fmla="*/ 238 h 842"/>
                <a:gd name="T84" fmla="*/ 361 w 1056"/>
                <a:gd name="T85" fmla="*/ 230 h 842"/>
                <a:gd name="T86" fmla="*/ 771 w 1056"/>
                <a:gd name="T87" fmla="*/ 228 h 842"/>
                <a:gd name="T88" fmla="*/ 782 w 1056"/>
                <a:gd name="T89" fmla="*/ 230 h 842"/>
                <a:gd name="T90" fmla="*/ 799 w 1056"/>
                <a:gd name="T91" fmla="*/ 235 h 842"/>
                <a:gd name="T92" fmla="*/ 805 w 1056"/>
                <a:gd name="T93" fmla="*/ 241 h 842"/>
                <a:gd name="T94" fmla="*/ 813 w 1056"/>
                <a:gd name="T95" fmla="*/ 259 h 842"/>
                <a:gd name="T96" fmla="*/ 810 w 1056"/>
                <a:gd name="T97" fmla="*/ 288 h 842"/>
                <a:gd name="T98" fmla="*/ 756 w 1056"/>
                <a:gd name="T99" fmla="*/ 546 h 842"/>
                <a:gd name="T100" fmla="*/ 745 w 1056"/>
                <a:gd name="T101" fmla="*/ 575 h 842"/>
                <a:gd name="T102" fmla="*/ 730 w 1056"/>
                <a:gd name="T103" fmla="*/ 597 h 842"/>
                <a:gd name="T104" fmla="*/ 708 w 1056"/>
                <a:gd name="T105" fmla="*/ 609 h 842"/>
                <a:gd name="T106" fmla="*/ 682 w 1056"/>
                <a:gd name="T107" fmla="*/ 614 h 842"/>
                <a:gd name="T108" fmla="*/ 286 w 1056"/>
                <a:gd name="T109" fmla="*/ 614 h 842"/>
                <a:gd name="T110" fmla="*/ 264 w 1056"/>
                <a:gd name="T111" fmla="*/ 611 h 842"/>
                <a:gd name="T112" fmla="*/ 252 w 1056"/>
                <a:gd name="T113" fmla="*/ 603 h 842"/>
                <a:gd name="T114" fmla="*/ 247 w 1056"/>
                <a:gd name="T115" fmla="*/ 594 h 842"/>
                <a:gd name="T116" fmla="*/ 245 w 1056"/>
                <a:gd name="T117" fmla="*/ 569 h 842"/>
                <a:gd name="T118" fmla="*/ 247 w 1056"/>
                <a:gd name="T119" fmla="*/ 55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6" h="842">
                  <a:moveTo>
                    <a:pt x="1018" y="62"/>
                  </a:moveTo>
                  <a:lnTo>
                    <a:pt x="1018" y="62"/>
                  </a:lnTo>
                  <a:lnTo>
                    <a:pt x="1005" y="48"/>
                  </a:lnTo>
                  <a:lnTo>
                    <a:pt x="990" y="36"/>
                  </a:lnTo>
                  <a:lnTo>
                    <a:pt x="973" y="25"/>
                  </a:lnTo>
                  <a:lnTo>
                    <a:pt x="955" y="16"/>
                  </a:lnTo>
                  <a:lnTo>
                    <a:pt x="935" y="9"/>
                  </a:lnTo>
                  <a:lnTo>
                    <a:pt x="913" y="5"/>
                  </a:lnTo>
                  <a:lnTo>
                    <a:pt x="890" y="2"/>
                  </a:lnTo>
                  <a:lnTo>
                    <a:pt x="864" y="0"/>
                  </a:lnTo>
                  <a:lnTo>
                    <a:pt x="361" y="0"/>
                  </a:lnTo>
                  <a:lnTo>
                    <a:pt x="361" y="0"/>
                  </a:lnTo>
                  <a:lnTo>
                    <a:pt x="335" y="2"/>
                  </a:lnTo>
                  <a:lnTo>
                    <a:pt x="309" y="5"/>
                  </a:lnTo>
                  <a:lnTo>
                    <a:pt x="284" y="9"/>
                  </a:lnTo>
                  <a:lnTo>
                    <a:pt x="261" y="17"/>
                  </a:lnTo>
                  <a:lnTo>
                    <a:pt x="238" y="26"/>
                  </a:lnTo>
                  <a:lnTo>
                    <a:pt x="216" y="39"/>
                  </a:lnTo>
                  <a:lnTo>
                    <a:pt x="196" y="53"/>
                  </a:lnTo>
                  <a:lnTo>
                    <a:pt x="178" y="66"/>
                  </a:lnTo>
                  <a:lnTo>
                    <a:pt x="161" y="85"/>
                  </a:lnTo>
                  <a:lnTo>
                    <a:pt x="144" y="103"/>
                  </a:lnTo>
                  <a:lnTo>
                    <a:pt x="130" y="125"/>
                  </a:lnTo>
                  <a:lnTo>
                    <a:pt x="116" y="147"/>
                  </a:lnTo>
                  <a:lnTo>
                    <a:pt x="104" y="171"/>
                  </a:lnTo>
                  <a:lnTo>
                    <a:pt x="94" y="198"/>
                  </a:lnTo>
                  <a:lnTo>
                    <a:pt x="85" y="227"/>
                  </a:lnTo>
                  <a:lnTo>
                    <a:pt x="77" y="256"/>
                  </a:lnTo>
                  <a:lnTo>
                    <a:pt x="10" y="578"/>
                  </a:lnTo>
                  <a:lnTo>
                    <a:pt x="10" y="578"/>
                  </a:lnTo>
                  <a:lnTo>
                    <a:pt x="3" y="611"/>
                  </a:lnTo>
                  <a:lnTo>
                    <a:pt x="0" y="640"/>
                  </a:lnTo>
                  <a:lnTo>
                    <a:pt x="0" y="669"/>
                  </a:lnTo>
                  <a:lnTo>
                    <a:pt x="3" y="695"/>
                  </a:lnTo>
                  <a:lnTo>
                    <a:pt x="8" y="720"/>
                  </a:lnTo>
                  <a:lnTo>
                    <a:pt x="16" y="742"/>
                  </a:lnTo>
                  <a:lnTo>
                    <a:pt x="25" y="762"/>
                  </a:lnTo>
                  <a:lnTo>
                    <a:pt x="39" y="780"/>
                  </a:lnTo>
                  <a:lnTo>
                    <a:pt x="39" y="780"/>
                  </a:lnTo>
                  <a:lnTo>
                    <a:pt x="51" y="796"/>
                  </a:lnTo>
                  <a:lnTo>
                    <a:pt x="67" y="808"/>
                  </a:lnTo>
                  <a:lnTo>
                    <a:pt x="84" y="817"/>
                  </a:lnTo>
                  <a:lnTo>
                    <a:pt x="102" y="827"/>
                  </a:lnTo>
                  <a:lnTo>
                    <a:pt x="122" y="833"/>
                  </a:lnTo>
                  <a:lnTo>
                    <a:pt x="144" y="839"/>
                  </a:lnTo>
                  <a:lnTo>
                    <a:pt x="167" y="840"/>
                  </a:lnTo>
                  <a:lnTo>
                    <a:pt x="193" y="842"/>
                  </a:lnTo>
                  <a:lnTo>
                    <a:pt x="696" y="842"/>
                  </a:lnTo>
                  <a:lnTo>
                    <a:pt x="696" y="842"/>
                  </a:lnTo>
                  <a:lnTo>
                    <a:pt x="722" y="840"/>
                  </a:lnTo>
                  <a:lnTo>
                    <a:pt x="748" y="837"/>
                  </a:lnTo>
                  <a:lnTo>
                    <a:pt x="773" y="833"/>
                  </a:lnTo>
                  <a:lnTo>
                    <a:pt x="796" y="825"/>
                  </a:lnTo>
                  <a:lnTo>
                    <a:pt x="819" y="816"/>
                  </a:lnTo>
                  <a:lnTo>
                    <a:pt x="841" y="803"/>
                  </a:lnTo>
                  <a:lnTo>
                    <a:pt x="861" y="791"/>
                  </a:lnTo>
                  <a:lnTo>
                    <a:pt x="879" y="776"/>
                  </a:lnTo>
                  <a:lnTo>
                    <a:pt x="896" y="759"/>
                  </a:lnTo>
                  <a:lnTo>
                    <a:pt x="913" y="739"/>
                  </a:lnTo>
                  <a:lnTo>
                    <a:pt x="927" y="719"/>
                  </a:lnTo>
                  <a:lnTo>
                    <a:pt x="941" y="695"/>
                  </a:lnTo>
                  <a:lnTo>
                    <a:pt x="953" y="671"/>
                  </a:lnTo>
                  <a:lnTo>
                    <a:pt x="964" y="645"/>
                  </a:lnTo>
                  <a:lnTo>
                    <a:pt x="972" y="617"/>
                  </a:lnTo>
                  <a:lnTo>
                    <a:pt x="979" y="588"/>
                  </a:lnTo>
                  <a:lnTo>
                    <a:pt x="1047" y="264"/>
                  </a:lnTo>
                  <a:lnTo>
                    <a:pt x="1047" y="264"/>
                  </a:lnTo>
                  <a:lnTo>
                    <a:pt x="1053" y="231"/>
                  </a:lnTo>
                  <a:lnTo>
                    <a:pt x="1056" y="202"/>
                  </a:lnTo>
                  <a:lnTo>
                    <a:pt x="1056" y="174"/>
                  </a:lnTo>
                  <a:lnTo>
                    <a:pt x="1053" y="148"/>
                  </a:lnTo>
                  <a:lnTo>
                    <a:pt x="1049" y="124"/>
                  </a:lnTo>
                  <a:lnTo>
                    <a:pt x="1041" y="100"/>
                  </a:lnTo>
                  <a:lnTo>
                    <a:pt x="1032" y="80"/>
                  </a:lnTo>
                  <a:lnTo>
                    <a:pt x="1018" y="62"/>
                  </a:lnTo>
                  <a:lnTo>
                    <a:pt x="1018" y="62"/>
                  </a:lnTo>
                  <a:close/>
                  <a:moveTo>
                    <a:pt x="247" y="554"/>
                  </a:moveTo>
                  <a:lnTo>
                    <a:pt x="301" y="298"/>
                  </a:lnTo>
                  <a:lnTo>
                    <a:pt x="301" y="298"/>
                  </a:lnTo>
                  <a:lnTo>
                    <a:pt x="306" y="281"/>
                  </a:lnTo>
                  <a:lnTo>
                    <a:pt x="312" y="267"/>
                  </a:lnTo>
                  <a:lnTo>
                    <a:pt x="318" y="256"/>
                  </a:lnTo>
                  <a:lnTo>
                    <a:pt x="327" y="245"/>
                  </a:lnTo>
                  <a:lnTo>
                    <a:pt x="338" y="238"/>
                  </a:lnTo>
                  <a:lnTo>
                    <a:pt x="349" y="233"/>
                  </a:lnTo>
                  <a:lnTo>
                    <a:pt x="361" y="230"/>
                  </a:lnTo>
                  <a:lnTo>
                    <a:pt x="375" y="228"/>
                  </a:lnTo>
                  <a:lnTo>
                    <a:pt x="771" y="228"/>
                  </a:lnTo>
                  <a:lnTo>
                    <a:pt x="771" y="228"/>
                  </a:lnTo>
                  <a:lnTo>
                    <a:pt x="782" y="230"/>
                  </a:lnTo>
                  <a:lnTo>
                    <a:pt x="791" y="231"/>
                  </a:lnTo>
                  <a:lnTo>
                    <a:pt x="799" y="235"/>
                  </a:lnTo>
                  <a:lnTo>
                    <a:pt x="805" y="241"/>
                  </a:lnTo>
                  <a:lnTo>
                    <a:pt x="805" y="241"/>
                  </a:lnTo>
                  <a:lnTo>
                    <a:pt x="810" y="248"/>
                  </a:lnTo>
                  <a:lnTo>
                    <a:pt x="813" y="259"/>
                  </a:lnTo>
                  <a:lnTo>
                    <a:pt x="811" y="273"/>
                  </a:lnTo>
                  <a:lnTo>
                    <a:pt x="810" y="288"/>
                  </a:lnTo>
                  <a:lnTo>
                    <a:pt x="756" y="546"/>
                  </a:lnTo>
                  <a:lnTo>
                    <a:pt x="756" y="546"/>
                  </a:lnTo>
                  <a:lnTo>
                    <a:pt x="751" y="561"/>
                  </a:lnTo>
                  <a:lnTo>
                    <a:pt x="745" y="575"/>
                  </a:lnTo>
                  <a:lnTo>
                    <a:pt x="739" y="588"/>
                  </a:lnTo>
                  <a:lnTo>
                    <a:pt x="730" y="597"/>
                  </a:lnTo>
                  <a:lnTo>
                    <a:pt x="719" y="605"/>
                  </a:lnTo>
                  <a:lnTo>
                    <a:pt x="708" y="609"/>
                  </a:lnTo>
                  <a:lnTo>
                    <a:pt x="696" y="612"/>
                  </a:lnTo>
                  <a:lnTo>
                    <a:pt x="682" y="614"/>
                  </a:lnTo>
                  <a:lnTo>
                    <a:pt x="286" y="614"/>
                  </a:lnTo>
                  <a:lnTo>
                    <a:pt x="286" y="614"/>
                  </a:lnTo>
                  <a:lnTo>
                    <a:pt x="275" y="614"/>
                  </a:lnTo>
                  <a:lnTo>
                    <a:pt x="264" y="611"/>
                  </a:lnTo>
                  <a:lnTo>
                    <a:pt x="258" y="608"/>
                  </a:lnTo>
                  <a:lnTo>
                    <a:pt x="252" y="603"/>
                  </a:lnTo>
                  <a:lnTo>
                    <a:pt x="252" y="603"/>
                  </a:lnTo>
                  <a:lnTo>
                    <a:pt x="247" y="594"/>
                  </a:lnTo>
                  <a:lnTo>
                    <a:pt x="244" y="583"/>
                  </a:lnTo>
                  <a:lnTo>
                    <a:pt x="245" y="569"/>
                  </a:lnTo>
                  <a:lnTo>
                    <a:pt x="247" y="554"/>
                  </a:lnTo>
                  <a:lnTo>
                    <a:pt x="247" y="5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41"/>
            <p:cNvSpPr>
              <a:spLocks/>
            </p:cNvSpPr>
            <p:nvPr/>
          </p:nvSpPr>
          <p:spPr bwMode="auto">
            <a:xfrm>
              <a:off x="6981" y="1674"/>
              <a:ext cx="192" cy="420"/>
            </a:xfrm>
            <a:custGeom>
              <a:avLst/>
              <a:gdLst>
                <a:gd name="T0" fmla="*/ 373 w 384"/>
                <a:gd name="T1" fmla="*/ 19 h 842"/>
                <a:gd name="T2" fmla="*/ 373 w 384"/>
                <a:gd name="T3" fmla="*/ 19 h 842"/>
                <a:gd name="T4" fmla="*/ 365 w 384"/>
                <a:gd name="T5" fmla="*/ 11 h 842"/>
                <a:gd name="T6" fmla="*/ 354 w 384"/>
                <a:gd name="T7" fmla="*/ 5 h 842"/>
                <a:gd name="T8" fmla="*/ 342 w 384"/>
                <a:gd name="T9" fmla="*/ 2 h 842"/>
                <a:gd name="T10" fmla="*/ 328 w 384"/>
                <a:gd name="T11" fmla="*/ 0 h 842"/>
                <a:gd name="T12" fmla="*/ 223 w 384"/>
                <a:gd name="T13" fmla="*/ 0 h 842"/>
                <a:gd name="T14" fmla="*/ 223 w 384"/>
                <a:gd name="T15" fmla="*/ 0 h 842"/>
                <a:gd name="T16" fmla="*/ 209 w 384"/>
                <a:gd name="T17" fmla="*/ 2 h 842"/>
                <a:gd name="T18" fmla="*/ 197 w 384"/>
                <a:gd name="T19" fmla="*/ 5 h 842"/>
                <a:gd name="T20" fmla="*/ 186 w 384"/>
                <a:gd name="T21" fmla="*/ 9 h 842"/>
                <a:gd name="T22" fmla="*/ 175 w 384"/>
                <a:gd name="T23" fmla="*/ 17 h 842"/>
                <a:gd name="T24" fmla="*/ 168 w 384"/>
                <a:gd name="T25" fmla="*/ 26 h 842"/>
                <a:gd name="T26" fmla="*/ 160 w 384"/>
                <a:gd name="T27" fmla="*/ 37 h 842"/>
                <a:gd name="T28" fmla="*/ 154 w 384"/>
                <a:gd name="T29" fmla="*/ 50 h 842"/>
                <a:gd name="T30" fmla="*/ 151 w 384"/>
                <a:gd name="T31" fmla="*/ 65 h 842"/>
                <a:gd name="T32" fmla="*/ 1 w 384"/>
                <a:gd name="T33" fmla="*/ 769 h 842"/>
                <a:gd name="T34" fmla="*/ 1 w 384"/>
                <a:gd name="T35" fmla="*/ 769 h 842"/>
                <a:gd name="T36" fmla="*/ 0 w 384"/>
                <a:gd name="T37" fmla="*/ 786 h 842"/>
                <a:gd name="T38" fmla="*/ 0 w 384"/>
                <a:gd name="T39" fmla="*/ 800 h 842"/>
                <a:gd name="T40" fmla="*/ 3 w 384"/>
                <a:gd name="T41" fmla="*/ 813 h 842"/>
                <a:gd name="T42" fmla="*/ 10 w 384"/>
                <a:gd name="T43" fmla="*/ 823 h 842"/>
                <a:gd name="T44" fmla="*/ 10 w 384"/>
                <a:gd name="T45" fmla="*/ 823 h 842"/>
                <a:gd name="T46" fmla="*/ 18 w 384"/>
                <a:gd name="T47" fmla="*/ 831 h 842"/>
                <a:gd name="T48" fmla="*/ 29 w 384"/>
                <a:gd name="T49" fmla="*/ 837 h 842"/>
                <a:gd name="T50" fmla="*/ 40 w 384"/>
                <a:gd name="T51" fmla="*/ 840 h 842"/>
                <a:gd name="T52" fmla="*/ 54 w 384"/>
                <a:gd name="T53" fmla="*/ 842 h 842"/>
                <a:gd name="T54" fmla="*/ 158 w 384"/>
                <a:gd name="T55" fmla="*/ 842 h 842"/>
                <a:gd name="T56" fmla="*/ 158 w 384"/>
                <a:gd name="T57" fmla="*/ 842 h 842"/>
                <a:gd name="T58" fmla="*/ 172 w 384"/>
                <a:gd name="T59" fmla="*/ 840 h 842"/>
                <a:gd name="T60" fmla="*/ 186 w 384"/>
                <a:gd name="T61" fmla="*/ 837 h 842"/>
                <a:gd name="T62" fmla="*/ 197 w 384"/>
                <a:gd name="T63" fmla="*/ 833 h 842"/>
                <a:gd name="T64" fmla="*/ 206 w 384"/>
                <a:gd name="T65" fmla="*/ 825 h 842"/>
                <a:gd name="T66" fmla="*/ 216 w 384"/>
                <a:gd name="T67" fmla="*/ 816 h 842"/>
                <a:gd name="T68" fmla="*/ 223 w 384"/>
                <a:gd name="T69" fmla="*/ 805 h 842"/>
                <a:gd name="T70" fmla="*/ 228 w 384"/>
                <a:gd name="T71" fmla="*/ 793 h 842"/>
                <a:gd name="T72" fmla="*/ 232 w 384"/>
                <a:gd name="T73" fmla="*/ 779 h 842"/>
                <a:gd name="T74" fmla="*/ 380 w 384"/>
                <a:gd name="T75" fmla="*/ 73 h 842"/>
                <a:gd name="T76" fmla="*/ 380 w 384"/>
                <a:gd name="T77" fmla="*/ 73 h 842"/>
                <a:gd name="T78" fmla="*/ 384 w 384"/>
                <a:gd name="T79" fmla="*/ 56 h 842"/>
                <a:gd name="T80" fmla="*/ 382 w 384"/>
                <a:gd name="T81" fmla="*/ 42 h 842"/>
                <a:gd name="T82" fmla="*/ 379 w 384"/>
                <a:gd name="T83" fmla="*/ 29 h 842"/>
                <a:gd name="T84" fmla="*/ 373 w 384"/>
                <a:gd name="T85" fmla="*/ 19 h 842"/>
                <a:gd name="T86" fmla="*/ 373 w 384"/>
                <a:gd name="T87" fmla="*/ 1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4" h="842">
                  <a:moveTo>
                    <a:pt x="373" y="19"/>
                  </a:moveTo>
                  <a:lnTo>
                    <a:pt x="373" y="19"/>
                  </a:lnTo>
                  <a:lnTo>
                    <a:pt x="365" y="11"/>
                  </a:lnTo>
                  <a:lnTo>
                    <a:pt x="354" y="5"/>
                  </a:lnTo>
                  <a:lnTo>
                    <a:pt x="342" y="2"/>
                  </a:lnTo>
                  <a:lnTo>
                    <a:pt x="328" y="0"/>
                  </a:lnTo>
                  <a:lnTo>
                    <a:pt x="223" y="0"/>
                  </a:lnTo>
                  <a:lnTo>
                    <a:pt x="223" y="0"/>
                  </a:lnTo>
                  <a:lnTo>
                    <a:pt x="209" y="2"/>
                  </a:lnTo>
                  <a:lnTo>
                    <a:pt x="197" y="5"/>
                  </a:lnTo>
                  <a:lnTo>
                    <a:pt x="186" y="9"/>
                  </a:lnTo>
                  <a:lnTo>
                    <a:pt x="175" y="17"/>
                  </a:lnTo>
                  <a:lnTo>
                    <a:pt x="168" y="26"/>
                  </a:lnTo>
                  <a:lnTo>
                    <a:pt x="160" y="37"/>
                  </a:lnTo>
                  <a:lnTo>
                    <a:pt x="154" y="50"/>
                  </a:lnTo>
                  <a:lnTo>
                    <a:pt x="151" y="65"/>
                  </a:lnTo>
                  <a:lnTo>
                    <a:pt x="1" y="769"/>
                  </a:lnTo>
                  <a:lnTo>
                    <a:pt x="1" y="769"/>
                  </a:lnTo>
                  <a:lnTo>
                    <a:pt x="0" y="786"/>
                  </a:lnTo>
                  <a:lnTo>
                    <a:pt x="0" y="800"/>
                  </a:lnTo>
                  <a:lnTo>
                    <a:pt x="3" y="813"/>
                  </a:lnTo>
                  <a:lnTo>
                    <a:pt x="10" y="823"/>
                  </a:lnTo>
                  <a:lnTo>
                    <a:pt x="10" y="823"/>
                  </a:lnTo>
                  <a:lnTo>
                    <a:pt x="18" y="831"/>
                  </a:lnTo>
                  <a:lnTo>
                    <a:pt x="29" y="837"/>
                  </a:lnTo>
                  <a:lnTo>
                    <a:pt x="40" y="840"/>
                  </a:lnTo>
                  <a:lnTo>
                    <a:pt x="54" y="842"/>
                  </a:lnTo>
                  <a:lnTo>
                    <a:pt x="158" y="842"/>
                  </a:lnTo>
                  <a:lnTo>
                    <a:pt x="158" y="842"/>
                  </a:lnTo>
                  <a:lnTo>
                    <a:pt x="172" y="840"/>
                  </a:lnTo>
                  <a:lnTo>
                    <a:pt x="186" y="837"/>
                  </a:lnTo>
                  <a:lnTo>
                    <a:pt x="197" y="833"/>
                  </a:lnTo>
                  <a:lnTo>
                    <a:pt x="206" y="825"/>
                  </a:lnTo>
                  <a:lnTo>
                    <a:pt x="216" y="816"/>
                  </a:lnTo>
                  <a:lnTo>
                    <a:pt x="223" y="805"/>
                  </a:lnTo>
                  <a:lnTo>
                    <a:pt x="228" y="793"/>
                  </a:lnTo>
                  <a:lnTo>
                    <a:pt x="232" y="779"/>
                  </a:lnTo>
                  <a:lnTo>
                    <a:pt x="380" y="73"/>
                  </a:lnTo>
                  <a:lnTo>
                    <a:pt x="380" y="73"/>
                  </a:lnTo>
                  <a:lnTo>
                    <a:pt x="384" y="56"/>
                  </a:lnTo>
                  <a:lnTo>
                    <a:pt x="382" y="42"/>
                  </a:lnTo>
                  <a:lnTo>
                    <a:pt x="379" y="29"/>
                  </a:lnTo>
                  <a:lnTo>
                    <a:pt x="373" y="19"/>
                  </a:lnTo>
                  <a:lnTo>
                    <a:pt x="37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42"/>
            <p:cNvSpPr>
              <a:spLocks noEditPoints="1"/>
            </p:cNvSpPr>
            <p:nvPr/>
          </p:nvSpPr>
          <p:spPr bwMode="auto">
            <a:xfrm>
              <a:off x="7152" y="1674"/>
              <a:ext cx="528" cy="420"/>
            </a:xfrm>
            <a:custGeom>
              <a:avLst/>
              <a:gdLst>
                <a:gd name="T0" fmla="*/ 1019 w 1056"/>
                <a:gd name="T1" fmla="*/ 62 h 842"/>
                <a:gd name="T2" fmla="*/ 990 w 1056"/>
                <a:gd name="T3" fmla="*/ 36 h 842"/>
                <a:gd name="T4" fmla="*/ 954 w 1056"/>
                <a:gd name="T5" fmla="*/ 16 h 842"/>
                <a:gd name="T6" fmla="*/ 913 w 1056"/>
                <a:gd name="T7" fmla="*/ 5 h 842"/>
                <a:gd name="T8" fmla="*/ 863 w 1056"/>
                <a:gd name="T9" fmla="*/ 0 h 842"/>
                <a:gd name="T10" fmla="*/ 362 w 1056"/>
                <a:gd name="T11" fmla="*/ 0 h 842"/>
                <a:gd name="T12" fmla="*/ 308 w 1056"/>
                <a:gd name="T13" fmla="*/ 5 h 842"/>
                <a:gd name="T14" fmla="*/ 260 w 1056"/>
                <a:gd name="T15" fmla="*/ 17 h 842"/>
                <a:gd name="T16" fmla="*/ 216 w 1056"/>
                <a:gd name="T17" fmla="*/ 39 h 842"/>
                <a:gd name="T18" fmla="*/ 177 w 1056"/>
                <a:gd name="T19" fmla="*/ 66 h 842"/>
                <a:gd name="T20" fmla="*/ 143 w 1056"/>
                <a:gd name="T21" fmla="*/ 103 h 842"/>
                <a:gd name="T22" fmla="*/ 116 w 1056"/>
                <a:gd name="T23" fmla="*/ 147 h 842"/>
                <a:gd name="T24" fmla="*/ 94 w 1056"/>
                <a:gd name="T25" fmla="*/ 198 h 842"/>
                <a:gd name="T26" fmla="*/ 77 w 1056"/>
                <a:gd name="T27" fmla="*/ 256 h 842"/>
                <a:gd name="T28" fmla="*/ 9 w 1056"/>
                <a:gd name="T29" fmla="*/ 578 h 842"/>
                <a:gd name="T30" fmla="*/ 0 w 1056"/>
                <a:gd name="T31" fmla="*/ 640 h 842"/>
                <a:gd name="T32" fmla="*/ 3 w 1056"/>
                <a:gd name="T33" fmla="*/ 695 h 842"/>
                <a:gd name="T34" fmla="*/ 15 w 1056"/>
                <a:gd name="T35" fmla="*/ 742 h 842"/>
                <a:gd name="T36" fmla="*/ 38 w 1056"/>
                <a:gd name="T37" fmla="*/ 780 h 842"/>
                <a:gd name="T38" fmla="*/ 51 w 1056"/>
                <a:gd name="T39" fmla="*/ 796 h 842"/>
                <a:gd name="T40" fmla="*/ 83 w 1056"/>
                <a:gd name="T41" fmla="*/ 817 h 842"/>
                <a:gd name="T42" fmla="*/ 122 w 1056"/>
                <a:gd name="T43" fmla="*/ 833 h 842"/>
                <a:gd name="T44" fmla="*/ 168 w 1056"/>
                <a:gd name="T45" fmla="*/ 840 h 842"/>
                <a:gd name="T46" fmla="*/ 695 w 1056"/>
                <a:gd name="T47" fmla="*/ 842 h 842"/>
                <a:gd name="T48" fmla="*/ 721 w 1056"/>
                <a:gd name="T49" fmla="*/ 840 h 842"/>
                <a:gd name="T50" fmla="*/ 772 w 1056"/>
                <a:gd name="T51" fmla="*/ 833 h 842"/>
                <a:gd name="T52" fmla="*/ 819 w 1056"/>
                <a:gd name="T53" fmla="*/ 816 h 842"/>
                <a:gd name="T54" fmla="*/ 860 w 1056"/>
                <a:gd name="T55" fmla="*/ 791 h 842"/>
                <a:gd name="T56" fmla="*/ 897 w 1056"/>
                <a:gd name="T57" fmla="*/ 759 h 842"/>
                <a:gd name="T58" fmla="*/ 928 w 1056"/>
                <a:gd name="T59" fmla="*/ 719 h 842"/>
                <a:gd name="T60" fmla="*/ 953 w 1056"/>
                <a:gd name="T61" fmla="*/ 671 h 842"/>
                <a:gd name="T62" fmla="*/ 971 w 1056"/>
                <a:gd name="T63" fmla="*/ 617 h 842"/>
                <a:gd name="T64" fmla="*/ 1047 w 1056"/>
                <a:gd name="T65" fmla="*/ 264 h 842"/>
                <a:gd name="T66" fmla="*/ 1053 w 1056"/>
                <a:gd name="T67" fmla="*/ 231 h 842"/>
                <a:gd name="T68" fmla="*/ 1056 w 1056"/>
                <a:gd name="T69" fmla="*/ 174 h 842"/>
                <a:gd name="T70" fmla="*/ 1048 w 1056"/>
                <a:gd name="T71" fmla="*/ 124 h 842"/>
                <a:gd name="T72" fmla="*/ 1031 w 1056"/>
                <a:gd name="T73" fmla="*/ 80 h 842"/>
                <a:gd name="T74" fmla="*/ 1019 w 1056"/>
                <a:gd name="T75" fmla="*/ 62 h 842"/>
                <a:gd name="T76" fmla="*/ 301 w 1056"/>
                <a:gd name="T77" fmla="*/ 298 h 842"/>
                <a:gd name="T78" fmla="*/ 305 w 1056"/>
                <a:gd name="T79" fmla="*/ 281 h 842"/>
                <a:gd name="T80" fmla="*/ 319 w 1056"/>
                <a:gd name="T81" fmla="*/ 256 h 842"/>
                <a:gd name="T82" fmla="*/ 338 w 1056"/>
                <a:gd name="T83" fmla="*/ 238 h 842"/>
                <a:gd name="T84" fmla="*/ 361 w 1056"/>
                <a:gd name="T85" fmla="*/ 230 h 842"/>
                <a:gd name="T86" fmla="*/ 771 w 1056"/>
                <a:gd name="T87" fmla="*/ 228 h 842"/>
                <a:gd name="T88" fmla="*/ 782 w 1056"/>
                <a:gd name="T89" fmla="*/ 230 h 842"/>
                <a:gd name="T90" fmla="*/ 800 w 1056"/>
                <a:gd name="T91" fmla="*/ 235 h 842"/>
                <a:gd name="T92" fmla="*/ 805 w 1056"/>
                <a:gd name="T93" fmla="*/ 241 h 842"/>
                <a:gd name="T94" fmla="*/ 812 w 1056"/>
                <a:gd name="T95" fmla="*/ 259 h 842"/>
                <a:gd name="T96" fmla="*/ 809 w 1056"/>
                <a:gd name="T97" fmla="*/ 288 h 842"/>
                <a:gd name="T98" fmla="*/ 755 w 1056"/>
                <a:gd name="T99" fmla="*/ 546 h 842"/>
                <a:gd name="T100" fmla="*/ 745 w 1056"/>
                <a:gd name="T101" fmla="*/ 575 h 842"/>
                <a:gd name="T102" fmla="*/ 729 w 1056"/>
                <a:gd name="T103" fmla="*/ 597 h 842"/>
                <a:gd name="T104" fmla="*/ 708 w 1056"/>
                <a:gd name="T105" fmla="*/ 609 h 842"/>
                <a:gd name="T106" fmla="*/ 681 w 1056"/>
                <a:gd name="T107" fmla="*/ 614 h 842"/>
                <a:gd name="T108" fmla="*/ 285 w 1056"/>
                <a:gd name="T109" fmla="*/ 614 h 842"/>
                <a:gd name="T110" fmla="*/ 265 w 1056"/>
                <a:gd name="T111" fmla="*/ 611 h 842"/>
                <a:gd name="T112" fmla="*/ 251 w 1056"/>
                <a:gd name="T113" fmla="*/ 603 h 842"/>
                <a:gd name="T114" fmla="*/ 247 w 1056"/>
                <a:gd name="T115" fmla="*/ 594 h 842"/>
                <a:gd name="T116" fmla="*/ 245 w 1056"/>
                <a:gd name="T117" fmla="*/ 569 h 842"/>
                <a:gd name="T118" fmla="*/ 247 w 1056"/>
                <a:gd name="T119" fmla="*/ 55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6" h="842">
                  <a:moveTo>
                    <a:pt x="1019" y="62"/>
                  </a:moveTo>
                  <a:lnTo>
                    <a:pt x="1019" y="62"/>
                  </a:lnTo>
                  <a:lnTo>
                    <a:pt x="1005" y="48"/>
                  </a:lnTo>
                  <a:lnTo>
                    <a:pt x="990" y="36"/>
                  </a:lnTo>
                  <a:lnTo>
                    <a:pt x="973" y="25"/>
                  </a:lnTo>
                  <a:lnTo>
                    <a:pt x="954" y="16"/>
                  </a:lnTo>
                  <a:lnTo>
                    <a:pt x="934" y="9"/>
                  </a:lnTo>
                  <a:lnTo>
                    <a:pt x="913" y="5"/>
                  </a:lnTo>
                  <a:lnTo>
                    <a:pt x="889" y="2"/>
                  </a:lnTo>
                  <a:lnTo>
                    <a:pt x="863" y="0"/>
                  </a:lnTo>
                  <a:lnTo>
                    <a:pt x="362" y="0"/>
                  </a:lnTo>
                  <a:lnTo>
                    <a:pt x="362" y="0"/>
                  </a:lnTo>
                  <a:lnTo>
                    <a:pt x="334" y="2"/>
                  </a:lnTo>
                  <a:lnTo>
                    <a:pt x="308" y="5"/>
                  </a:lnTo>
                  <a:lnTo>
                    <a:pt x="284" y="9"/>
                  </a:lnTo>
                  <a:lnTo>
                    <a:pt x="260" y="17"/>
                  </a:lnTo>
                  <a:lnTo>
                    <a:pt x="237" y="26"/>
                  </a:lnTo>
                  <a:lnTo>
                    <a:pt x="216" y="39"/>
                  </a:lnTo>
                  <a:lnTo>
                    <a:pt x="196" y="53"/>
                  </a:lnTo>
                  <a:lnTo>
                    <a:pt x="177" y="66"/>
                  </a:lnTo>
                  <a:lnTo>
                    <a:pt x="160" y="85"/>
                  </a:lnTo>
                  <a:lnTo>
                    <a:pt x="143" y="103"/>
                  </a:lnTo>
                  <a:lnTo>
                    <a:pt x="129" y="125"/>
                  </a:lnTo>
                  <a:lnTo>
                    <a:pt x="116" y="147"/>
                  </a:lnTo>
                  <a:lnTo>
                    <a:pt x="103" y="171"/>
                  </a:lnTo>
                  <a:lnTo>
                    <a:pt x="94" y="198"/>
                  </a:lnTo>
                  <a:lnTo>
                    <a:pt x="85" y="227"/>
                  </a:lnTo>
                  <a:lnTo>
                    <a:pt x="77" y="256"/>
                  </a:lnTo>
                  <a:lnTo>
                    <a:pt x="9" y="578"/>
                  </a:lnTo>
                  <a:lnTo>
                    <a:pt x="9" y="578"/>
                  </a:lnTo>
                  <a:lnTo>
                    <a:pt x="3" y="611"/>
                  </a:lnTo>
                  <a:lnTo>
                    <a:pt x="0" y="640"/>
                  </a:lnTo>
                  <a:lnTo>
                    <a:pt x="0" y="669"/>
                  </a:lnTo>
                  <a:lnTo>
                    <a:pt x="3" y="695"/>
                  </a:lnTo>
                  <a:lnTo>
                    <a:pt x="8" y="720"/>
                  </a:lnTo>
                  <a:lnTo>
                    <a:pt x="15" y="742"/>
                  </a:lnTo>
                  <a:lnTo>
                    <a:pt x="25" y="762"/>
                  </a:lnTo>
                  <a:lnTo>
                    <a:pt x="38" y="780"/>
                  </a:lnTo>
                  <a:lnTo>
                    <a:pt x="38" y="780"/>
                  </a:lnTo>
                  <a:lnTo>
                    <a:pt x="51" y="796"/>
                  </a:lnTo>
                  <a:lnTo>
                    <a:pt x="66" y="808"/>
                  </a:lnTo>
                  <a:lnTo>
                    <a:pt x="83" y="817"/>
                  </a:lnTo>
                  <a:lnTo>
                    <a:pt x="102" y="827"/>
                  </a:lnTo>
                  <a:lnTo>
                    <a:pt x="122" y="833"/>
                  </a:lnTo>
                  <a:lnTo>
                    <a:pt x="143" y="839"/>
                  </a:lnTo>
                  <a:lnTo>
                    <a:pt x="168" y="840"/>
                  </a:lnTo>
                  <a:lnTo>
                    <a:pt x="193" y="842"/>
                  </a:lnTo>
                  <a:lnTo>
                    <a:pt x="695" y="842"/>
                  </a:lnTo>
                  <a:lnTo>
                    <a:pt x="695" y="842"/>
                  </a:lnTo>
                  <a:lnTo>
                    <a:pt x="721" y="840"/>
                  </a:lnTo>
                  <a:lnTo>
                    <a:pt x="748" y="837"/>
                  </a:lnTo>
                  <a:lnTo>
                    <a:pt x="772" y="833"/>
                  </a:lnTo>
                  <a:lnTo>
                    <a:pt x="795" y="825"/>
                  </a:lnTo>
                  <a:lnTo>
                    <a:pt x="819" y="816"/>
                  </a:lnTo>
                  <a:lnTo>
                    <a:pt x="840" y="803"/>
                  </a:lnTo>
                  <a:lnTo>
                    <a:pt x="860" y="791"/>
                  </a:lnTo>
                  <a:lnTo>
                    <a:pt x="879" y="776"/>
                  </a:lnTo>
                  <a:lnTo>
                    <a:pt x="897" y="759"/>
                  </a:lnTo>
                  <a:lnTo>
                    <a:pt x="913" y="739"/>
                  </a:lnTo>
                  <a:lnTo>
                    <a:pt x="928" y="719"/>
                  </a:lnTo>
                  <a:lnTo>
                    <a:pt x="940" y="695"/>
                  </a:lnTo>
                  <a:lnTo>
                    <a:pt x="953" y="671"/>
                  </a:lnTo>
                  <a:lnTo>
                    <a:pt x="963" y="645"/>
                  </a:lnTo>
                  <a:lnTo>
                    <a:pt x="971" y="617"/>
                  </a:lnTo>
                  <a:lnTo>
                    <a:pt x="979" y="588"/>
                  </a:lnTo>
                  <a:lnTo>
                    <a:pt x="1047" y="264"/>
                  </a:lnTo>
                  <a:lnTo>
                    <a:pt x="1047" y="264"/>
                  </a:lnTo>
                  <a:lnTo>
                    <a:pt x="1053" y="231"/>
                  </a:lnTo>
                  <a:lnTo>
                    <a:pt x="1056" y="202"/>
                  </a:lnTo>
                  <a:lnTo>
                    <a:pt x="1056" y="174"/>
                  </a:lnTo>
                  <a:lnTo>
                    <a:pt x="1054" y="148"/>
                  </a:lnTo>
                  <a:lnTo>
                    <a:pt x="1048" y="124"/>
                  </a:lnTo>
                  <a:lnTo>
                    <a:pt x="1041" y="100"/>
                  </a:lnTo>
                  <a:lnTo>
                    <a:pt x="1031" y="80"/>
                  </a:lnTo>
                  <a:lnTo>
                    <a:pt x="1019" y="62"/>
                  </a:lnTo>
                  <a:lnTo>
                    <a:pt x="1019" y="62"/>
                  </a:lnTo>
                  <a:close/>
                  <a:moveTo>
                    <a:pt x="247" y="554"/>
                  </a:moveTo>
                  <a:lnTo>
                    <a:pt x="301" y="298"/>
                  </a:lnTo>
                  <a:lnTo>
                    <a:pt x="301" y="298"/>
                  </a:lnTo>
                  <a:lnTo>
                    <a:pt x="305" y="281"/>
                  </a:lnTo>
                  <a:lnTo>
                    <a:pt x="311" y="267"/>
                  </a:lnTo>
                  <a:lnTo>
                    <a:pt x="319" y="256"/>
                  </a:lnTo>
                  <a:lnTo>
                    <a:pt x="327" y="245"/>
                  </a:lnTo>
                  <a:lnTo>
                    <a:pt x="338" y="238"/>
                  </a:lnTo>
                  <a:lnTo>
                    <a:pt x="348" y="233"/>
                  </a:lnTo>
                  <a:lnTo>
                    <a:pt x="361" y="230"/>
                  </a:lnTo>
                  <a:lnTo>
                    <a:pt x="376" y="228"/>
                  </a:lnTo>
                  <a:lnTo>
                    <a:pt x="771" y="228"/>
                  </a:lnTo>
                  <a:lnTo>
                    <a:pt x="771" y="228"/>
                  </a:lnTo>
                  <a:lnTo>
                    <a:pt x="782" y="230"/>
                  </a:lnTo>
                  <a:lnTo>
                    <a:pt x="792" y="231"/>
                  </a:lnTo>
                  <a:lnTo>
                    <a:pt x="800" y="235"/>
                  </a:lnTo>
                  <a:lnTo>
                    <a:pt x="805" y="241"/>
                  </a:lnTo>
                  <a:lnTo>
                    <a:pt x="805" y="241"/>
                  </a:lnTo>
                  <a:lnTo>
                    <a:pt x="809" y="248"/>
                  </a:lnTo>
                  <a:lnTo>
                    <a:pt x="812" y="259"/>
                  </a:lnTo>
                  <a:lnTo>
                    <a:pt x="812" y="273"/>
                  </a:lnTo>
                  <a:lnTo>
                    <a:pt x="809" y="288"/>
                  </a:lnTo>
                  <a:lnTo>
                    <a:pt x="755" y="546"/>
                  </a:lnTo>
                  <a:lnTo>
                    <a:pt x="755" y="546"/>
                  </a:lnTo>
                  <a:lnTo>
                    <a:pt x="751" y="561"/>
                  </a:lnTo>
                  <a:lnTo>
                    <a:pt x="745" y="575"/>
                  </a:lnTo>
                  <a:lnTo>
                    <a:pt x="738" y="588"/>
                  </a:lnTo>
                  <a:lnTo>
                    <a:pt x="729" y="597"/>
                  </a:lnTo>
                  <a:lnTo>
                    <a:pt x="720" y="605"/>
                  </a:lnTo>
                  <a:lnTo>
                    <a:pt x="708" y="609"/>
                  </a:lnTo>
                  <a:lnTo>
                    <a:pt x="695" y="612"/>
                  </a:lnTo>
                  <a:lnTo>
                    <a:pt x="681" y="614"/>
                  </a:lnTo>
                  <a:lnTo>
                    <a:pt x="285" y="614"/>
                  </a:lnTo>
                  <a:lnTo>
                    <a:pt x="285" y="614"/>
                  </a:lnTo>
                  <a:lnTo>
                    <a:pt x="274" y="614"/>
                  </a:lnTo>
                  <a:lnTo>
                    <a:pt x="265" y="611"/>
                  </a:lnTo>
                  <a:lnTo>
                    <a:pt x="257" y="608"/>
                  </a:lnTo>
                  <a:lnTo>
                    <a:pt x="251" y="603"/>
                  </a:lnTo>
                  <a:lnTo>
                    <a:pt x="251" y="603"/>
                  </a:lnTo>
                  <a:lnTo>
                    <a:pt x="247" y="594"/>
                  </a:lnTo>
                  <a:lnTo>
                    <a:pt x="245" y="583"/>
                  </a:lnTo>
                  <a:lnTo>
                    <a:pt x="245" y="569"/>
                  </a:lnTo>
                  <a:lnTo>
                    <a:pt x="247" y="554"/>
                  </a:lnTo>
                  <a:lnTo>
                    <a:pt x="247" y="5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Freeform 43"/>
            <p:cNvSpPr>
              <a:spLocks/>
            </p:cNvSpPr>
            <p:nvPr/>
          </p:nvSpPr>
          <p:spPr bwMode="auto">
            <a:xfrm>
              <a:off x="4972" y="1674"/>
              <a:ext cx="535" cy="420"/>
            </a:xfrm>
            <a:custGeom>
              <a:avLst/>
              <a:gdLst>
                <a:gd name="T0" fmla="*/ 396 w 1070"/>
                <a:gd name="T1" fmla="*/ 0 h 842"/>
                <a:gd name="T2" fmla="*/ 368 w 1070"/>
                <a:gd name="T3" fmla="*/ 2 h 842"/>
                <a:gd name="T4" fmla="*/ 318 w 1070"/>
                <a:gd name="T5" fmla="*/ 9 h 842"/>
                <a:gd name="T6" fmla="*/ 271 w 1070"/>
                <a:gd name="T7" fmla="*/ 26 h 842"/>
                <a:gd name="T8" fmla="*/ 230 w 1070"/>
                <a:gd name="T9" fmla="*/ 53 h 842"/>
                <a:gd name="T10" fmla="*/ 194 w 1070"/>
                <a:gd name="T11" fmla="*/ 85 h 842"/>
                <a:gd name="T12" fmla="*/ 163 w 1070"/>
                <a:gd name="T13" fmla="*/ 125 h 842"/>
                <a:gd name="T14" fmla="*/ 137 w 1070"/>
                <a:gd name="T15" fmla="*/ 171 h 842"/>
                <a:gd name="T16" fmla="*/ 119 w 1070"/>
                <a:gd name="T17" fmla="*/ 227 h 842"/>
                <a:gd name="T18" fmla="*/ 3 w 1070"/>
                <a:gd name="T19" fmla="*/ 769 h 842"/>
                <a:gd name="T20" fmla="*/ 0 w 1070"/>
                <a:gd name="T21" fmla="*/ 786 h 842"/>
                <a:gd name="T22" fmla="*/ 5 w 1070"/>
                <a:gd name="T23" fmla="*/ 813 h 842"/>
                <a:gd name="T24" fmla="*/ 11 w 1070"/>
                <a:gd name="T25" fmla="*/ 823 h 842"/>
                <a:gd name="T26" fmla="*/ 29 w 1070"/>
                <a:gd name="T27" fmla="*/ 837 h 842"/>
                <a:gd name="T28" fmla="*/ 55 w 1070"/>
                <a:gd name="T29" fmla="*/ 842 h 842"/>
                <a:gd name="T30" fmla="*/ 160 w 1070"/>
                <a:gd name="T31" fmla="*/ 842 h 842"/>
                <a:gd name="T32" fmla="*/ 187 w 1070"/>
                <a:gd name="T33" fmla="*/ 837 h 842"/>
                <a:gd name="T34" fmla="*/ 208 w 1070"/>
                <a:gd name="T35" fmla="*/ 825 h 842"/>
                <a:gd name="T36" fmla="*/ 224 w 1070"/>
                <a:gd name="T37" fmla="*/ 805 h 842"/>
                <a:gd name="T38" fmla="*/ 234 w 1070"/>
                <a:gd name="T39" fmla="*/ 779 h 842"/>
                <a:gd name="T40" fmla="*/ 557 w 1070"/>
                <a:gd name="T41" fmla="*/ 617 h 842"/>
                <a:gd name="T42" fmla="*/ 564 w 1070"/>
                <a:gd name="T43" fmla="*/ 615 h 842"/>
                <a:gd name="T44" fmla="*/ 578 w 1070"/>
                <a:gd name="T45" fmla="*/ 611 h 842"/>
                <a:gd name="T46" fmla="*/ 590 w 1070"/>
                <a:gd name="T47" fmla="*/ 600 h 842"/>
                <a:gd name="T48" fmla="*/ 598 w 1070"/>
                <a:gd name="T49" fmla="*/ 586 h 842"/>
                <a:gd name="T50" fmla="*/ 631 w 1070"/>
                <a:gd name="T51" fmla="*/ 435 h 842"/>
                <a:gd name="T52" fmla="*/ 632 w 1070"/>
                <a:gd name="T53" fmla="*/ 426 h 842"/>
                <a:gd name="T54" fmla="*/ 627 w 1070"/>
                <a:gd name="T55" fmla="*/ 409 h 842"/>
                <a:gd name="T56" fmla="*/ 624 w 1070"/>
                <a:gd name="T57" fmla="*/ 401 h 842"/>
                <a:gd name="T58" fmla="*/ 612 w 1070"/>
                <a:gd name="T59" fmla="*/ 392 h 842"/>
                <a:gd name="T60" fmla="*/ 597 w 1070"/>
                <a:gd name="T61" fmla="*/ 389 h 842"/>
                <a:gd name="T62" fmla="*/ 335 w 1070"/>
                <a:gd name="T63" fmla="*/ 298 h 842"/>
                <a:gd name="T64" fmla="*/ 339 w 1070"/>
                <a:gd name="T65" fmla="*/ 281 h 842"/>
                <a:gd name="T66" fmla="*/ 353 w 1070"/>
                <a:gd name="T67" fmla="*/ 256 h 842"/>
                <a:gd name="T68" fmla="*/ 372 w 1070"/>
                <a:gd name="T69" fmla="*/ 238 h 842"/>
                <a:gd name="T70" fmla="*/ 395 w 1070"/>
                <a:gd name="T71" fmla="*/ 230 h 842"/>
                <a:gd name="T72" fmla="*/ 785 w 1070"/>
                <a:gd name="T73" fmla="*/ 228 h 842"/>
                <a:gd name="T74" fmla="*/ 796 w 1070"/>
                <a:gd name="T75" fmla="*/ 230 h 842"/>
                <a:gd name="T76" fmla="*/ 812 w 1070"/>
                <a:gd name="T77" fmla="*/ 235 h 842"/>
                <a:gd name="T78" fmla="*/ 819 w 1070"/>
                <a:gd name="T79" fmla="*/ 241 h 842"/>
                <a:gd name="T80" fmla="*/ 825 w 1070"/>
                <a:gd name="T81" fmla="*/ 259 h 842"/>
                <a:gd name="T82" fmla="*/ 823 w 1070"/>
                <a:gd name="T83" fmla="*/ 288 h 842"/>
                <a:gd name="T84" fmla="*/ 722 w 1070"/>
                <a:gd name="T85" fmla="*/ 769 h 842"/>
                <a:gd name="T86" fmla="*/ 720 w 1070"/>
                <a:gd name="T87" fmla="*/ 800 h 842"/>
                <a:gd name="T88" fmla="*/ 729 w 1070"/>
                <a:gd name="T89" fmla="*/ 823 h 842"/>
                <a:gd name="T90" fmla="*/ 738 w 1070"/>
                <a:gd name="T91" fmla="*/ 831 h 842"/>
                <a:gd name="T92" fmla="*/ 760 w 1070"/>
                <a:gd name="T93" fmla="*/ 840 h 842"/>
                <a:gd name="T94" fmla="*/ 879 w 1070"/>
                <a:gd name="T95" fmla="*/ 842 h 842"/>
                <a:gd name="T96" fmla="*/ 893 w 1070"/>
                <a:gd name="T97" fmla="*/ 840 h 842"/>
                <a:gd name="T98" fmla="*/ 917 w 1070"/>
                <a:gd name="T99" fmla="*/ 833 h 842"/>
                <a:gd name="T100" fmla="*/ 936 w 1070"/>
                <a:gd name="T101" fmla="*/ 816 h 842"/>
                <a:gd name="T102" fmla="*/ 948 w 1070"/>
                <a:gd name="T103" fmla="*/ 793 h 842"/>
                <a:gd name="T104" fmla="*/ 1061 w 1070"/>
                <a:gd name="T105" fmla="*/ 264 h 842"/>
                <a:gd name="T106" fmla="*/ 1067 w 1070"/>
                <a:gd name="T107" fmla="*/ 231 h 842"/>
                <a:gd name="T108" fmla="*/ 1070 w 1070"/>
                <a:gd name="T109" fmla="*/ 174 h 842"/>
                <a:gd name="T110" fmla="*/ 1062 w 1070"/>
                <a:gd name="T111" fmla="*/ 124 h 842"/>
                <a:gd name="T112" fmla="*/ 1044 w 1070"/>
                <a:gd name="T113" fmla="*/ 80 h 842"/>
                <a:gd name="T114" fmla="*/ 1031 w 1070"/>
                <a:gd name="T115" fmla="*/ 62 h 842"/>
                <a:gd name="T116" fmla="*/ 1004 w 1070"/>
                <a:gd name="T117" fmla="*/ 36 h 842"/>
                <a:gd name="T118" fmla="*/ 968 w 1070"/>
                <a:gd name="T119" fmla="*/ 16 h 842"/>
                <a:gd name="T120" fmla="*/ 927 w 1070"/>
                <a:gd name="T121" fmla="*/ 5 h 842"/>
                <a:gd name="T122" fmla="*/ 877 w 1070"/>
                <a:gd name="T123"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70" h="842">
                  <a:moveTo>
                    <a:pt x="877" y="0"/>
                  </a:moveTo>
                  <a:lnTo>
                    <a:pt x="396" y="0"/>
                  </a:lnTo>
                  <a:lnTo>
                    <a:pt x="396" y="0"/>
                  </a:lnTo>
                  <a:lnTo>
                    <a:pt x="368" y="2"/>
                  </a:lnTo>
                  <a:lnTo>
                    <a:pt x="342" y="5"/>
                  </a:lnTo>
                  <a:lnTo>
                    <a:pt x="318" y="9"/>
                  </a:lnTo>
                  <a:lnTo>
                    <a:pt x="294" y="17"/>
                  </a:lnTo>
                  <a:lnTo>
                    <a:pt x="271" y="26"/>
                  </a:lnTo>
                  <a:lnTo>
                    <a:pt x="250" y="39"/>
                  </a:lnTo>
                  <a:lnTo>
                    <a:pt x="230" y="53"/>
                  </a:lnTo>
                  <a:lnTo>
                    <a:pt x="211" y="66"/>
                  </a:lnTo>
                  <a:lnTo>
                    <a:pt x="194" y="85"/>
                  </a:lnTo>
                  <a:lnTo>
                    <a:pt x="177" y="103"/>
                  </a:lnTo>
                  <a:lnTo>
                    <a:pt x="163" y="125"/>
                  </a:lnTo>
                  <a:lnTo>
                    <a:pt x="150" y="147"/>
                  </a:lnTo>
                  <a:lnTo>
                    <a:pt x="137" y="171"/>
                  </a:lnTo>
                  <a:lnTo>
                    <a:pt x="128" y="198"/>
                  </a:lnTo>
                  <a:lnTo>
                    <a:pt x="119" y="227"/>
                  </a:lnTo>
                  <a:lnTo>
                    <a:pt x="111" y="256"/>
                  </a:lnTo>
                  <a:lnTo>
                    <a:pt x="3" y="769"/>
                  </a:lnTo>
                  <a:lnTo>
                    <a:pt x="3" y="769"/>
                  </a:lnTo>
                  <a:lnTo>
                    <a:pt x="0" y="786"/>
                  </a:lnTo>
                  <a:lnTo>
                    <a:pt x="2" y="800"/>
                  </a:lnTo>
                  <a:lnTo>
                    <a:pt x="5" y="813"/>
                  </a:lnTo>
                  <a:lnTo>
                    <a:pt x="11" y="823"/>
                  </a:lnTo>
                  <a:lnTo>
                    <a:pt x="11" y="823"/>
                  </a:lnTo>
                  <a:lnTo>
                    <a:pt x="20" y="831"/>
                  </a:lnTo>
                  <a:lnTo>
                    <a:pt x="29" y="837"/>
                  </a:lnTo>
                  <a:lnTo>
                    <a:pt x="42" y="840"/>
                  </a:lnTo>
                  <a:lnTo>
                    <a:pt x="55" y="842"/>
                  </a:lnTo>
                  <a:lnTo>
                    <a:pt x="160" y="842"/>
                  </a:lnTo>
                  <a:lnTo>
                    <a:pt x="160" y="842"/>
                  </a:lnTo>
                  <a:lnTo>
                    <a:pt x="174" y="840"/>
                  </a:lnTo>
                  <a:lnTo>
                    <a:pt x="187" y="837"/>
                  </a:lnTo>
                  <a:lnTo>
                    <a:pt x="199" y="833"/>
                  </a:lnTo>
                  <a:lnTo>
                    <a:pt x="208" y="825"/>
                  </a:lnTo>
                  <a:lnTo>
                    <a:pt x="217" y="816"/>
                  </a:lnTo>
                  <a:lnTo>
                    <a:pt x="224" y="805"/>
                  </a:lnTo>
                  <a:lnTo>
                    <a:pt x="230" y="793"/>
                  </a:lnTo>
                  <a:lnTo>
                    <a:pt x="234" y="779"/>
                  </a:lnTo>
                  <a:lnTo>
                    <a:pt x="268" y="617"/>
                  </a:lnTo>
                  <a:lnTo>
                    <a:pt x="557" y="617"/>
                  </a:lnTo>
                  <a:lnTo>
                    <a:pt x="557" y="617"/>
                  </a:lnTo>
                  <a:lnTo>
                    <a:pt x="564" y="615"/>
                  </a:lnTo>
                  <a:lnTo>
                    <a:pt x="572" y="614"/>
                  </a:lnTo>
                  <a:lnTo>
                    <a:pt x="578" y="611"/>
                  </a:lnTo>
                  <a:lnTo>
                    <a:pt x="584" y="606"/>
                  </a:lnTo>
                  <a:lnTo>
                    <a:pt x="590" y="600"/>
                  </a:lnTo>
                  <a:lnTo>
                    <a:pt x="595" y="594"/>
                  </a:lnTo>
                  <a:lnTo>
                    <a:pt x="598" y="586"/>
                  </a:lnTo>
                  <a:lnTo>
                    <a:pt x="601" y="578"/>
                  </a:lnTo>
                  <a:lnTo>
                    <a:pt x="631" y="435"/>
                  </a:lnTo>
                  <a:lnTo>
                    <a:pt x="631" y="435"/>
                  </a:lnTo>
                  <a:lnTo>
                    <a:pt x="632" y="426"/>
                  </a:lnTo>
                  <a:lnTo>
                    <a:pt x="631" y="416"/>
                  </a:lnTo>
                  <a:lnTo>
                    <a:pt x="627" y="409"/>
                  </a:lnTo>
                  <a:lnTo>
                    <a:pt x="624" y="401"/>
                  </a:lnTo>
                  <a:lnTo>
                    <a:pt x="624" y="401"/>
                  </a:lnTo>
                  <a:lnTo>
                    <a:pt x="618" y="396"/>
                  </a:lnTo>
                  <a:lnTo>
                    <a:pt x="612" y="392"/>
                  </a:lnTo>
                  <a:lnTo>
                    <a:pt x="604" y="389"/>
                  </a:lnTo>
                  <a:lnTo>
                    <a:pt x="597" y="389"/>
                  </a:lnTo>
                  <a:lnTo>
                    <a:pt x="316" y="389"/>
                  </a:lnTo>
                  <a:lnTo>
                    <a:pt x="335" y="298"/>
                  </a:lnTo>
                  <a:lnTo>
                    <a:pt x="335" y="298"/>
                  </a:lnTo>
                  <a:lnTo>
                    <a:pt x="339" y="281"/>
                  </a:lnTo>
                  <a:lnTo>
                    <a:pt x="345" y="267"/>
                  </a:lnTo>
                  <a:lnTo>
                    <a:pt x="353" y="256"/>
                  </a:lnTo>
                  <a:lnTo>
                    <a:pt x="361" y="245"/>
                  </a:lnTo>
                  <a:lnTo>
                    <a:pt x="372" y="238"/>
                  </a:lnTo>
                  <a:lnTo>
                    <a:pt x="382" y="233"/>
                  </a:lnTo>
                  <a:lnTo>
                    <a:pt x="395" y="230"/>
                  </a:lnTo>
                  <a:lnTo>
                    <a:pt x="410" y="228"/>
                  </a:lnTo>
                  <a:lnTo>
                    <a:pt x="785" y="228"/>
                  </a:lnTo>
                  <a:lnTo>
                    <a:pt x="785" y="228"/>
                  </a:lnTo>
                  <a:lnTo>
                    <a:pt x="796" y="230"/>
                  </a:lnTo>
                  <a:lnTo>
                    <a:pt x="805" y="231"/>
                  </a:lnTo>
                  <a:lnTo>
                    <a:pt x="812" y="235"/>
                  </a:lnTo>
                  <a:lnTo>
                    <a:pt x="819" y="241"/>
                  </a:lnTo>
                  <a:lnTo>
                    <a:pt x="819" y="241"/>
                  </a:lnTo>
                  <a:lnTo>
                    <a:pt x="823" y="248"/>
                  </a:lnTo>
                  <a:lnTo>
                    <a:pt x="825" y="259"/>
                  </a:lnTo>
                  <a:lnTo>
                    <a:pt x="825" y="273"/>
                  </a:lnTo>
                  <a:lnTo>
                    <a:pt x="823" y="288"/>
                  </a:lnTo>
                  <a:lnTo>
                    <a:pt x="722" y="769"/>
                  </a:lnTo>
                  <a:lnTo>
                    <a:pt x="722" y="769"/>
                  </a:lnTo>
                  <a:lnTo>
                    <a:pt x="718" y="786"/>
                  </a:lnTo>
                  <a:lnTo>
                    <a:pt x="720" y="800"/>
                  </a:lnTo>
                  <a:lnTo>
                    <a:pt x="723" y="813"/>
                  </a:lnTo>
                  <a:lnTo>
                    <a:pt x="729" y="823"/>
                  </a:lnTo>
                  <a:lnTo>
                    <a:pt x="729" y="823"/>
                  </a:lnTo>
                  <a:lnTo>
                    <a:pt x="738" y="831"/>
                  </a:lnTo>
                  <a:lnTo>
                    <a:pt x="748" y="837"/>
                  </a:lnTo>
                  <a:lnTo>
                    <a:pt x="760" y="840"/>
                  </a:lnTo>
                  <a:lnTo>
                    <a:pt x="774" y="842"/>
                  </a:lnTo>
                  <a:lnTo>
                    <a:pt x="879" y="842"/>
                  </a:lnTo>
                  <a:lnTo>
                    <a:pt x="879" y="842"/>
                  </a:lnTo>
                  <a:lnTo>
                    <a:pt x="893" y="840"/>
                  </a:lnTo>
                  <a:lnTo>
                    <a:pt x="905" y="837"/>
                  </a:lnTo>
                  <a:lnTo>
                    <a:pt x="917" y="833"/>
                  </a:lnTo>
                  <a:lnTo>
                    <a:pt x="927" y="825"/>
                  </a:lnTo>
                  <a:lnTo>
                    <a:pt x="936" y="816"/>
                  </a:lnTo>
                  <a:lnTo>
                    <a:pt x="942" y="805"/>
                  </a:lnTo>
                  <a:lnTo>
                    <a:pt x="948" y="793"/>
                  </a:lnTo>
                  <a:lnTo>
                    <a:pt x="951" y="779"/>
                  </a:lnTo>
                  <a:lnTo>
                    <a:pt x="1061" y="264"/>
                  </a:lnTo>
                  <a:lnTo>
                    <a:pt x="1061" y="264"/>
                  </a:lnTo>
                  <a:lnTo>
                    <a:pt x="1067" y="231"/>
                  </a:lnTo>
                  <a:lnTo>
                    <a:pt x="1068" y="202"/>
                  </a:lnTo>
                  <a:lnTo>
                    <a:pt x="1070" y="174"/>
                  </a:lnTo>
                  <a:lnTo>
                    <a:pt x="1067" y="148"/>
                  </a:lnTo>
                  <a:lnTo>
                    <a:pt x="1062" y="124"/>
                  </a:lnTo>
                  <a:lnTo>
                    <a:pt x="1055" y="100"/>
                  </a:lnTo>
                  <a:lnTo>
                    <a:pt x="1044" y="80"/>
                  </a:lnTo>
                  <a:lnTo>
                    <a:pt x="1031" y="62"/>
                  </a:lnTo>
                  <a:lnTo>
                    <a:pt x="1031" y="62"/>
                  </a:lnTo>
                  <a:lnTo>
                    <a:pt x="1019" y="48"/>
                  </a:lnTo>
                  <a:lnTo>
                    <a:pt x="1004" y="36"/>
                  </a:lnTo>
                  <a:lnTo>
                    <a:pt x="987" y="25"/>
                  </a:lnTo>
                  <a:lnTo>
                    <a:pt x="968" y="16"/>
                  </a:lnTo>
                  <a:lnTo>
                    <a:pt x="948" y="9"/>
                  </a:lnTo>
                  <a:lnTo>
                    <a:pt x="927" y="5"/>
                  </a:lnTo>
                  <a:lnTo>
                    <a:pt x="902" y="2"/>
                  </a:lnTo>
                  <a:lnTo>
                    <a:pt x="877" y="0"/>
                  </a:lnTo>
                  <a:lnTo>
                    <a:pt x="8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4"/>
            <p:cNvSpPr>
              <a:spLocks noEditPoints="1"/>
            </p:cNvSpPr>
            <p:nvPr/>
          </p:nvSpPr>
          <p:spPr bwMode="auto">
            <a:xfrm>
              <a:off x="2518" y="1674"/>
              <a:ext cx="529" cy="420"/>
            </a:xfrm>
            <a:custGeom>
              <a:avLst/>
              <a:gdLst>
                <a:gd name="T0" fmla="*/ 983 w 1057"/>
                <a:gd name="T1" fmla="*/ 578 h 842"/>
                <a:gd name="T2" fmla="*/ 980 w 1057"/>
                <a:gd name="T3" fmla="*/ 497 h 842"/>
                <a:gd name="T4" fmla="*/ 969 w 1057"/>
                <a:gd name="T5" fmla="*/ 464 h 842"/>
                <a:gd name="T6" fmla="*/ 949 w 1057"/>
                <a:gd name="T7" fmla="*/ 436 h 842"/>
                <a:gd name="T8" fmla="*/ 934 w 1057"/>
                <a:gd name="T9" fmla="*/ 421 h 842"/>
                <a:gd name="T10" fmla="*/ 991 w 1057"/>
                <a:gd name="T11" fmla="*/ 370 h 842"/>
                <a:gd name="T12" fmla="*/ 1031 w 1057"/>
                <a:gd name="T13" fmla="*/ 299 h 842"/>
                <a:gd name="T14" fmla="*/ 1050 w 1057"/>
                <a:gd name="T15" fmla="*/ 230 h 842"/>
                <a:gd name="T16" fmla="*/ 1057 w 1057"/>
                <a:gd name="T17" fmla="*/ 176 h 842"/>
                <a:gd name="T18" fmla="*/ 1053 w 1057"/>
                <a:gd name="T19" fmla="*/ 111 h 842"/>
                <a:gd name="T20" fmla="*/ 1027 w 1057"/>
                <a:gd name="T21" fmla="*/ 60 h 842"/>
                <a:gd name="T22" fmla="*/ 999 w 1057"/>
                <a:gd name="T23" fmla="*/ 34 h 842"/>
                <a:gd name="T24" fmla="*/ 937 w 1057"/>
                <a:gd name="T25" fmla="*/ 9 h 842"/>
                <a:gd name="T26" fmla="*/ 854 w 1057"/>
                <a:gd name="T27" fmla="*/ 0 h 842"/>
                <a:gd name="T28" fmla="*/ 209 w 1057"/>
                <a:gd name="T29" fmla="*/ 2 h 842"/>
                <a:gd name="T30" fmla="*/ 176 w 1057"/>
                <a:gd name="T31" fmla="*/ 17 h 842"/>
                <a:gd name="T32" fmla="*/ 154 w 1057"/>
                <a:gd name="T33" fmla="*/ 50 h 842"/>
                <a:gd name="T34" fmla="*/ 316 w 1057"/>
                <a:gd name="T35" fmla="*/ 228 h 842"/>
                <a:gd name="T36" fmla="*/ 783 w 1057"/>
                <a:gd name="T37" fmla="*/ 228 h 842"/>
                <a:gd name="T38" fmla="*/ 806 w 1057"/>
                <a:gd name="T39" fmla="*/ 233 h 842"/>
                <a:gd name="T40" fmla="*/ 811 w 1057"/>
                <a:gd name="T41" fmla="*/ 239 h 842"/>
                <a:gd name="T42" fmla="*/ 811 w 1057"/>
                <a:gd name="T43" fmla="*/ 261 h 842"/>
                <a:gd name="T44" fmla="*/ 806 w 1057"/>
                <a:gd name="T45" fmla="*/ 282 h 842"/>
                <a:gd name="T46" fmla="*/ 792 w 1057"/>
                <a:gd name="T47" fmla="*/ 304 h 842"/>
                <a:gd name="T48" fmla="*/ 768 w 1057"/>
                <a:gd name="T49" fmla="*/ 313 h 842"/>
                <a:gd name="T50" fmla="*/ 192 w 1057"/>
                <a:gd name="T51" fmla="*/ 313 h 842"/>
                <a:gd name="T52" fmla="*/ 154 w 1057"/>
                <a:gd name="T53" fmla="*/ 318 h 842"/>
                <a:gd name="T54" fmla="*/ 125 w 1057"/>
                <a:gd name="T55" fmla="*/ 329 h 842"/>
                <a:gd name="T56" fmla="*/ 92 w 1057"/>
                <a:gd name="T57" fmla="*/ 361 h 842"/>
                <a:gd name="T58" fmla="*/ 1 w 1057"/>
                <a:gd name="T59" fmla="*/ 769 h 842"/>
                <a:gd name="T60" fmla="*/ 0 w 1057"/>
                <a:gd name="T61" fmla="*/ 800 h 842"/>
                <a:gd name="T62" fmla="*/ 9 w 1057"/>
                <a:gd name="T63" fmla="*/ 823 h 842"/>
                <a:gd name="T64" fmla="*/ 40 w 1057"/>
                <a:gd name="T65" fmla="*/ 840 h 842"/>
                <a:gd name="T66" fmla="*/ 694 w 1057"/>
                <a:gd name="T67" fmla="*/ 842 h 842"/>
                <a:gd name="T68" fmla="*/ 775 w 1057"/>
                <a:gd name="T69" fmla="*/ 834 h 842"/>
                <a:gd name="T70" fmla="*/ 845 w 1057"/>
                <a:gd name="T71" fmla="*/ 811 h 842"/>
                <a:gd name="T72" fmla="*/ 899 w 1057"/>
                <a:gd name="T73" fmla="*/ 773 h 842"/>
                <a:gd name="T74" fmla="*/ 940 w 1057"/>
                <a:gd name="T75" fmla="*/ 719 h 842"/>
                <a:gd name="T76" fmla="*/ 969 w 1057"/>
                <a:gd name="T77" fmla="*/ 648 h 842"/>
                <a:gd name="T78" fmla="*/ 701 w 1057"/>
                <a:gd name="T79" fmla="*/ 614 h 842"/>
                <a:gd name="T80" fmla="*/ 727 w 1057"/>
                <a:gd name="T81" fmla="*/ 529 h 842"/>
                <a:gd name="T82" fmla="*/ 744 w 1057"/>
                <a:gd name="T83" fmla="*/ 531 h 842"/>
                <a:gd name="T84" fmla="*/ 754 w 1057"/>
                <a:gd name="T85" fmla="*/ 537 h 842"/>
                <a:gd name="T86" fmla="*/ 757 w 1057"/>
                <a:gd name="T87" fmla="*/ 554 h 842"/>
                <a:gd name="T88" fmla="*/ 754 w 1057"/>
                <a:gd name="T89" fmla="*/ 572 h 842"/>
                <a:gd name="T90" fmla="*/ 743 w 1057"/>
                <a:gd name="T91" fmla="*/ 598 h 842"/>
                <a:gd name="T92" fmla="*/ 721 w 1057"/>
                <a:gd name="T93" fmla="*/ 612 h 842"/>
                <a:gd name="T94" fmla="*/ 701 w 1057"/>
                <a:gd name="T95" fmla="*/ 61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7" h="842">
                  <a:moveTo>
                    <a:pt x="977" y="611"/>
                  </a:moveTo>
                  <a:lnTo>
                    <a:pt x="977" y="611"/>
                  </a:lnTo>
                  <a:lnTo>
                    <a:pt x="983" y="578"/>
                  </a:lnTo>
                  <a:lnTo>
                    <a:pt x="985" y="549"/>
                  </a:lnTo>
                  <a:lnTo>
                    <a:pt x="985" y="521"/>
                  </a:lnTo>
                  <a:lnTo>
                    <a:pt x="980" y="497"/>
                  </a:lnTo>
                  <a:lnTo>
                    <a:pt x="977" y="484"/>
                  </a:lnTo>
                  <a:lnTo>
                    <a:pt x="974" y="473"/>
                  </a:lnTo>
                  <a:lnTo>
                    <a:pt x="969" y="464"/>
                  </a:lnTo>
                  <a:lnTo>
                    <a:pt x="963" y="453"/>
                  </a:lnTo>
                  <a:lnTo>
                    <a:pt x="957" y="444"/>
                  </a:lnTo>
                  <a:lnTo>
                    <a:pt x="949" y="436"/>
                  </a:lnTo>
                  <a:lnTo>
                    <a:pt x="942" y="429"/>
                  </a:lnTo>
                  <a:lnTo>
                    <a:pt x="934" y="421"/>
                  </a:lnTo>
                  <a:lnTo>
                    <a:pt x="934" y="421"/>
                  </a:lnTo>
                  <a:lnTo>
                    <a:pt x="954" y="407"/>
                  </a:lnTo>
                  <a:lnTo>
                    <a:pt x="974" y="390"/>
                  </a:lnTo>
                  <a:lnTo>
                    <a:pt x="991" y="370"/>
                  </a:lnTo>
                  <a:lnTo>
                    <a:pt x="1006" y="349"/>
                  </a:lnTo>
                  <a:lnTo>
                    <a:pt x="1019" y="325"/>
                  </a:lnTo>
                  <a:lnTo>
                    <a:pt x="1031" y="299"/>
                  </a:lnTo>
                  <a:lnTo>
                    <a:pt x="1040" y="272"/>
                  </a:lnTo>
                  <a:lnTo>
                    <a:pt x="1048" y="241"/>
                  </a:lnTo>
                  <a:lnTo>
                    <a:pt x="1050" y="230"/>
                  </a:lnTo>
                  <a:lnTo>
                    <a:pt x="1050" y="230"/>
                  </a:lnTo>
                  <a:lnTo>
                    <a:pt x="1054" y="202"/>
                  </a:lnTo>
                  <a:lnTo>
                    <a:pt x="1057" y="176"/>
                  </a:lnTo>
                  <a:lnTo>
                    <a:pt x="1057" y="153"/>
                  </a:lnTo>
                  <a:lnTo>
                    <a:pt x="1056" y="131"/>
                  </a:lnTo>
                  <a:lnTo>
                    <a:pt x="1053" y="111"/>
                  </a:lnTo>
                  <a:lnTo>
                    <a:pt x="1047" y="93"/>
                  </a:lnTo>
                  <a:lnTo>
                    <a:pt x="1037" y="76"/>
                  </a:lnTo>
                  <a:lnTo>
                    <a:pt x="1027" y="60"/>
                  </a:lnTo>
                  <a:lnTo>
                    <a:pt x="1027" y="60"/>
                  </a:lnTo>
                  <a:lnTo>
                    <a:pt x="1014" y="46"/>
                  </a:lnTo>
                  <a:lnTo>
                    <a:pt x="999" y="34"/>
                  </a:lnTo>
                  <a:lnTo>
                    <a:pt x="980" y="23"/>
                  </a:lnTo>
                  <a:lnTo>
                    <a:pt x="960" y="16"/>
                  </a:lnTo>
                  <a:lnTo>
                    <a:pt x="937" y="9"/>
                  </a:lnTo>
                  <a:lnTo>
                    <a:pt x="912" y="5"/>
                  </a:lnTo>
                  <a:lnTo>
                    <a:pt x="885" y="2"/>
                  </a:lnTo>
                  <a:lnTo>
                    <a:pt x="854" y="0"/>
                  </a:lnTo>
                  <a:lnTo>
                    <a:pt x="223" y="0"/>
                  </a:lnTo>
                  <a:lnTo>
                    <a:pt x="223" y="0"/>
                  </a:lnTo>
                  <a:lnTo>
                    <a:pt x="209" y="2"/>
                  </a:lnTo>
                  <a:lnTo>
                    <a:pt x="197" y="5"/>
                  </a:lnTo>
                  <a:lnTo>
                    <a:pt x="186" y="9"/>
                  </a:lnTo>
                  <a:lnTo>
                    <a:pt x="176" y="17"/>
                  </a:lnTo>
                  <a:lnTo>
                    <a:pt x="168" y="26"/>
                  </a:lnTo>
                  <a:lnTo>
                    <a:pt x="160" y="37"/>
                  </a:lnTo>
                  <a:lnTo>
                    <a:pt x="154" y="50"/>
                  </a:lnTo>
                  <a:lnTo>
                    <a:pt x="151" y="65"/>
                  </a:lnTo>
                  <a:lnTo>
                    <a:pt x="115" y="228"/>
                  </a:lnTo>
                  <a:lnTo>
                    <a:pt x="316" y="228"/>
                  </a:lnTo>
                  <a:lnTo>
                    <a:pt x="316" y="228"/>
                  </a:lnTo>
                  <a:lnTo>
                    <a:pt x="783" y="228"/>
                  </a:lnTo>
                  <a:lnTo>
                    <a:pt x="783" y="228"/>
                  </a:lnTo>
                  <a:lnTo>
                    <a:pt x="792" y="228"/>
                  </a:lnTo>
                  <a:lnTo>
                    <a:pt x="800" y="230"/>
                  </a:lnTo>
                  <a:lnTo>
                    <a:pt x="806" y="233"/>
                  </a:lnTo>
                  <a:lnTo>
                    <a:pt x="809" y="236"/>
                  </a:lnTo>
                  <a:lnTo>
                    <a:pt x="809" y="236"/>
                  </a:lnTo>
                  <a:lnTo>
                    <a:pt x="811" y="239"/>
                  </a:lnTo>
                  <a:lnTo>
                    <a:pt x="812" y="245"/>
                  </a:lnTo>
                  <a:lnTo>
                    <a:pt x="812" y="253"/>
                  </a:lnTo>
                  <a:lnTo>
                    <a:pt x="811" y="261"/>
                  </a:lnTo>
                  <a:lnTo>
                    <a:pt x="809" y="272"/>
                  </a:lnTo>
                  <a:lnTo>
                    <a:pt x="809" y="272"/>
                  </a:lnTo>
                  <a:lnTo>
                    <a:pt x="806" y="282"/>
                  </a:lnTo>
                  <a:lnTo>
                    <a:pt x="801" y="290"/>
                  </a:lnTo>
                  <a:lnTo>
                    <a:pt x="797" y="298"/>
                  </a:lnTo>
                  <a:lnTo>
                    <a:pt x="792" y="304"/>
                  </a:lnTo>
                  <a:lnTo>
                    <a:pt x="784" y="307"/>
                  </a:lnTo>
                  <a:lnTo>
                    <a:pt x="777" y="310"/>
                  </a:lnTo>
                  <a:lnTo>
                    <a:pt x="768" y="313"/>
                  </a:lnTo>
                  <a:lnTo>
                    <a:pt x="757" y="313"/>
                  </a:lnTo>
                  <a:lnTo>
                    <a:pt x="192" y="313"/>
                  </a:lnTo>
                  <a:lnTo>
                    <a:pt x="192" y="313"/>
                  </a:lnTo>
                  <a:lnTo>
                    <a:pt x="179" y="313"/>
                  </a:lnTo>
                  <a:lnTo>
                    <a:pt x="165" y="315"/>
                  </a:lnTo>
                  <a:lnTo>
                    <a:pt x="154" y="318"/>
                  </a:lnTo>
                  <a:lnTo>
                    <a:pt x="143" y="321"/>
                  </a:lnTo>
                  <a:lnTo>
                    <a:pt x="134" y="324"/>
                  </a:lnTo>
                  <a:lnTo>
                    <a:pt x="125" y="329"/>
                  </a:lnTo>
                  <a:lnTo>
                    <a:pt x="111" y="338"/>
                  </a:lnTo>
                  <a:lnTo>
                    <a:pt x="100" y="350"/>
                  </a:lnTo>
                  <a:lnTo>
                    <a:pt x="92" y="361"/>
                  </a:lnTo>
                  <a:lnTo>
                    <a:pt x="88" y="370"/>
                  </a:lnTo>
                  <a:lnTo>
                    <a:pt x="83" y="379"/>
                  </a:lnTo>
                  <a:lnTo>
                    <a:pt x="1" y="769"/>
                  </a:lnTo>
                  <a:lnTo>
                    <a:pt x="1" y="769"/>
                  </a:lnTo>
                  <a:lnTo>
                    <a:pt x="0" y="786"/>
                  </a:lnTo>
                  <a:lnTo>
                    <a:pt x="0" y="800"/>
                  </a:lnTo>
                  <a:lnTo>
                    <a:pt x="3" y="813"/>
                  </a:lnTo>
                  <a:lnTo>
                    <a:pt x="9" y="823"/>
                  </a:lnTo>
                  <a:lnTo>
                    <a:pt x="9" y="823"/>
                  </a:lnTo>
                  <a:lnTo>
                    <a:pt x="18" y="831"/>
                  </a:lnTo>
                  <a:lnTo>
                    <a:pt x="27" y="837"/>
                  </a:lnTo>
                  <a:lnTo>
                    <a:pt x="40" y="840"/>
                  </a:lnTo>
                  <a:lnTo>
                    <a:pt x="54" y="842"/>
                  </a:lnTo>
                  <a:lnTo>
                    <a:pt x="694" y="842"/>
                  </a:lnTo>
                  <a:lnTo>
                    <a:pt x="694" y="842"/>
                  </a:lnTo>
                  <a:lnTo>
                    <a:pt x="723" y="840"/>
                  </a:lnTo>
                  <a:lnTo>
                    <a:pt x="749" y="839"/>
                  </a:lnTo>
                  <a:lnTo>
                    <a:pt x="775" y="834"/>
                  </a:lnTo>
                  <a:lnTo>
                    <a:pt x="800" y="828"/>
                  </a:lnTo>
                  <a:lnTo>
                    <a:pt x="823" y="820"/>
                  </a:lnTo>
                  <a:lnTo>
                    <a:pt x="845" y="811"/>
                  </a:lnTo>
                  <a:lnTo>
                    <a:pt x="863" y="800"/>
                  </a:lnTo>
                  <a:lnTo>
                    <a:pt x="882" y="788"/>
                  </a:lnTo>
                  <a:lnTo>
                    <a:pt x="899" y="773"/>
                  </a:lnTo>
                  <a:lnTo>
                    <a:pt x="914" y="756"/>
                  </a:lnTo>
                  <a:lnTo>
                    <a:pt x="928" y="739"/>
                  </a:lnTo>
                  <a:lnTo>
                    <a:pt x="940" y="719"/>
                  </a:lnTo>
                  <a:lnTo>
                    <a:pt x="951" y="697"/>
                  </a:lnTo>
                  <a:lnTo>
                    <a:pt x="960" y="674"/>
                  </a:lnTo>
                  <a:lnTo>
                    <a:pt x="969" y="648"/>
                  </a:lnTo>
                  <a:lnTo>
                    <a:pt x="976" y="621"/>
                  </a:lnTo>
                  <a:lnTo>
                    <a:pt x="977" y="611"/>
                  </a:lnTo>
                  <a:close/>
                  <a:moveTo>
                    <a:pt x="701" y="614"/>
                  </a:moveTo>
                  <a:lnTo>
                    <a:pt x="266" y="614"/>
                  </a:lnTo>
                  <a:lnTo>
                    <a:pt x="285" y="529"/>
                  </a:lnTo>
                  <a:lnTo>
                    <a:pt x="727" y="529"/>
                  </a:lnTo>
                  <a:lnTo>
                    <a:pt x="727" y="529"/>
                  </a:lnTo>
                  <a:lnTo>
                    <a:pt x="737" y="531"/>
                  </a:lnTo>
                  <a:lnTo>
                    <a:pt x="744" y="531"/>
                  </a:lnTo>
                  <a:lnTo>
                    <a:pt x="751" y="534"/>
                  </a:lnTo>
                  <a:lnTo>
                    <a:pt x="754" y="537"/>
                  </a:lnTo>
                  <a:lnTo>
                    <a:pt x="754" y="537"/>
                  </a:lnTo>
                  <a:lnTo>
                    <a:pt x="757" y="540"/>
                  </a:lnTo>
                  <a:lnTo>
                    <a:pt x="757" y="546"/>
                  </a:lnTo>
                  <a:lnTo>
                    <a:pt x="757" y="554"/>
                  </a:lnTo>
                  <a:lnTo>
                    <a:pt x="755" y="563"/>
                  </a:lnTo>
                  <a:lnTo>
                    <a:pt x="754" y="572"/>
                  </a:lnTo>
                  <a:lnTo>
                    <a:pt x="754" y="572"/>
                  </a:lnTo>
                  <a:lnTo>
                    <a:pt x="751" y="583"/>
                  </a:lnTo>
                  <a:lnTo>
                    <a:pt x="747" y="592"/>
                  </a:lnTo>
                  <a:lnTo>
                    <a:pt x="743" y="598"/>
                  </a:lnTo>
                  <a:lnTo>
                    <a:pt x="737" y="605"/>
                  </a:lnTo>
                  <a:lnTo>
                    <a:pt x="729" y="609"/>
                  </a:lnTo>
                  <a:lnTo>
                    <a:pt x="721" y="612"/>
                  </a:lnTo>
                  <a:lnTo>
                    <a:pt x="712" y="614"/>
                  </a:lnTo>
                  <a:lnTo>
                    <a:pt x="701" y="614"/>
                  </a:lnTo>
                  <a:lnTo>
                    <a:pt x="701"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5"/>
            <p:cNvSpPr>
              <a:spLocks/>
            </p:cNvSpPr>
            <p:nvPr/>
          </p:nvSpPr>
          <p:spPr bwMode="auto">
            <a:xfrm>
              <a:off x="4003" y="1674"/>
              <a:ext cx="525" cy="420"/>
            </a:xfrm>
            <a:custGeom>
              <a:avLst/>
              <a:gdLst>
                <a:gd name="T0" fmla="*/ 224 w 1050"/>
                <a:gd name="T1" fmla="*/ 0 h 842"/>
                <a:gd name="T2" fmla="*/ 187 w 1050"/>
                <a:gd name="T3" fmla="*/ 9 h 842"/>
                <a:gd name="T4" fmla="*/ 160 w 1050"/>
                <a:gd name="T5" fmla="*/ 37 h 842"/>
                <a:gd name="T6" fmla="*/ 116 w 1050"/>
                <a:gd name="T7" fmla="*/ 228 h 842"/>
                <a:gd name="T8" fmla="*/ 785 w 1050"/>
                <a:gd name="T9" fmla="*/ 228 h 842"/>
                <a:gd name="T10" fmla="*/ 802 w 1050"/>
                <a:gd name="T11" fmla="*/ 236 h 842"/>
                <a:gd name="T12" fmla="*/ 805 w 1050"/>
                <a:gd name="T13" fmla="*/ 245 h 842"/>
                <a:gd name="T14" fmla="*/ 793 w 1050"/>
                <a:gd name="T15" fmla="*/ 313 h 842"/>
                <a:gd name="T16" fmla="*/ 785 w 1050"/>
                <a:gd name="T17" fmla="*/ 332 h 842"/>
                <a:gd name="T18" fmla="*/ 768 w 1050"/>
                <a:gd name="T19" fmla="*/ 349 h 842"/>
                <a:gd name="T20" fmla="*/ 740 w 1050"/>
                <a:gd name="T21" fmla="*/ 355 h 842"/>
                <a:gd name="T22" fmla="*/ 167 w 1050"/>
                <a:gd name="T23" fmla="*/ 355 h 842"/>
                <a:gd name="T24" fmla="*/ 125 w 1050"/>
                <a:gd name="T25" fmla="*/ 366 h 842"/>
                <a:gd name="T26" fmla="*/ 97 w 1050"/>
                <a:gd name="T27" fmla="*/ 384 h 842"/>
                <a:gd name="T28" fmla="*/ 76 w 1050"/>
                <a:gd name="T29" fmla="*/ 423 h 842"/>
                <a:gd name="T30" fmla="*/ 2 w 1050"/>
                <a:gd name="T31" fmla="*/ 769 h 842"/>
                <a:gd name="T32" fmla="*/ 0 w 1050"/>
                <a:gd name="T33" fmla="*/ 800 h 842"/>
                <a:gd name="T34" fmla="*/ 11 w 1050"/>
                <a:gd name="T35" fmla="*/ 823 h 842"/>
                <a:gd name="T36" fmla="*/ 40 w 1050"/>
                <a:gd name="T37" fmla="*/ 840 h 842"/>
                <a:gd name="T38" fmla="*/ 159 w 1050"/>
                <a:gd name="T39" fmla="*/ 842 h 842"/>
                <a:gd name="T40" fmla="*/ 197 w 1050"/>
                <a:gd name="T41" fmla="*/ 833 h 842"/>
                <a:gd name="T42" fmla="*/ 224 w 1050"/>
                <a:gd name="T43" fmla="*/ 805 h 842"/>
                <a:gd name="T44" fmla="*/ 274 w 1050"/>
                <a:gd name="T45" fmla="*/ 581 h 842"/>
                <a:gd name="T46" fmla="*/ 686 w 1050"/>
                <a:gd name="T47" fmla="*/ 583 h 842"/>
                <a:gd name="T48" fmla="*/ 717 w 1050"/>
                <a:gd name="T49" fmla="*/ 597 h 842"/>
                <a:gd name="T50" fmla="*/ 722 w 1050"/>
                <a:gd name="T51" fmla="*/ 608 h 842"/>
                <a:gd name="T52" fmla="*/ 722 w 1050"/>
                <a:gd name="T53" fmla="*/ 648 h 842"/>
                <a:gd name="T54" fmla="*/ 694 w 1050"/>
                <a:gd name="T55" fmla="*/ 786 h 842"/>
                <a:gd name="T56" fmla="*/ 705 w 1050"/>
                <a:gd name="T57" fmla="*/ 823 h 842"/>
                <a:gd name="T58" fmla="*/ 722 w 1050"/>
                <a:gd name="T59" fmla="*/ 837 h 842"/>
                <a:gd name="T60" fmla="*/ 853 w 1050"/>
                <a:gd name="T61" fmla="*/ 842 h 842"/>
                <a:gd name="T62" fmla="*/ 880 w 1050"/>
                <a:gd name="T63" fmla="*/ 837 h 842"/>
                <a:gd name="T64" fmla="*/ 910 w 1050"/>
                <a:gd name="T65" fmla="*/ 816 h 842"/>
                <a:gd name="T66" fmla="*/ 927 w 1050"/>
                <a:gd name="T67" fmla="*/ 779 h 842"/>
                <a:gd name="T68" fmla="*/ 956 w 1050"/>
                <a:gd name="T69" fmla="*/ 628 h 842"/>
                <a:gd name="T70" fmla="*/ 954 w 1050"/>
                <a:gd name="T71" fmla="*/ 546 h 842"/>
                <a:gd name="T72" fmla="*/ 937 w 1050"/>
                <a:gd name="T73" fmla="*/ 503 h 842"/>
                <a:gd name="T74" fmla="*/ 916 w 1050"/>
                <a:gd name="T75" fmla="*/ 478 h 842"/>
                <a:gd name="T76" fmla="*/ 931 w 1050"/>
                <a:gd name="T77" fmla="*/ 457 h 842"/>
                <a:gd name="T78" fmla="*/ 985 w 1050"/>
                <a:gd name="T79" fmla="*/ 398 h 842"/>
                <a:gd name="T80" fmla="*/ 1022 w 1050"/>
                <a:gd name="T81" fmla="*/ 316 h 842"/>
                <a:gd name="T82" fmla="*/ 1042 w 1050"/>
                <a:gd name="T83" fmla="*/ 230 h 842"/>
                <a:gd name="T84" fmla="*/ 1050 w 1050"/>
                <a:gd name="T85" fmla="*/ 153 h 842"/>
                <a:gd name="T86" fmla="*/ 1038 w 1050"/>
                <a:gd name="T87" fmla="*/ 93 h 842"/>
                <a:gd name="T88" fmla="*/ 1019 w 1050"/>
                <a:gd name="T89" fmla="*/ 60 h 842"/>
                <a:gd name="T90" fmla="*/ 973 w 1050"/>
                <a:gd name="T91" fmla="*/ 23 h 842"/>
                <a:gd name="T92" fmla="*/ 904 w 1050"/>
                <a:gd name="T93" fmla="*/ 5 h 842"/>
                <a:gd name="T94" fmla="*/ 846 w 1050"/>
                <a:gd name="T95"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0" h="842">
                  <a:moveTo>
                    <a:pt x="846" y="0"/>
                  </a:moveTo>
                  <a:lnTo>
                    <a:pt x="224" y="0"/>
                  </a:lnTo>
                  <a:lnTo>
                    <a:pt x="224" y="0"/>
                  </a:lnTo>
                  <a:lnTo>
                    <a:pt x="210" y="2"/>
                  </a:lnTo>
                  <a:lnTo>
                    <a:pt x="197" y="5"/>
                  </a:lnTo>
                  <a:lnTo>
                    <a:pt x="187" y="9"/>
                  </a:lnTo>
                  <a:lnTo>
                    <a:pt x="176" y="17"/>
                  </a:lnTo>
                  <a:lnTo>
                    <a:pt x="168" y="26"/>
                  </a:lnTo>
                  <a:lnTo>
                    <a:pt x="160" y="37"/>
                  </a:lnTo>
                  <a:lnTo>
                    <a:pt x="154" y="50"/>
                  </a:lnTo>
                  <a:lnTo>
                    <a:pt x="151" y="65"/>
                  </a:lnTo>
                  <a:lnTo>
                    <a:pt x="116" y="228"/>
                  </a:lnTo>
                  <a:lnTo>
                    <a:pt x="776" y="228"/>
                  </a:lnTo>
                  <a:lnTo>
                    <a:pt x="776" y="228"/>
                  </a:lnTo>
                  <a:lnTo>
                    <a:pt x="785" y="228"/>
                  </a:lnTo>
                  <a:lnTo>
                    <a:pt x="793" y="230"/>
                  </a:lnTo>
                  <a:lnTo>
                    <a:pt x="797" y="233"/>
                  </a:lnTo>
                  <a:lnTo>
                    <a:pt x="802" y="236"/>
                  </a:lnTo>
                  <a:lnTo>
                    <a:pt x="802" y="236"/>
                  </a:lnTo>
                  <a:lnTo>
                    <a:pt x="803" y="239"/>
                  </a:lnTo>
                  <a:lnTo>
                    <a:pt x="805" y="245"/>
                  </a:lnTo>
                  <a:lnTo>
                    <a:pt x="805" y="253"/>
                  </a:lnTo>
                  <a:lnTo>
                    <a:pt x="803" y="261"/>
                  </a:lnTo>
                  <a:lnTo>
                    <a:pt x="793" y="313"/>
                  </a:lnTo>
                  <a:lnTo>
                    <a:pt x="793" y="313"/>
                  </a:lnTo>
                  <a:lnTo>
                    <a:pt x="789" y="322"/>
                  </a:lnTo>
                  <a:lnTo>
                    <a:pt x="785" y="332"/>
                  </a:lnTo>
                  <a:lnTo>
                    <a:pt x="780" y="339"/>
                  </a:lnTo>
                  <a:lnTo>
                    <a:pt x="776" y="344"/>
                  </a:lnTo>
                  <a:lnTo>
                    <a:pt x="768" y="349"/>
                  </a:lnTo>
                  <a:lnTo>
                    <a:pt x="760" y="352"/>
                  </a:lnTo>
                  <a:lnTo>
                    <a:pt x="751" y="353"/>
                  </a:lnTo>
                  <a:lnTo>
                    <a:pt x="740" y="355"/>
                  </a:lnTo>
                  <a:lnTo>
                    <a:pt x="185" y="355"/>
                  </a:lnTo>
                  <a:lnTo>
                    <a:pt x="185" y="355"/>
                  </a:lnTo>
                  <a:lnTo>
                    <a:pt x="167" y="355"/>
                  </a:lnTo>
                  <a:lnTo>
                    <a:pt x="151" y="358"/>
                  </a:lnTo>
                  <a:lnTo>
                    <a:pt x="137" y="361"/>
                  </a:lnTo>
                  <a:lnTo>
                    <a:pt x="125" y="366"/>
                  </a:lnTo>
                  <a:lnTo>
                    <a:pt x="114" y="372"/>
                  </a:lnTo>
                  <a:lnTo>
                    <a:pt x="105" y="378"/>
                  </a:lnTo>
                  <a:lnTo>
                    <a:pt x="97" y="384"/>
                  </a:lnTo>
                  <a:lnTo>
                    <a:pt x="91" y="392"/>
                  </a:lnTo>
                  <a:lnTo>
                    <a:pt x="79" y="412"/>
                  </a:lnTo>
                  <a:lnTo>
                    <a:pt x="76" y="423"/>
                  </a:lnTo>
                  <a:lnTo>
                    <a:pt x="76" y="423"/>
                  </a:lnTo>
                  <a:lnTo>
                    <a:pt x="74" y="427"/>
                  </a:lnTo>
                  <a:lnTo>
                    <a:pt x="2" y="769"/>
                  </a:lnTo>
                  <a:lnTo>
                    <a:pt x="2" y="769"/>
                  </a:lnTo>
                  <a:lnTo>
                    <a:pt x="0" y="786"/>
                  </a:lnTo>
                  <a:lnTo>
                    <a:pt x="0" y="800"/>
                  </a:lnTo>
                  <a:lnTo>
                    <a:pt x="3" y="813"/>
                  </a:lnTo>
                  <a:lnTo>
                    <a:pt x="11" y="823"/>
                  </a:lnTo>
                  <a:lnTo>
                    <a:pt x="11" y="823"/>
                  </a:lnTo>
                  <a:lnTo>
                    <a:pt x="19" y="831"/>
                  </a:lnTo>
                  <a:lnTo>
                    <a:pt x="29" y="837"/>
                  </a:lnTo>
                  <a:lnTo>
                    <a:pt x="40" y="840"/>
                  </a:lnTo>
                  <a:lnTo>
                    <a:pt x="54" y="842"/>
                  </a:lnTo>
                  <a:lnTo>
                    <a:pt x="159" y="842"/>
                  </a:lnTo>
                  <a:lnTo>
                    <a:pt x="159" y="842"/>
                  </a:lnTo>
                  <a:lnTo>
                    <a:pt x="173" y="840"/>
                  </a:lnTo>
                  <a:lnTo>
                    <a:pt x="187" y="837"/>
                  </a:lnTo>
                  <a:lnTo>
                    <a:pt x="197" y="833"/>
                  </a:lnTo>
                  <a:lnTo>
                    <a:pt x="207" y="825"/>
                  </a:lnTo>
                  <a:lnTo>
                    <a:pt x="216" y="816"/>
                  </a:lnTo>
                  <a:lnTo>
                    <a:pt x="224" y="805"/>
                  </a:lnTo>
                  <a:lnTo>
                    <a:pt x="228" y="793"/>
                  </a:lnTo>
                  <a:lnTo>
                    <a:pt x="233" y="779"/>
                  </a:lnTo>
                  <a:lnTo>
                    <a:pt x="274" y="581"/>
                  </a:lnTo>
                  <a:lnTo>
                    <a:pt x="671" y="581"/>
                  </a:lnTo>
                  <a:lnTo>
                    <a:pt x="671" y="581"/>
                  </a:lnTo>
                  <a:lnTo>
                    <a:pt x="686" y="583"/>
                  </a:lnTo>
                  <a:lnTo>
                    <a:pt x="698" y="586"/>
                  </a:lnTo>
                  <a:lnTo>
                    <a:pt x="709" y="591"/>
                  </a:lnTo>
                  <a:lnTo>
                    <a:pt x="717" y="597"/>
                  </a:lnTo>
                  <a:lnTo>
                    <a:pt x="717" y="597"/>
                  </a:lnTo>
                  <a:lnTo>
                    <a:pt x="720" y="601"/>
                  </a:lnTo>
                  <a:lnTo>
                    <a:pt x="722" y="608"/>
                  </a:lnTo>
                  <a:lnTo>
                    <a:pt x="725" y="621"/>
                  </a:lnTo>
                  <a:lnTo>
                    <a:pt x="723" y="635"/>
                  </a:lnTo>
                  <a:lnTo>
                    <a:pt x="722" y="648"/>
                  </a:lnTo>
                  <a:lnTo>
                    <a:pt x="695" y="769"/>
                  </a:lnTo>
                  <a:lnTo>
                    <a:pt x="695" y="769"/>
                  </a:lnTo>
                  <a:lnTo>
                    <a:pt x="694" y="786"/>
                  </a:lnTo>
                  <a:lnTo>
                    <a:pt x="694" y="800"/>
                  </a:lnTo>
                  <a:lnTo>
                    <a:pt x="697" y="813"/>
                  </a:lnTo>
                  <a:lnTo>
                    <a:pt x="705" y="823"/>
                  </a:lnTo>
                  <a:lnTo>
                    <a:pt x="705" y="823"/>
                  </a:lnTo>
                  <a:lnTo>
                    <a:pt x="712" y="831"/>
                  </a:lnTo>
                  <a:lnTo>
                    <a:pt x="722" y="837"/>
                  </a:lnTo>
                  <a:lnTo>
                    <a:pt x="734" y="840"/>
                  </a:lnTo>
                  <a:lnTo>
                    <a:pt x="748" y="842"/>
                  </a:lnTo>
                  <a:lnTo>
                    <a:pt x="853" y="842"/>
                  </a:lnTo>
                  <a:lnTo>
                    <a:pt x="853" y="842"/>
                  </a:lnTo>
                  <a:lnTo>
                    <a:pt x="867" y="840"/>
                  </a:lnTo>
                  <a:lnTo>
                    <a:pt x="880" y="837"/>
                  </a:lnTo>
                  <a:lnTo>
                    <a:pt x="891" y="833"/>
                  </a:lnTo>
                  <a:lnTo>
                    <a:pt x="900" y="825"/>
                  </a:lnTo>
                  <a:lnTo>
                    <a:pt x="910" y="816"/>
                  </a:lnTo>
                  <a:lnTo>
                    <a:pt x="916" y="805"/>
                  </a:lnTo>
                  <a:lnTo>
                    <a:pt x="922" y="793"/>
                  </a:lnTo>
                  <a:lnTo>
                    <a:pt x="927" y="779"/>
                  </a:lnTo>
                  <a:lnTo>
                    <a:pt x="951" y="660"/>
                  </a:lnTo>
                  <a:lnTo>
                    <a:pt x="951" y="660"/>
                  </a:lnTo>
                  <a:lnTo>
                    <a:pt x="956" y="628"/>
                  </a:lnTo>
                  <a:lnTo>
                    <a:pt x="959" y="598"/>
                  </a:lnTo>
                  <a:lnTo>
                    <a:pt x="959" y="571"/>
                  </a:lnTo>
                  <a:lnTo>
                    <a:pt x="954" y="546"/>
                  </a:lnTo>
                  <a:lnTo>
                    <a:pt x="948" y="523"/>
                  </a:lnTo>
                  <a:lnTo>
                    <a:pt x="944" y="514"/>
                  </a:lnTo>
                  <a:lnTo>
                    <a:pt x="937" y="503"/>
                  </a:lnTo>
                  <a:lnTo>
                    <a:pt x="931" y="494"/>
                  </a:lnTo>
                  <a:lnTo>
                    <a:pt x="924" y="486"/>
                  </a:lnTo>
                  <a:lnTo>
                    <a:pt x="916" y="478"/>
                  </a:lnTo>
                  <a:lnTo>
                    <a:pt x="908" y="470"/>
                  </a:lnTo>
                  <a:lnTo>
                    <a:pt x="908" y="470"/>
                  </a:lnTo>
                  <a:lnTo>
                    <a:pt x="931" y="457"/>
                  </a:lnTo>
                  <a:lnTo>
                    <a:pt x="951" y="440"/>
                  </a:lnTo>
                  <a:lnTo>
                    <a:pt x="970" y="420"/>
                  </a:lnTo>
                  <a:lnTo>
                    <a:pt x="985" y="398"/>
                  </a:lnTo>
                  <a:lnTo>
                    <a:pt x="1001" y="373"/>
                  </a:lnTo>
                  <a:lnTo>
                    <a:pt x="1013" y="347"/>
                  </a:lnTo>
                  <a:lnTo>
                    <a:pt x="1022" y="316"/>
                  </a:lnTo>
                  <a:lnTo>
                    <a:pt x="1030" y="284"/>
                  </a:lnTo>
                  <a:lnTo>
                    <a:pt x="1042" y="230"/>
                  </a:lnTo>
                  <a:lnTo>
                    <a:pt x="1042" y="230"/>
                  </a:lnTo>
                  <a:lnTo>
                    <a:pt x="1047" y="202"/>
                  </a:lnTo>
                  <a:lnTo>
                    <a:pt x="1050" y="176"/>
                  </a:lnTo>
                  <a:lnTo>
                    <a:pt x="1050" y="153"/>
                  </a:lnTo>
                  <a:lnTo>
                    <a:pt x="1048" y="131"/>
                  </a:lnTo>
                  <a:lnTo>
                    <a:pt x="1044" y="111"/>
                  </a:lnTo>
                  <a:lnTo>
                    <a:pt x="1038" y="93"/>
                  </a:lnTo>
                  <a:lnTo>
                    <a:pt x="1030" y="76"/>
                  </a:lnTo>
                  <a:lnTo>
                    <a:pt x="1019" y="60"/>
                  </a:lnTo>
                  <a:lnTo>
                    <a:pt x="1019" y="60"/>
                  </a:lnTo>
                  <a:lnTo>
                    <a:pt x="1005" y="46"/>
                  </a:lnTo>
                  <a:lnTo>
                    <a:pt x="990" y="34"/>
                  </a:lnTo>
                  <a:lnTo>
                    <a:pt x="973" y="23"/>
                  </a:lnTo>
                  <a:lnTo>
                    <a:pt x="951" y="16"/>
                  </a:lnTo>
                  <a:lnTo>
                    <a:pt x="930" y="9"/>
                  </a:lnTo>
                  <a:lnTo>
                    <a:pt x="904" y="5"/>
                  </a:lnTo>
                  <a:lnTo>
                    <a:pt x="877" y="2"/>
                  </a:lnTo>
                  <a:lnTo>
                    <a:pt x="846" y="0"/>
                  </a:lnTo>
                  <a:lnTo>
                    <a:pt x="8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6"/>
            <p:cNvSpPr>
              <a:spLocks/>
            </p:cNvSpPr>
            <p:nvPr/>
          </p:nvSpPr>
          <p:spPr bwMode="auto">
            <a:xfrm>
              <a:off x="6480" y="1674"/>
              <a:ext cx="525" cy="420"/>
            </a:xfrm>
            <a:custGeom>
              <a:avLst/>
              <a:gdLst>
                <a:gd name="T0" fmla="*/ 931 w 1049"/>
                <a:gd name="T1" fmla="*/ 457 h 842"/>
                <a:gd name="T2" fmla="*/ 986 w 1049"/>
                <a:gd name="T3" fmla="*/ 398 h 842"/>
                <a:gd name="T4" fmla="*/ 1022 w 1049"/>
                <a:gd name="T5" fmla="*/ 316 h 842"/>
                <a:gd name="T6" fmla="*/ 1042 w 1049"/>
                <a:gd name="T7" fmla="*/ 230 h 842"/>
                <a:gd name="T8" fmla="*/ 1049 w 1049"/>
                <a:gd name="T9" fmla="*/ 153 h 842"/>
                <a:gd name="T10" fmla="*/ 1039 w 1049"/>
                <a:gd name="T11" fmla="*/ 93 h 842"/>
                <a:gd name="T12" fmla="*/ 1019 w 1049"/>
                <a:gd name="T13" fmla="*/ 60 h 842"/>
                <a:gd name="T14" fmla="*/ 972 w 1049"/>
                <a:gd name="T15" fmla="*/ 23 h 842"/>
                <a:gd name="T16" fmla="*/ 905 w 1049"/>
                <a:gd name="T17" fmla="*/ 5 h 842"/>
                <a:gd name="T18" fmla="*/ 223 w 1049"/>
                <a:gd name="T19" fmla="*/ 0 h 842"/>
                <a:gd name="T20" fmla="*/ 197 w 1049"/>
                <a:gd name="T21" fmla="*/ 5 h 842"/>
                <a:gd name="T22" fmla="*/ 168 w 1049"/>
                <a:gd name="T23" fmla="*/ 26 h 842"/>
                <a:gd name="T24" fmla="*/ 151 w 1049"/>
                <a:gd name="T25" fmla="*/ 65 h 842"/>
                <a:gd name="T26" fmla="*/ 775 w 1049"/>
                <a:gd name="T27" fmla="*/ 228 h 842"/>
                <a:gd name="T28" fmla="*/ 798 w 1049"/>
                <a:gd name="T29" fmla="*/ 233 h 842"/>
                <a:gd name="T30" fmla="*/ 804 w 1049"/>
                <a:gd name="T31" fmla="*/ 239 h 842"/>
                <a:gd name="T32" fmla="*/ 803 w 1049"/>
                <a:gd name="T33" fmla="*/ 261 h 842"/>
                <a:gd name="T34" fmla="*/ 789 w 1049"/>
                <a:gd name="T35" fmla="*/ 322 h 842"/>
                <a:gd name="T36" fmla="*/ 775 w 1049"/>
                <a:gd name="T37" fmla="*/ 344 h 842"/>
                <a:gd name="T38" fmla="*/ 750 w 1049"/>
                <a:gd name="T39" fmla="*/ 353 h 842"/>
                <a:gd name="T40" fmla="*/ 185 w 1049"/>
                <a:gd name="T41" fmla="*/ 355 h 842"/>
                <a:gd name="T42" fmla="*/ 143 w 1049"/>
                <a:gd name="T43" fmla="*/ 359 h 842"/>
                <a:gd name="T44" fmla="*/ 114 w 1049"/>
                <a:gd name="T45" fmla="*/ 372 h 842"/>
                <a:gd name="T46" fmla="*/ 83 w 1049"/>
                <a:gd name="T47" fmla="*/ 404 h 842"/>
                <a:gd name="T48" fmla="*/ 1 w 1049"/>
                <a:gd name="T49" fmla="*/ 769 h 842"/>
                <a:gd name="T50" fmla="*/ 0 w 1049"/>
                <a:gd name="T51" fmla="*/ 800 h 842"/>
                <a:gd name="T52" fmla="*/ 10 w 1049"/>
                <a:gd name="T53" fmla="*/ 823 h 842"/>
                <a:gd name="T54" fmla="*/ 41 w 1049"/>
                <a:gd name="T55" fmla="*/ 840 h 842"/>
                <a:gd name="T56" fmla="*/ 160 w 1049"/>
                <a:gd name="T57" fmla="*/ 842 h 842"/>
                <a:gd name="T58" fmla="*/ 197 w 1049"/>
                <a:gd name="T59" fmla="*/ 833 h 842"/>
                <a:gd name="T60" fmla="*/ 223 w 1049"/>
                <a:gd name="T61" fmla="*/ 805 h 842"/>
                <a:gd name="T62" fmla="*/ 274 w 1049"/>
                <a:gd name="T63" fmla="*/ 581 h 842"/>
                <a:gd name="T64" fmla="*/ 686 w 1049"/>
                <a:gd name="T65" fmla="*/ 583 h 842"/>
                <a:gd name="T66" fmla="*/ 716 w 1049"/>
                <a:gd name="T67" fmla="*/ 597 h 842"/>
                <a:gd name="T68" fmla="*/ 721 w 1049"/>
                <a:gd name="T69" fmla="*/ 608 h 842"/>
                <a:gd name="T70" fmla="*/ 721 w 1049"/>
                <a:gd name="T71" fmla="*/ 648 h 842"/>
                <a:gd name="T72" fmla="*/ 693 w 1049"/>
                <a:gd name="T73" fmla="*/ 786 h 842"/>
                <a:gd name="T74" fmla="*/ 704 w 1049"/>
                <a:gd name="T75" fmla="*/ 823 h 842"/>
                <a:gd name="T76" fmla="*/ 723 w 1049"/>
                <a:gd name="T77" fmla="*/ 837 h 842"/>
                <a:gd name="T78" fmla="*/ 854 w 1049"/>
                <a:gd name="T79" fmla="*/ 842 h 842"/>
                <a:gd name="T80" fmla="*/ 880 w 1049"/>
                <a:gd name="T81" fmla="*/ 837 h 842"/>
                <a:gd name="T82" fmla="*/ 909 w 1049"/>
                <a:gd name="T83" fmla="*/ 816 h 842"/>
                <a:gd name="T84" fmla="*/ 926 w 1049"/>
                <a:gd name="T85" fmla="*/ 779 h 842"/>
                <a:gd name="T86" fmla="*/ 957 w 1049"/>
                <a:gd name="T87" fmla="*/ 628 h 842"/>
                <a:gd name="T88" fmla="*/ 954 w 1049"/>
                <a:gd name="T89" fmla="*/ 546 h 842"/>
                <a:gd name="T90" fmla="*/ 937 w 1049"/>
                <a:gd name="T91" fmla="*/ 503 h 842"/>
                <a:gd name="T92" fmla="*/ 917 w 1049"/>
                <a:gd name="T93" fmla="*/ 478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9" h="842">
                  <a:moveTo>
                    <a:pt x="908" y="470"/>
                  </a:moveTo>
                  <a:lnTo>
                    <a:pt x="908" y="470"/>
                  </a:lnTo>
                  <a:lnTo>
                    <a:pt x="931" y="457"/>
                  </a:lnTo>
                  <a:lnTo>
                    <a:pt x="951" y="440"/>
                  </a:lnTo>
                  <a:lnTo>
                    <a:pt x="969" y="420"/>
                  </a:lnTo>
                  <a:lnTo>
                    <a:pt x="986" y="398"/>
                  </a:lnTo>
                  <a:lnTo>
                    <a:pt x="1000" y="373"/>
                  </a:lnTo>
                  <a:lnTo>
                    <a:pt x="1012" y="347"/>
                  </a:lnTo>
                  <a:lnTo>
                    <a:pt x="1022" y="316"/>
                  </a:lnTo>
                  <a:lnTo>
                    <a:pt x="1031" y="284"/>
                  </a:lnTo>
                  <a:lnTo>
                    <a:pt x="1042" y="230"/>
                  </a:lnTo>
                  <a:lnTo>
                    <a:pt x="1042" y="230"/>
                  </a:lnTo>
                  <a:lnTo>
                    <a:pt x="1046" y="202"/>
                  </a:lnTo>
                  <a:lnTo>
                    <a:pt x="1049" y="176"/>
                  </a:lnTo>
                  <a:lnTo>
                    <a:pt x="1049" y="153"/>
                  </a:lnTo>
                  <a:lnTo>
                    <a:pt x="1048" y="131"/>
                  </a:lnTo>
                  <a:lnTo>
                    <a:pt x="1045" y="111"/>
                  </a:lnTo>
                  <a:lnTo>
                    <a:pt x="1039" y="93"/>
                  </a:lnTo>
                  <a:lnTo>
                    <a:pt x="1029" y="76"/>
                  </a:lnTo>
                  <a:lnTo>
                    <a:pt x="1019" y="60"/>
                  </a:lnTo>
                  <a:lnTo>
                    <a:pt x="1019" y="60"/>
                  </a:lnTo>
                  <a:lnTo>
                    <a:pt x="1006" y="46"/>
                  </a:lnTo>
                  <a:lnTo>
                    <a:pt x="991" y="34"/>
                  </a:lnTo>
                  <a:lnTo>
                    <a:pt x="972" y="23"/>
                  </a:lnTo>
                  <a:lnTo>
                    <a:pt x="952" y="16"/>
                  </a:lnTo>
                  <a:lnTo>
                    <a:pt x="929" y="9"/>
                  </a:lnTo>
                  <a:lnTo>
                    <a:pt x="905" y="5"/>
                  </a:lnTo>
                  <a:lnTo>
                    <a:pt x="877" y="2"/>
                  </a:lnTo>
                  <a:lnTo>
                    <a:pt x="846" y="0"/>
                  </a:lnTo>
                  <a:lnTo>
                    <a:pt x="223" y="0"/>
                  </a:lnTo>
                  <a:lnTo>
                    <a:pt x="223" y="0"/>
                  </a:lnTo>
                  <a:lnTo>
                    <a:pt x="209" y="2"/>
                  </a:lnTo>
                  <a:lnTo>
                    <a:pt x="197" y="5"/>
                  </a:lnTo>
                  <a:lnTo>
                    <a:pt x="186" y="9"/>
                  </a:lnTo>
                  <a:lnTo>
                    <a:pt x="175" y="17"/>
                  </a:lnTo>
                  <a:lnTo>
                    <a:pt x="168" y="26"/>
                  </a:lnTo>
                  <a:lnTo>
                    <a:pt x="160" y="37"/>
                  </a:lnTo>
                  <a:lnTo>
                    <a:pt x="155" y="50"/>
                  </a:lnTo>
                  <a:lnTo>
                    <a:pt x="151" y="65"/>
                  </a:lnTo>
                  <a:lnTo>
                    <a:pt x="117" y="228"/>
                  </a:lnTo>
                  <a:lnTo>
                    <a:pt x="775" y="228"/>
                  </a:lnTo>
                  <a:lnTo>
                    <a:pt x="775" y="228"/>
                  </a:lnTo>
                  <a:lnTo>
                    <a:pt x="784" y="228"/>
                  </a:lnTo>
                  <a:lnTo>
                    <a:pt x="792" y="230"/>
                  </a:lnTo>
                  <a:lnTo>
                    <a:pt x="798" y="233"/>
                  </a:lnTo>
                  <a:lnTo>
                    <a:pt x="801" y="236"/>
                  </a:lnTo>
                  <a:lnTo>
                    <a:pt x="801" y="236"/>
                  </a:lnTo>
                  <a:lnTo>
                    <a:pt x="804" y="239"/>
                  </a:lnTo>
                  <a:lnTo>
                    <a:pt x="804" y="245"/>
                  </a:lnTo>
                  <a:lnTo>
                    <a:pt x="804" y="253"/>
                  </a:lnTo>
                  <a:lnTo>
                    <a:pt x="803" y="261"/>
                  </a:lnTo>
                  <a:lnTo>
                    <a:pt x="792" y="313"/>
                  </a:lnTo>
                  <a:lnTo>
                    <a:pt x="792" y="313"/>
                  </a:lnTo>
                  <a:lnTo>
                    <a:pt x="789" y="322"/>
                  </a:lnTo>
                  <a:lnTo>
                    <a:pt x="786" y="332"/>
                  </a:lnTo>
                  <a:lnTo>
                    <a:pt x="781" y="339"/>
                  </a:lnTo>
                  <a:lnTo>
                    <a:pt x="775" y="344"/>
                  </a:lnTo>
                  <a:lnTo>
                    <a:pt x="769" y="349"/>
                  </a:lnTo>
                  <a:lnTo>
                    <a:pt x="760" y="352"/>
                  </a:lnTo>
                  <a:lnTo>
                    <a:pt x="750" y="353"/>
                  </a:lnTo>
                  <a:lnTo>
                    <a:pt x="740" y="355"/>
                  </a:lnTo>
                  <a:lnTo>
                    <a:pt x="185" y="355"/>
                  </a:lnTo>
                  <a:lnTo>
                    <a:pt x="185" y="355"/>
                  </a:lnTo>
                  <a:lnTo>
                    <a:pt x="169" y="355"/>
                  </a:lnTo>
                  <a:lnTo>
                    <a:pt x="155" y="356"/>
                  </a:lnTo>
                  <a:lnTo>
                    <a:pt x="143" y="359"/>
                  </a:lnTo>
                  <a:lnTo>
                    <a:pt x="132" y="362"/>
                  </a:lnTo>
                  <a:lnTo>
                    <a:pt x="123" y="367"/>
                  </a:lnTo>
                  <a:lnTo>
                    <a:pt x="114" y="372"/>
                  </a:lnTo>
                  <a:lnTo>
                    <a:pt x="100" y="383"/>
                  </a:lnTo>
                  <a:lnTo>
                    <a:pt x="91" y="393"/>
                  </a:lnTo>
                  <a:lnTo>
                    <a:pt x="83" y="404"/>
                  </a:lnTo>
                  <a:lnTo>
                    <a:pt x="78" y="415"/>
                  </a:lnTo>
                  <a:lnTo>
                    <a:pt x="75" y="423"/>
                  </a:lnTo>
                  <a:lnTo>
                    <a:pt x="1" y="769"/>
                  </a:lnTo>
                  <a:lnTo>
                    <a:pt x="1" y="769"/>
                  </a:lnTo>
                  <a:lnTo>
                    <a:pt x="0" y="786"/>
                  </a:lnTo>
                  <a:lnTo>
                    <a:pt x="0" y="800"/>
                  </a:lnTo>
                  <a:lnTo>
                    <a:pt x="4" y="813"/>
                  </a:lnTo>
                  <a:lnTo>
                    <a:pt x="10" y="823"/>
                  </a:lnTo>
                  <a:lnTo>
                    <a:pt x="10" y="823"/>
                  </a:lnTo>
                  <a:lnTo>
                    <a:pt x="18" y="831"/>
                  </a:lnTo>
                  <a:lnTo>
                    <a:pt x="29" y="837"/>
                  </a:lnTo>
                  <a:lnTo>
                    <a:pt x="41" y="840"/>
                  </a:lnTo>
                  <a:lnTo>
                    <a:pt x="55" y="842"/>
                  </a:lnTo>
                  <a:lnTo>
                    <a:pt x="160" y="842"/>
                  </a:lnTo>
                  <a:lnTo>
                    <a:pt x="160" y="842"/>
                  </a:lnTo>
                  <a:lnTo>
                    <a:pt x="174" y="840"/>
                  </a:lnTo>
                  <a:lnTo>
                    <a:pt x="186" y="837"/>
                  </a:lnTo>
                  <a:lnTo>
                    <a:pt x="197" y="833"/>
                  </a:lnTo>
                  <a:lnTo>
                    <a:pt x="208" y="825"/>
                  </a:lnTo>
                  <a:lnTo>
                    <a:pt x="215" y="816"/>
                  </a:lnTo>
                  <a:lnTo>
                    <a:pt x="223" y="805"/>
                  </a:lnTo>
                  <a:lnTo>
                    <a:pt x="229" y="793"/>
                  </a:lnTo>
                  <a:lnTo>
                    <a:pt x="232" y="779"/>
                  </a:lnTo>
                  <a:lnTo>
                    <a:pt x="274" y="581"/>
                  </a:lnTo>
                  <a:lnTo>
                    <a:pt x="670" y="581"/>
                  </a:lnTo>
                  <a:lnTo>
                    <a:pt x="670" y="581"/>
                  </a:lnTo>
                  <a:lnTo>
                    <a:pt x="686" y="583"/>
                  </a:lnTo>
                  <a:lnTo>
                    <a:pt x="698" y="586"/>
                  </a:lnTo>
                  <a:lnTo>
                    <a:pt x="709" y="591"/>
                  </a:lnTo>
                  <a:lnTo>
                    <a:pt x="716" y="597"/>
                  </a:lnTo>
                  <a:lnTo>
                    <a:pt x="716" y="597"/>
                  </a:lnTo>
                  <a:lnTo>
                    <a:pt x="720" y="601"/>
                  </a:lnTo>
                  <a:lnTo>
                    <a:pt x="721" y="608"/>
                  </a:lnTo>
                  <a:lnTo>
                    <a:pt x="724" y="621"/>
                  </a:lnTo>
                  <a:lnTo>
                    <a:pt x="723" y="635"/>
                  </a:lnTo>
                  <a:lnTo>
                    <a:pt x="721" y="648"/>
                  </a:lnTo>
                  <a:lnTo>
                    <a:pt x="695" y="769"/>
                  </a:lnTo>
                  <a:lnTo>
                    <a:pt x="695" y="769"/>
                  </a:lnTo>
                  <a:lnTo>
                    <a:pt x="693" y="786"/>
                  </a:lnTo>
                  <a:lnTo>
                    <a:pt x="693" y="800"/>
                  </a:lnTo>
                  <a:lnTo>
                    <a:pt x="698" y="813"/>
                  </a:lnTo>
                  <a:lnTo>
                    <a:pt x="704" y="823"/>
                  </a:lnTo>
                  <a:lnTo>
                    <a:pt x="704" y="823"/>
                  </a:lnTo>
                  <a:lnTo>
                    <a:pt x="712" y="831"/>
                  </a:lnTo>
                  <a:lnTo>
                    <a:pt x="723" y="837"/>
                  </a:lnTo>
                  <a:lnTo>
                    <a:pt x="735" y="840"/>
                  </a:lnTo>
                  <a:lnTo>
                    <a:pt x="749" y="842"/>
                  </a:lnTo>
                  <a:lnTo>
                    <a:pt x="854" y="842"/>
                  </a:lnTo>
                  <a:lnTo>
                    <a:pt x="854" y="842"/>
                  </a:lnTo>
                  <a:lnTo>
                    <a:pt x="868" y="840"/>
                  </a:lnTo>
                  <a:lnTo>
                    <a:pt x="880" y="837"/>
                  </a:lnTo>
                  <a:lnTo>
                    <a:pt x="891" y="833"/>
                  </a:lnTo>
                  <a:lnTo>
                    <a:pt x="901" y="825"/>
                  </a:lnTo>
                  <a:lnTo>
                    <a:pt x="909" y="816"/>
                  </a:lnTo>
                  <a:lnTo>
                    <a:pt x="917" y="805"/>
                  </a:lnTo>
                  <a:lnTo>
                    <a:pt x="922" y="793"/>
                  </a:lnTo>
                  <a:lnTo>
                    <a:pt x="926" y="779"/>
                  </a:lnTo>
                  <a:lnTo>
                    <a:pt x="951" y="660"/>
                  </a:lnTo>
                  <a:lnTo>
                    <a:pt x="951" y="660"/>
                  </a:lnTo>
                  <a:lnTo>
                    <a:pt x="957" y="628"/>
                  </a:lnTo>
                  <a:lnTo>
                    <a:pt x="959" y="598"/>
                  </a:lnTo>
                  <a:lnTo>
                    <a:pt x="959" y="571"/>
                  </a:lnTo>
                  <a:lnTo>
                    <a:pt x="954" y="546"/>
                  </a:lnTo>
                  <a:lnTo>
                    <a:pt x="948" y="523"/>
                  </a:lnTo>
                  <a:lnTo>
                    <a:pt x="943" y="514"/>
                  </a:lnTo>
                  <a:lnTo>
                    <a:pt x="937" y="503"/>
                  </a:lnTo>
                  <a:lnTo>
                    <a:pt x="931" y="494"/>
                  </a:lnTo>
                  <a:lnTo>
                    <a:pt x="925" y="486"/>
                  </a:lnTo>
                  <a:lnTo>
                    <a:pt x="917" y="478"/>
                  </a:lnTo>
                  <a:lnTo>
                    <a:pt x="908" y="470"/>
                  </a:lnTo>
                  <a:lnTo>
                    <a:pt x="908" y="4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0" name="Номер слайда 21"/>
          <p:cNvSpPr>
            <a:spLocks noGrp="1"/>
          </p:cNvSpPr>
          <p:nvPr>
            <p:ph type="sldNum" sz="quarter" idx="4"/>
          </p:nvPr>
        </p:nvSpPr>
        <p:spPr>
          <a:xfrm>
            <a:off x="11734800" y="6512110"/>
            <a:ext cx="513735" cy="227164"/>
          </a:xfrm>
          <a:prstGeom prst="rect">
            <a:avLst/>
          </a:prstGeom>
          <a:noFill/>
        </p:spPr>
        <p:txBody>
          <a:bodyPr vert="horz" lIns="0" tIns="0" rIns="0" bIns="0" rtlCol="0" anchor="ctr"/>
          <a:lstStyle>
            <a:lvl1pPr algn="l">
              <a:defRPr sz="803" b="1">
                <a:solidFill>
                  <a:schemeClr val="tx1">
                    <a:alpha val="50000"/>
                  </a:schemeClr>
                </a:solidFill>
                <a:latin typeface="+mj-lt"/>
              </a:defRPr>
            </a:lvl1pPr>
          </a:lstStyle>
          <a:p>
            <a:fld id="{D8D877B3-D348-4611-9BDB-C5374591D951}" type="slidenum">
              <a:rPr lang="en-US" smtClean="0"/>
              <a:pPr/>
              <a:t>‹nº›</a:t>
            </a:fld>
            <a:endParaRPr lang="en-US" dirty="0"/>
          </a:p>
        </p:txBody>
      </p:sp>
      <p:grpSp>
        <p:nvGrpSpPr>
          <p:cNvPr id="51" name="Agrupar 50"/>
          <p:cNvGrpSpPr/>
          <p:nvPr userDrawn="1"/>
        </p:nvGrpSpPr>
        <p:grpSpPr>
          <a:xfrm>
            <a:off x="10371900" y="6579169"/>
            <a:ext cx="1132930" cy="130041"/>
            <a:chOff x="6687982" y="5315168"/>
            <a:chExt cx="4470578" cy="513146"/>
          </a:xfrm>
          <a:solidFill>
            <a:schemeClr val="bg1">
              <a:lumMod val="50000"/>
            </a:schemeClr>
          </a:solidFill>
        </p:grpSpPr>
        <p:sp>
          <p:nvSpPr>
            <p:cNvPr id="52" name="Freeform 15"/>
            <p:cNvSpPr>
              <a:spLocks noEditPoints="1"/>
            </p:cNvSpPr>
            <p:nvPr/>
          </p:nvSpPr>
          <p:spPr bwMode="auto">
            <a:xfrm>
              <a:off x="8666142" y="5315168"/>
              <a:ext cx="2492418" cy="513146"/>
            </a:xfrm>
            <a:custGeom>
              <a:avLst/>
              <a:gdLst>
                <a:gd name="T0" fmla="*/ 8033 w 12372"/>
                <a:gd name="T1" fmla="*/ 863 h 2549"/>
                <a:gd name="T2" fmla="*/ 8737 w 12372"/>
                <a:gd name="T3" fmla="*/ 311 h 2549"/>
                <a:gd name="T4" fmla="*/ 9588 w 12372"/>
                <a:gd name="T5" fmla="*/ 550 h 2549"/>
                <a:gd name="T6" fmla="*/ 8972 w 12372"/>
                <a:gd name="T7" fmla="*/ 697 h 2549"/>
                <a:gd name="T8" fmla="*/ 8599 w 12372"/>
                <a:gd name="T9" fmla="*/ 905 h 2549"/>
                <a:gd name="T10" fmla="*/ 9462 w 12372"/>
                <a:gd name="T11" fmla="*/ 1345 h 2549"/>
                <a:gd name="T12" fmla="*/ 9045 w 12372"/>
                <a:gd name="T13" fmla="*/ 2171 h 2549"/>
                <a:gd name="T14" fmla="*/ 7893 w 12372"/>
                <a:gd name="T15" fmla="*/ 1992 h 2549"/>
                <a:gd name="T16" fmla="*/ 8404 w 12372"/>
                <a:gd name="T17" fmla="*/ 1774 h 2549"/>
                <a:gd name="T18" fmla="*/ 8930 w 12372"/>
                <a:gd name="T19" fmla="*/ 1724 h 2549"/>
                <a:gd name="T20" fmla="*/ 8356 w 12372"/>
                <a:gd name="T21" fmla="*/ 1384 h 2549"/>
                <a:gd name="T22" fmla="*/ 8019 w 12372"/>
                <a:gd name="T23" fmla="*/ 993 h 2549"/>
                <a:gd name="T24" fmla="*/ 10232 w 12372"/>
                <a:gd name="T25" fmla="*/ 484 h 2549"/>
                <a:gd name="T26" fmla="*/ 11327 w 12372"/>
                <a:gd name="T27" fmla="*/ 318 h 2549"/>
                <a:gd name="T28" fmla="*/ 11151 w 12372"/>
                <a:gd name="T29" fmla="*/ 858 h 2549"/>
                <a:gd name="T30" fmla="*/ 10767 w 12372"/>
                <a:gd name="T31" fmla="*/ 635 h 2549"/>
                <a:gd name="T32" fmla="*/ 10357 w 12372"/>
                <a:gd name="T33" fmla="*/ 1306 h 2549"/>
                <a:gd name="T34" fmla="*/ 10645 w 12372"/>
                <a:gd name="T35" fmla="*/ 1872 h 2549"/>
                <a:gd name="T36" fmla="*/ 11533 w 12372"/>
                <a:gd name="T37" fmla="*/ 1720 h 2549"/>
                <a:gd name="T38" fmla="*/ 10617 w 12372"/>
                <a:gd name="T39" fmla="*/ 2256 h 2549"/>
                <a:gd name="T40" fmla="*/ 9806 w 12372"/>
                <a:gd name="T41" fmla="*/ 1812 h 2549"/>
                <a:gd name="T42" fmla="*/ 318 w 12372"/>
                <a:gd name="T43" fmla="*/ 1117 h 2549"/>
                <a:gd name="T44" fmla="*/ 1349 w 12372"/>
                <a:gd name="T45" fmla="*/ 603 h 2549"/>
                <a:gd name="T46" fmla="*/ 1611 w 12372"/>
                <a:gd name="T47" fmla="*/ 479 h 2549"/>
                <a:gd name="T48" fmla="*/ 1566 w 12372"/>
                <a:gd name="T49" fmla="*/ 518 h 2549"/>
                <a:gd name="T50" fmla="*/ 1384 w 12372"/>
                <a:gd name="T51" fmla="*/ 608 h 2549"/>
                <a:gd name="T52" fmla="*/ 1524 w 12372"/>
                <a:gd name="T53" fmla="*/ 576 h 2549"/>
                <a:gd name="T54" fmla="*/ 1645 w 12372"/>
                <a:gd name="T55" fmla="*/ 495 h 2549"/>
                <a:gd name="T56" fmla="*/ 1810 w 12372"/>
                <a:gd name="T57" fmla="*/ 479 h 2549"/>
                <a:gd name="T58" fmla="*/ 1717 w 12372"/>
                <a:gd name="T59" fmla="*/ 602 h 2549"/>
                <a:gd name="T60" fmla="*/ 1756 w 12372"/>
                <a:gd name="T61" fmla="*/ 658 h 2549"/>
                <a:gd name="T62" fmla="*/ 883 w 12372"/>
                <a:gd name="T63" fmla="*/ 799 h 2549"/>
                <a:gd name="T64" fmla="*/ 978 w 12372"/>
                <a:gd name="T65" fmla="*/ 821 h 2549"/>
                <a:gd name="T66" fmla="*/ 938 w 12372"/>
                <a:gd name="T67" fmla="*/ 980 h 2549"/>
                <a:gd name="T68" fmla="*/ 883 w 12372"/>
                <a:gd name="T69" fmla="*/ 1026 h 2549"/>
                <a:gd name="T70" fmla="*/ 1451 w 12372"/>
                <a:gd name="T71" fmla="*/ 817 h 2549"/>
                <a:gd name="T72" fmla="*/ 1568 w 12372"/>
                <a:gd name="T73" fmla="*/ 837 h 2549"/>
                <a:gd name="T74" fmla="*/ 1625 w 12372"/>
                <a:gd name="T75" fmla="*/ 928 h 2549"/>
                <a:gd name="T76" fmla="*/ 1413 w 12372"/>
                <a:gd name="T77" fmla="*/ 951 h 2549"/>
                <a:gd name="T78" fmla="*/ 1485 w 12372"/>
                <a:gd name="T79" fmla="*/ 919 h 2549"/>
                <a:gd name="T80" fmla="*/ 1721 w 12372"/>
                <a:gd name="T81" fmla="*/ 799 h 2549"/>
                <a:gd name="T82" fmla="*/ 1817 w 12372"/>
                <a:gd name="T83" fmla="*/ 821 h 2549"/>
                <a:gd name="T84" fmla="*/ 1777 w 12372"/>
                <a:gd name="T85" fmla="*/ 980 h 2549"/>
                <a:gd name="T86" fmla="*/ 1721 w 12372"/>
                <a:gd name="T87" fmla="*/ 1026 h 2549"/>
                <a:gd name="T88" fmla="*/ 1152 w 12372"/>
                <a:gd name="T89" fmla="*/ 1157 h 2549"/>
                <a:gd name="T90" fmla="*/ 1052 w 12372"/>
                <a:gd name="T91" fmla="*/ 1222 h 2549"/>
                <a:gd name="T92" fmla="*/ 1044 w 12372"/>
                <a:gd name="T93" fmla="*/ 1401 h 2549"/>
                <a:gd name="T94" fmla="*/ 1068 w 12372"/>
                <a:gd name="T95" fmla="*/ 1351 h 2549"/>
                <a:gd name="T96" fmla="*/ 983 w 12372"/>
                <a:gd name="T97" fmla="*/ 1262 h 2549"/>
                <a:gd name="T98" fmla="*/ 1582 w 12372"/>
                <a:gd name="T99" fmla="*/ 1148 h 2549"/>
                <a:gd name="T100" fmla="*/ 1524 w 12372"/>
                <a:gd name="T101" fmla="*/ 1208 h 2549"/>
                <a:gd name="T102" fmla="*/ 1553 w 12372"/>
                <a:gd name="T103" fmla="*/ 1397 h 2549"/>
                <a:gd name="T104" fmla="*/ 1521 w 12372"/>
                <a:gd name="T105" fmla="*/ 1353 h 2549"/>
                <a:gd name="T106" fmla="*/ 1462 w 12372"/>
                <a:gd name="T107" fmla="*/ 1277 h 2549"/>
                <a:gd name="T108" fmla="*/ 1010 w 12372"/>
                <a:gd name="T109" fmla="*/ 1536 h 2549"/>
                <a:gd name="T110" fmla="*/ 895 w 12372"/>
                <a:gd name="T111" fmla="*/ 1598 h 2549"/>
                <a:gd name="T112" fmla="*/ 861 w 12372"/>
                <a:gd name="T113" fmla="*/ 1770 h 2549"/>
                <a:gd name="T114" fmla="*/ 923 w 12372"/>
                <a:gd name="T115" fmla="*/ 1717 h 2549"/>
                <a:gd name="T116" fmla="*/ 821 w 12372"/>
                <a:gd name="T117" fmla="*/ 1616 h 2549"/>
                <a:gd name="T118" fmla="*/ 1639 w 12372"/>
                <a:gd name="T119" fmla="*/ 1669 h 2549"/>
                <a:gd name="T120" fmla="*/ 2969 w 12372"/>
                <a:gd name="T121" fmla="*/ 1804 h 2549"/>
                <a:gd name="T122" fmla="*/ 12372 w 12372"/>
                <a:gd name="T123" fmla="*/ 1432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72" h="2549">
                  <a:moveTo>
                    <a:pt x="12372" y="0"/>
                  </a:moveTo>
                  <a:lnTo>
                    <a:pt x="2969" y="0"/>
                  </a:lnTo>
                  <a:lnTo>
                    <a:pt x="2969" y="2549"/>
                  </a:lnTo>
                  <a:lnTo>
                    <a:pt x="12372" y="2549"/>
                  </a:lnTo>
                  <a:lnTo>
                    <a:pt x="12372" y="0"/>
                  </a:lnTo>
                  <a:close/>
                  <a:moveTo>
                    <a:pt x="3620" y="2215"/>
                  </a:moveTo>
                  <a:lnTo>
                    <a:pt x="4007" y="334"/>
                  </a:lnTo>
                  <a:lnTo>
                    <a:pt x="5338" y="334"/>
                  </a:lnTo>
                  <a:lnTo>
                    <a:pt x="5278" y="701"/>
                  </a:lnTo>
                  <a:lnTo>
                    <a:pt x="4460" y="701"/>
                  </a:lnTo>
                  <a:lnTo>
                    <a:pt x="4377" y="1112"/>
                  </a:lnTo>
                  <a:lnTo>
                    <a:pt x="5135" y="1112"/>
                  </a:lnTo>
                  <a:lnTo>
                    <a:pt x="5052" y="1498"/>
                  </a:lnTo>
                  <a:lnTo>
                    <a:pt x="4296" y="1498"/>
                  </a:lnTo>
                  <a:lnTo>
                    <a:pt x="4153" y="2215"/>
                  </a:lnTo>
                  <a:lnTo>
                    <a:pt x="3620" y="2215"/>
                  </a:lnTo>
                  <a:close/>
                  <a:moveTo>
                    <a:pt x="5194" y="2215"/>
                  </a:moveTo>
                  <a:lnTo>
                    <a:pt x="5603" y="334"/>
                  </a:lnTo>
                  <a:lnTo>
                    <a:pt x="6135" y="334"/>
                  </a:lnTo>
                  <a:lnTo>
                    <a:pt x="5749" y="2215"/>
                  </a:lnTo>
                  <a:lnTo>
                    <a:pt x="5194" y="2215"/>
                  </a:lnTo>
                  <a:close/>
                  <a:moveTo>
                    <a:pt x="6034" y="2215"/>
                  </a:moveTo>
                  <a:lnTo>
                    <a:pt x="6424" y="334"/>
                  </a:lnTo>
                  <a:lnTo>
                    <a:pt x="7875" y="334"/>
                  </a:lnTo>
                  <a:lnTo>
                    <a:pt x="7792" y="701"/>
                  </a:lnTo>
                  <a:lnTo>
                    <a:pt x="6894" y="701"/>
                  </a:lnTo>
                  <a:lnTo>
                    <a:pt x="6810" y="1069"/>
                  </a:lnTo>
                  <a:lnTo>
                    <a:pt x="7650" y="1069"/>
                  </a:lnTo>
                  <a:lnTo>
                    <a:pt x="7569" y="1459"/>
                  </a:lnTo>
                  <a:lnTo>
                    <a:pt x="6730" y="1459"/>
                  </a:lnTo>
                  <a:lnTo>
                    <a:pt x="6647" y="1825"/>
                  </a:lnTo>
                  <a:lnTo>
                    <a:pt x="7569" y="1825"/>
                  </a:lnTo>
                  <a:lnTo>
                    <a:pt x="7485" y="2215"/>
                  </a:lnTo>
                  <a:lnTo>
                    <a:pt x="6034" y="2215"/>
                  </a:lnTo>
                  <a:close/>
                  <a:moveTo>
                    <a:pt x="8018" y="968"/>
                  </a:moveTo>
                  <a:lnTo>
                    <a:pt x="8023" y="925"/>
                  </a:lnTo>
                  <a:lnTo>
                    <a:pt x="8030" y="884"/>
                  </a:lnTo>
                  <a:lnTo>
                    <a:pt x="8033" y="863"/>
                  </a:lnTo>
                  <a:lnTo>
                    <a:pt x="8037" y="844"/>
                  </a:lnTo>
                  <a:lnTo>
                    <a:pt x="8043" y="824"/>
                  </a:lnTo>
                  <a:lnTo>
                    <a:pt x="8048" y="805"/>
                  </a:lnTo>
                  <a:lnTo>
                    <a:pt x="8054" y="786"/>
                  </a:lnTo>
                  <a:lnTo>
                    <a:pt x="8060" y="767"/>
                  </a:lnTo>
                  <a:lnTo>
                    <a:pt x="8067" y="750"/>
                  </a:lnTo>
                  <a:lnTo>
                    <a:pt x="8074" y="731"/>
                  </a:lnTo>
                  <a:lnTo>
                    <a:pt x="8082" y="714"/>
                  </a:lnTo>
                  <a:lnTo>
                    <a:pt x="8090" y="698"/>
                  </a:lnTo>
                  <a:lnTo>
                    <a:pt x="8099" y="681"/>
                  </a:lnTo>
                  <a:lnTo>
                    <a:pt x="8108" y="664"/>
                  </a:lnTo>
                  <a:lnTo>
                    <a:pt x="8117" y="649"/>
                  </a:lnTo>
                  <a:lnTo>
                    <a:pt x="8127" y="634"/>
                  </a:lnTo>
                  <a:lnTo>
                    <a:pt x="8138" y="619"/>
                  </a:lnTo>
                  <a:lnTo>
                    <a:pt x="8149" y="604"/>
                  </a:lnTo>
                  <a:lnTo>
                    <a:pt x="8161" y="590"/>
                  </a:lnTo>
                  <a:lnTo>
                    <a:pt x="8173" y="576"/>
                  </a:lnTo>
                  <a:lnTo>
                    <a:pt x="8185" y="562"/>
                  </a:lnTo>
                  <a:lnTo>
                    <a:pt x="8198" y="549"/>
                  </a:lnTo>
                  <a:lnTo>
                    <a:pt x="8211" y="536"/>
                  </a:lnTo>
                  <a:lnTo>
                    <a:pt x="8225" y="524"/>
                  </a:lnTo>
                  <a:lnTo>
                    <a:pt x="8239" y="511"/>
                  </a:lnTo>
                  <a:lnTo>
                    <a:pt x="8255" y="500"/>
                  </a:lnTo>
                  <a:lnTo>
                    <a:pt x="8270" y="488"/>
                  </a:lnTo>
                  <a:lnTo>
                    <a:pt x="8286" y="478"/>
                  </a:lnTo>
                  <a:lnTo>
                    <a:pt x="8302" y="467"/>
                  </a:lnTo>
                  <a:lnTo>
                    <a:pt x="8318" y="456"/>
                  </a:lnTo>
                  <a:lnTo>
                    <a:pt x="8353" y="437"/>
                  </a:lnTo>
                  <a:lnTo>
                    <a:pt x="8387" y="419"/>
                  </a:lnTo>
                  <a:lnTo>
                    <a:pt x="8424" y="402"/>
                  </a:lnTo>
                  <a:lnTo>
                    <a:pt x="8461" y="386"/>
                  </a:lnTo>
                  <a:lnTo>
                    <a:pt x="8498" y="372"/>
                  </a:lnTo>
                  <a:lnTo>
                    <a:pt x="8535" y="359"/>
                  </a:lnTo>
                  <a:lnTo>
                    <a:pt x="8574" y="347"/>
                  </a:lnTo>
                  <a:lnTo>
                    <a:pt x="8614" y="336"/>
                  </a:lnTo>
                  <a:lnTo>
                    <a:pt x="8654" y="326"/>
                  </a:lnTo>
                  <a:lnTo>
                    <a:pt x="8696" y="318"/>
                  </a:lnTo>
                  <a:lnTo>
                    <a:pt x="8737" y="311"/>
                  </a:lnTo>
                  <a:lnTo>
                    <a:pt x="8781" y="306"/>
                  </a:lnTo>
                  <a:lnTo>
                    <a:pt x="8824" y="302"/>
                  </a:lnTo>
                  <a:lnTo>
                    <a:pt x="8868" y="298"/>
                  </a:lnTo>
                  <a:lnTo>
                    <a:pt x="8914" y="296"/>
                  </a:lnTo>
                  <a:lnTo>
                    <a:pt x="8959" y="295"/>
                  </a:lnTo>
                  <a:lnTo>
                    <a:pt x="8975" y="295"/>
                  </a:lnTo>
                  <a:lnTo>
                    <a:pt x="8990" y="296"/>
                  </a:lnTo>
                  <a:lnTo>
                    <a:pt x="9006" y="296"/>
                  </a:lnTo>
                  <a:lnTo>
                    <a:pt x="9023" y="297"/>
                  </a:lnTo>
                  <a:lnTo>
                    <a:pt x="9039" y="297"/>
                  </a:lnTo>
                  <a:lnTo>
                    <a:pt x="9055" y="298"/>
                  </a:lnTo>
                  <a:lnTo>
                    <a:pt x="9070" y="299"/>
                  </a:lnTo>
                  <a:lnTo>
                    <a:pt x="9086" y="300"/>
                  </a:lnTo>
                  <a:lnTo>
                    <a:pt x="9111" y="303"/>
                  </a:lnTo>
                  <a:lnTo>
                    <a:pt x="9136" y="306"/>
                  </a:lnTo>
                  <a:lnTo>
                    <a:pt x="9160" y="309"/>
                  </a:lnTo>
                  <a:lnTo>
                    <a:pt x="9185" y="313"/>
                  </a:lnTo>
                  <a:lnTo>
                    <a:pt x="9208" y="318"/>
                  </a:lnTo>
                  <a:lnTo>
                    <a:pt x="9231" y="323"/>
                  </a:lnTo>
                  <a:lnTo>
                    <a:pt x="9255" y="329"/>
                  </a:lnTo>
                  <a:lnTo>
                    <a:pt x="9278" y="335"/>
                  </a:lnTo>
                  <a:lnTo>
                    <a:pt x="9300" y="341"/>
                  </a:lnTo>
                  <a:lnTo>
                    <a:pt x="9323" y="349"/>
                  </a:lnTo>
                  <a:lnTo>
                    <a:pt x="9346" y="357"/>
                  </a:lnTo>
                  <a:lnTo>
                    <a:pt x="9367" y="365"/>
                  </a:lnTo>
                  <a:lnTo>
                    <a:pt x="9389" y="375"/>
                  </a:lnTo>
                  <a:lnTo>
                    <a:pt x="9410" y="385"/>
                  </a:lnTo>
                  <a:lnTo>
                    <a:pt x="9432" y="394"/>
                  </a:lnTo>
                  <a:lnTo>
                    <a:pt x="9453" y="406"/>
                  </a:lnTo>
                  <a:lnTo>
                    <a:pt x="9473" y="417"/>
                  </a:lnTo>
                  <a:lnTo>
                    <a:pt x="9491" y="430"/>
                  </a:lnTo>
                  <a:lnTo>
                    <a:pt x="9509" y="444"/>
                  </a:lnTo>
                  <a:lnTo>
                    <a:pt x="9525" y="459"/>
                  </a:lnTo>
                  <a:lnTo>
                    <a:pt x="9540" y="475"/>
                  </a:lnTo>
                  <a:lnTo>
                    <a:pt x="9554" y="493"/>
                  </a:lnTo>
                  <a:lnTo>
                    <a:pt x="9567" y="510"/>
                  </a:lnTo>
                  <a:lnTo>
                    <a:pt x="9578" y="529"/>
                  </a:lnTo>
                  <a:lnTo>
                    <a:pt x="9588" y="550"/>
                  </a:lnTo>
                  <a:lnTo>
                    <a:pt x="9596" y="572"/>
                  </a:lnTo>
                  <a:lnTo>
                    <a:pt x="9604" y="593"/>
                  </a:lnTo>
                  <a:lnTo>
                    <a:pt x="9610" y="617"/>
                  </a:lnTo>
                  <a:lnTo>
                    <a:pt x="9615" y="642"/>
                  </a:lnTo>
                  <a:lnTo>
                    <a:pt x="9618" y="667"/>
                  </a:lnTo>
                  <a:lnTo>
                    <a:pt x="9620" y="694"/>
                  </a:lnTo>
                  <a:lnTo>
                    <a:pt x="9621" y="722"/>
                  </a:lnTo>
                  <a:lnTo>
                    <a:pt x="9621" y="742"/>
                  </a:lnTo>
                  <a:lnTo>
                    <a:pt x="9620" y="764"/>
                  </a:lnTo>
                  <a:lnTo>
                    <a:pt x="9618" y="786"/>
                  </a:lnTo>
                  <a:lnTo>
                    <a:pt x="9615" y="810"/>
                  </a:lnTo>
                  <a:lnTo>
                    <a:pt x="9611" y="833"/>
                  </a:lnTo>
                  <a:lnTo>
                    <a:pt x="9606" y="858"/>
                  </a:lnTo>
                  <a:lnTo>
                    <a:pt x="9601" y="883"/>
                  </a:lnTo>
                  <a:lnTo>
                    <a:pt x="9593" y="908"/>
                  </a:lnTo>
                  <a:lnTo>
                    <a:pt x="9060" y="906"/>
                  </a:lnTo>
                  <a:lnTo>
                    <a:pt x="9065" y="890"/>
                  </a:lnTo>
                  <a:lnTo>
                    <a:pt x="9067" y="875"/>
                  </a:lnTo>
                  <a:lnTo>
                    <a:pt x="9068" y="860"/>
                  </a:lnTo>
                  <a:lnTo>
                    <a:pt x="9068" y="846"/>
                  </a:lnTo>
                  <a:lnTo>
                    <a:pt x="9068" y="835"/>
                  </a:lnTo>
                  <a:lnTo>
                    <a:pt x="9068" y="824"/>
                  </a:lnTo>
                  <a:lnTo>
                    <a:pt x="9067" y="813"/>
                  </a:lnTo>
                  <a:lnTo>
                    <a:pt x="9065" y="804"/>
                  </a:lnTo>
                  <a:lnTo>
                    <a:pt x="9063" y="794"/>
                  </a:lnTo>
                  <a:lnTo>
                    <a:pt x="9060" y="785"/>
                  </a:lnTo>
                  <a:lnTo>
                    <a:pt x="9057" y="777"/>
                  </a:lnTo>
                  <a:lnTo>
                    <a:pt x="9054" y="768"/>
                  </a:lnTo>
                  <a:lnTo>
                    <a:pt x="9050" y="759"/>
                  </a:lnTo>
                  <a:lnTo>
                    <a:pt x="9045" y="752"/>
                  </a:lnTo>
                  <a:lnTo>
                    <a:pt x="9040" y="745"/>
                  </a:lnTo>
                  <a:lnTo>
                    <a:pt x="9033" y="738"/>
                  </a:lnTo>
                  <a:lnTo>
                    <a:pt x="9028" y="731"/>
                  </a:lnTo>
                  <a:lnTo>
                    <a:pt x="9020" y="726"/>
                  </a:lnTo>
                  <a:lnTo>
                    <a:pt x="9014" y="721"/>
                  </a:lnTo>
                  <a:lnTo>
                    <a:pt x="9005" y="715"/>
                  </a:lnTo>
                  <a:lnTo>
                    <a:pt x="8989" y="705"/>
                  </a:lnTo>
                  <a:lnTo>
                    <a:pt x="8972" y="697"/>
                  </a:lnTo>
                  <a:lnTo>
                    <a:pt x="8955" y="690"/>
                  </a:lnTo>
                  <a:lnTo>
                    <a:pt x="8936" y="685"/>
                  </a:lnTo>
                  <a:lnTo>
                    <a:pt x="8918" y="681"/>
                  </a:lnTo>
                  <a:lnTo>
                    <a:pt x="8898" y="677"/>
                  </a:lnTo>
                  <a:lnTo>
                    <a:pt x="8878" y="675"/>
                  </a:lnTo>
                  <a:lnTo>
                    <a:pt x="8857" y="675"/>
                  </a:lnTo>
                  <a:lnTo>
                    <a:pt x="8850" y="675"/>
                  </a:lnTo>
                  <a:lnTo>
                    <a:pt x="8842" y="675"/>
                  </a:lnTo>
                  <a:lnTo>
                    <a:pt x="8834" y="675"/>
                  </a:lnTo>
                  <a:lnTo>
                    <a:pt x="8824" y="675"/>
                  </a:lnTo>
                  <a:lnTo>
                    <a:pt x="8802" y="677"/>
                  </a:lnTo>
                  <a:lnTo>
                    <a:pt x="8782" y="682"/>
                  </a:lnTo>
                  <a:lnTo>
                    <a:pt x="8761" y="686"/>
                  </a:lnTo>
                  <a:lnTo>
                    <a:pt x="8741" y="694"/>
                  </a:lnTo>
                  <a:lnTo>
                    <a:pt x="8721" y="701"/>
                  </a:lnTo>
                  <a:lnTo>
                    <a:pt x="8702" y="711"/>
                  </a:lnTo>
                  <a:lnTo>
                    <a:pt x="8682" y="721"/>
                  </a:lnTo>
                  <a:lnTo>
                    <a:pt x="8664" y="734"/>
                  </a:lnTo>
                  <a:lnTo>
                    <a:pt x="8655" y="740"/>
                  </a:lnTo>
                  <a:lnTo>
                    <a:pt x="8647" y="746"/>
                  </a:lnTo>
                  <a:lnTo>
                    <a:pt x="8639" y="753"/>
                  </a:lnTo>
                  <a:lnTo>
                    <a:pt x="8632" y="761"/>
                  </a:lnTo>
                  <a:lnTo>
                    <a:pt x="8625" y="768"/>
                  </a:lnTo>
                  <a:lnTo>
                    <a:pt x="8619" y="776"/>
                  </a:lnTo>
                  <a:lnTo>
                    <a:pt x="8613" y="783"/>
                  </a:lnTo>
                  <a:lnTo>
                    <a:pt x="8609" y="792"/>
                  </a:lnTo>
                  <a:lnTo>
                    <a:pt x="8605" y="800"/>
                  </a:lnTo>
                  <a:lnTo>
                    <a:pt x="8600" y="809"/>
                  </a:lnTo>
                  <a:lnTo>
                    <a:pt x="8597" y="818"/>
                  </a:lnTo>
                  <a:lnTo>
                    <a:pt x="8595" y="827"/>
                  </a:lnTo>
                  <a:lnTo>
                    <a:pt x="8593" y="837"/>
                  </a:lnTo>
                  <a:lnTo>
                    <a:pt x="8592" y="847"/>
                  </a:lnTo>
                  <a:lnTo>
                    <a:pt x="8591" y="857"/>
                  </a:lnTo>
                  <a:lnTo>
                    <a:pt x="8591" y="866"/>
                  </a:lnTo>
                  <a:lnTo>
                    <a:pt x="8591" y="876"/>
                  </a:lnTo>
                  <a:lnTo>
                    <a:pt x="8593" y="886"/>
                  </a:lnTo>
                  <a:lnTo>
                    <a:pt x="8595" y="896"/>
                  </a:lnTo>
                  <a:lnTo>
                    <a:pt x="8599" y="905"/>
                  </a:lnTo>
                  <a:lnTo>
                    <a:pt x="8605" y="914"/>
                  </a:lnTo>
                  <a:lnTo>
                    <a:pt x="8611" y="923"/>
                  </a:lnTo>
                  <a:lnTo>
                    <a:pt x="8619" y="932"/>
                  </a:lnTo>
                  <a:lnTo>
                    <a:pt x="8627" y="941"/>
                  </a:lnTo>
                  <a:lnTo>
                    <a:pt x="8637" y="950"/>
                  </a:lnTo>
                  <a:lnTo>
                    <a:pt x="8649" y="958"/>
                  </a:lnTo>
                  <a:lnTo>
                    <a:pt x="8661" y="966"/>
                  </a:lnTo>
                  <a:lnTo>
                    <a:pt x="8674" y="974"/>
                  </a:lnTo>
                  <a:lnTo>
                    <a:pt x="8689" y="982"/>
                  </a:lnTo>
                  <a:lnTo>
                    <a:pt x="8704" y="991"/>
                  </a:lnTo>
                  <a:lnTo>
                    <a:pt x="8721" y="998"/>
                  </a:lnTo>
                  <a:lnTo>
                    <a:pt x="8740" y="1006"/>
                  </a:lnTo>
                  <a:lnTo>
                    <a:pt x="8777" y="1021"/>
                  </a:lnTo>
                  <a:lnTo>
                    <a:pt x="8818" y="1036"/>
                  </a:lnTo>
                  <a:lnTo>
                    <a:pt x="8861" y="1050"/>
                  </a:lnTo>
                  <a:lnTo>
                    <a:pt x="8905" y="1063"/>
                  </a:lnTo>
                  <a:lnTo>
                    <a:pt x="8951" y="1077"/>
                  </a:lnTo>
                  <a:lnTo>
                    <a:pt x="8999" y="1089"/>
                  </a:lnTo>
                  <a:lnTo>
                    <a:pt x="9050" y="1102"/>
                  </a:lnTo>
                  <a:lnTo>
                    <a:pt x="9101" y="1114"/>
                  </a:lnTo>
                  <a:lnTo>
                    <a:pt x="9144" y="1123"/>
                  </a:lnTo>
                  <a:lnTo>
                    <a:pt x="9184" y="1135"/>
                  </a:lnTo>
                  <a:lnTo>
                    <a:pt x="9220" y="1148"/>
                  </a:lnTo>
                  <a:lnTo>
                    <a:pt x="9254" y="1161"/>
                  </a:lnTo>
                  <a:lnTo>
                    <a:pt x="9270" y="1169"/>
                  </a:lnTo>
                  <a:lnTo>
                    <a:pt x="9285" y="1176"/>
                  </a:lnTo>
                  <a:lnTo>
                    <a:pt x="9300" y="1184"/>
                  </a:lnTo>
                  <a:lnTo>
                    <a:pt x="9314" y="1193"/>
                  </a:lnTo>
                  <a:lnTo>
                    <a:pt x="9327" y="1201"/>
                  </a:lnTo>
                  <a:lnTo>
                    <a:pt x="9340" y="1210"/>
                  </a:lnTo>
                  <a:lnTo>
                    <a:pt x="9352" y="1218"/>
                  </a:lnTo>
                  <a:lnTo>
                    <a:pt x="9363" y="1228"/>
                  </a:lnTo>
                  <a:lnTo>
                    <a:pt x="9383" y="1247"/>
                  </a:lnTo>
                  <a:lnTo>
                    <a:pt x="9403" y="1266"/>
                  </a:lnTo>
                  <a:lnTo>
                    <a:pt x="9420" y="1285"/>
                  </a:lnTo>
                  <a:lnTo>
                    <a:pt x="9436" y="1305"/>
                  </a:lnTo>
                  <a:lnTo>
                    <a:pt x="9450" y="1325"/>
                  </a:lnTo>
                  <a:lnTo>
                    <a:pt x="9462" y="1345"/>
                  </a:lnTo>
                  <a:lnTo>
                    <a:pt x="9472" y="1365"/>
                  </a:lnTo>
                  <a:lnTo>
                    <a:pt x="9481" y="1386"/>
                  </a:lnTo>
                  <a:lnTo>
                    <a:pt x="9488" y="1406"/>
                  </a:lnTo>
                  <a:lnTo>
                    <a:pt x="9495" y="1426"/>
                  </a:lnTo>
                  <a:lnTo>
                    <a:pt x="9499" y="1445"/>
                  </a:lnTo>
                  <a:lnTo>
                    <a:pt x="9503" y="1466"/>
                  </a:lnTo>
                  <a:lnTo>
                    <a:pt x="9505" y="1485"/>
                  </a:lnTo>
                  <a:lnTo>
                    <a:pt x="9508" y="1505"/>
                  </a:lnTo>
                  <a:lnTo>
                    <a:pt x="9509" y="1524"/>
                  </a:lnTo>
                  <a:lnTo>
                    <a:pt x="9510" y="1542"/>
                  </a:lnTo>
                  <a:lnTo>
                    <a:pt x="9509" y="1576"/>
                  </a:lnTo>
                  <a:lnTo>
                    <a:pt x="9505" y="1610"/>
                  </a:lnTo>
                  <a:lnTo>
                    <a:pt x="9501" y="1644"/>
                  </a:lnTo>
                  <a:lnTo>
                    <a:pt x="9495" y="1676"/>
                  </a:lnTo>
                  <a:lnTo>
                    <a:pt x="9486" y="1709"/>
                  </a:lnTo>
                  <a:lnTo>
                    <a:pt x="9475" y="1741"/>
                  </a:lnTo>
                  <a:lnTo>
                    <a:pt x="9462" y="1772"/>
                  </a:lnTo>
                  <a:lnTo>
                    <a:pt x="9448" y="1804"/>
                  </a:lnTo>
                  <a:lnTo>
                    <a:pt x="9432" y="1834"/>
                  </a:lnTo>
                  <a:lnTo>
                    <a:pt x="9414" y="1864"/>
                  </a:lnTo>
                  <a:lnTo>
                    <a:pt x="9393" y="1895"/>
                  </a:lnTo>
                  <a:lnTo>
                    <a:pt x="9372" y="1924"/>
                  </a:lnTo>
                  <a:lnTo>
                    <a:pt x="9348" y="1953"/>
                  </a:lnTo>
                  <a:lnTo>
                    <a:pt x="9322" y="1981"/>
                  </a:lnTo>
                  <a:lnTo>
                    <a:pt x="9294" y="2009"/>
                  </a:lnTo>
                  <a:lnTo>
                    <a:pt x="9265" y="2037"/>
                  </a:lnTo>
                  <a:lnTo>
                    <a:pt x="9248" y="2050"/>
                  </a:lnTo>
                  <a:lnTo>
                    <a:pt x="9232" y="2064"/>
                  </a:lnTo>
                  <a:lnTo>
                    <a:pt x="9216" y="2076"/>
                  </a:lnTo>
                  <a:lnTo>
                    <a:pt x="9199" y="2089"/>
                  </a:lnTo>
                  <a:lnTo>
                    <a:pt x="9181" y="2100"/>
                  </a:lnTo>
                  <a:lnTo>
                    <a:pt x="9163" y="2112"/>
                  </a:lnTo>
                  <a:lnTo>
                    <a:pt x="9145" y="2122"/>
                  </a:lnTo>
                  <a:lnTo>
                    <a:pt x="9126" y="2133"/>
                  </a:lnTo>
                  <a:lnTo>
                    <a:pt x="9107" y="2143"/>
                  </a:lnTo>
                  <a:lnTo>
                    <a:pt x="9086" y="2153"/>
                  </a:lnTo>
                  <a:lnTo>
                    <a:pt x="9067" y="2162"/>
                  </a:lnTo>
                  <a:lnTo>
                    <a:pt x="9045" y="2171"/>
                  </a:lnTo>
                  <a:lnTo>
                    <a:pt x="9024" y="2179"/>
                  </a:lnTo>
                  <a:lnTo>
                    <a:pt x="9002" y="2187"/>
                  </a:lnTo>
                  <a:lnTo>
                    <a:pt x="8981" y="2195"/>
                  </a:lnTo>
                  <a:lnTo>
                    <a:pt x="8958" y="2201"/>
                  </a:lnTo>
                  <a:lnTo>
                    <a:pt x="8910" y="2214"/>
                  </a:lnTo>
                  <a:lnTo>
                    <a:pt x="8862" y="2226"/>
                  </a:lnTo>
                  <a:lnTo>
                    <a:pt x="8811" y="2235"/>
                  </a:lnTo>
                  <a:lnTo>
                    <a:pt x="8758" y="2242"/>
                  </a:lnTo>
                  <a:lnTo>
                    <a:pt x="8703" y="2249"/>
                  </a:lnTo>
                  <a:lnTo>
                    <a:pt x="8647" y="2253"/>
                  </a:lnTo>
                  <a:lnTo>
                    <a:pt x="8588" y="2255"/>
                  </a:lnTo>
                  <a:lnTo>
                    <a:pt x="8528" y="2256"/>
                  </a:lnTo>
                  <a:lnTo>
                    <a:pt x="8476" y="2256"/>
                  </a:lnTo>
                  <a:lnTo>
                    <a:pt x="8425" y="2254"/>
                  </a:lnTo>
                  <a:lnTo>
                    <a:pt x="8379" y="2251"/>
                  </a:lnTo>
                  <a:lnTo>
                    <a:pt x="8333" y="2248"/>
                  </a:lnTo>
                  <a:lnTo>
                    <a:pt x="8290" y="2242"/>
                  </a:lnTo>
                  <a:lnTo>
                    <a:pt x="8250" y="2236"/>
                  </a:lnTo>
                  <a:lnTo>
                    <a:pt x="8211" y="2228"/>
                  </a:lnTo>
                  <a:lnTo>
                    <a:pt x="8176" y="2220"/>
                  </a:lnTo>
                  <a:lnTo>
                    <a:pt x="8142" y="2210"/>
                  </a:lnTo>
                  <a:lnTo>
                    <a:pt x="8111" y="2199"/>
                  </a:lnTo>
                  <a:lnTo>
                    <a:pt x="8082" y="2186"/>
                  </a:lnTo>
                  <a:lnTo>
                    <a:pt x="8055" y="2173"/>
                  </a:lnTo>
                  <a:lnTo>
                    <a:pt x="8043" y="2166"/>
                  </a:lnTo>
                  <a:lnTo>
                    <a:pt x="8031" y="2159"/>
                  </a:lnTo>
                  <a:lnTo>
                    <a:pt x="8019" y="2152"/>
                  </a:lnTo>
                  <a:lnTo>
                    <a:pt x="8009" y="2143"/>
                  </a:lnTo>
                  <a:lnTo>
                    <a:pt x="7999" y="2135"/>
                  </a:lnTo>
                  <a:lnTo>
                    <a:pt x="7989" y="2127"/>
                  </a:lnTo>
                  <a:lnTo>
                    <a:pt x="7980" y="2117"/>
                  </a:lnTo>
                  <a:lnTo>
                    <a:pt x="7972" y="2108"/>
                  </a:lnTo>
                  <a:lnTo>
                    <a:pt x="7956" y="2090"/>
                  </a:lnTo>
                  <a:lnTo>
                    <a:pt x="7941" y="2071"/>
                  </a:lnTo>
                  <a:lnTo>
                    <a:pt x="7927" y="2051"/>
                  </a:lnTo>
                  <a:lnTo>
                    <a:pt x="7915" y="2032"/>
                  </a:lnTo>
                  <a:lnTo>
                    <a:pt x="7904" y="2012"/>
                  </a:lnTo>
                  <a:lnTo>
                    <a:pt x="7893" y="1992"/>
                  </a:lnTo>
                  <a:lnTo>
                    <a:pt x="7883" y="1971"/>
                  </a:lnTo>
                  <a:lnTo>
                    <a:pt x="7874" y="1950"/>
                  </a:lnTo>
                  <a:lnTo>
                    <a:pt x="7867" y="1929"/>
                  </a:lnTo>
                  <a:lnTo>
                    <a:pt x="7860" y="1907"/>
                  </a:lnTo>
                  <a:lnTo>
                    <a:pt x="7855" y="1885"/>
                  </a:lnTo>
                  <a:lnTo>
                    <a:pt x="7850" y="1863"/>
                  </a:lnTo>
                  <a:lnTo>
                    <a:pt x="7846" y="1841"/>
                  </a:lnTo>
                  <a:lnTo>
                    <a:pt x="7844" y="1818"/>
                  </a:lnTo>
                  <a:lnTo>
                    <a:pt x="7842" y="1794"/>
                  </a:lnTo>
                  <a:lnTo>
                    <a:pt x="7842" y="1770"/>
                  </a:lnTo>
                  <a:lnTo>
                    <a:pt x="7842" y="1761"/>
                  </a:lnTo>
                  <a:lnTo>
                    <a:pt x="7842" y="1750"/>
                  </a:lnTo>
                  <a:lnTo>
                    <a:pt x="7843" y="1740"/>
                  </a:lnTo>
                  <a:lnTo>
                    <a:pt x="7843" y="1729"/>
                  </a:lnTo>
                  <a:lnTo>
                    <a:pt x="7844" y="1718"/>
                  </a:lnTo>
                  <a:lnTo>
                    <a:pt x="7844" y="1709"/>
                  </a:lnTo>
                  <a:lnTo>
                    <a:pt x="7844" y="1698"/>
                  </a:lnTo>
                  <a:lnTo>
                    <a:pt x="7844" y="1687"/>
                  </a:lnTo>
                  <a:lnTo>
                    <a:pt x="7846" y="1677"/>
                  </a:lnTo>
                  <a:lnTo>
                    <a:pt x="7847" y="1667"/>
                  </a:lnTo>
                  <a:lnTo>
                    <a:pt x="7848" y="1657"/>
                  </a:lnTo>
                  <a:lnTo>
                    <a:pt x="7850" y="1646"/>
                  </a:lnTo>
                  <a:lnTo>
                    <a:pt x="7851" y="1635"/>
                  </a:lnTo>
                  <a:lnTo>
                    <a:pt x="7853" y="1626"/>
                  </a:lnTo>
                  <a:lnTo>
                    <a:pt x="7854" y="1615"/>
                  </a:lnTo>
                  <a:lnTo>
                    <a:pt x="7855" y="1604"/>
                  </a:lnTo>
                  <a:lnTo>
                    <a:pt x="8385" y="1602"/>
                  </a:lnTo>
                  <a:lnTo>
                    <a:pt x="8383" y="1610"/>
                  </a:lnTo>
                  <a:lnTo>
                    <a:pt x="8383" y="1619"/>
                  </a:lnTo>
                  <a:lnTo>
                    <a:pt x="8382" y="1627"/>
                  </a:lnTo>
                  <a:lnTo>
                    <a:pt x="8382" y="1634"/>
                  </a:lnTo>
                  <a:lnTo>
                    <a:pt x="8382" y="1648"/>
                  </a:lnTo>
                  <a:lnTo>
                    <a:pt x="8382" y="1661"/>
                  </a:lnTo>
                  <a:lnTo>
                    <a:pt x="8383" y="1686"/>
                  </a:lnTo>
                  <a:lnTo>
                    <a:pt x="8385" y="1710"/>
                  </a:lnTo>
                  <a:lnTo>
                    <a:pt x="8390" y="1733"/>
                  </a:lnTo>
                  <a:lnTo>
                    <a:pt x="8396" y="1753"/>
                  </a:lnTo>
                  <a:lnTo>
                    <a:pt x="8404" y="1774"/>
                  </a:lnTo>
                  <a:lnTo>
                    <a:pt x="8413" y="1792"/>
                  </a:lnTo>
                  <a:lnTo>
                    <a:pt x="8424" y="1810"/>
                  </a:lnTo>
                  <a:lnTo>
                    <a:pt x="8437" y="1826"/>
                  </a:lnTo>
                  <a:lnTo>
                    <a:pt x="8444" y="1834"/>
                  </a:lnTo>
                  <a:lnTo>
                    <a:pt x="8451" y="1842"/>
                  </a:lnTo>
                  <a:lnTo>
                    <a:pt x="8460" y="1848"/>
                  </a:lnTo>
                  <a:lnTo>
                    <a:pt x="8468" y="1855"/>
                  </a:lnTo>
                  <a:lnTo>
                    <a:pt x="8477" y="1860"/>
                  </a:lnTo>
                  <a:lnTo>
                    <a:pt x="8487" y="1865"/>
                  </a:lnTo>
                  <a:lnTo>
                    <a:pt x="8497" y="1870"/>
                  </a:lnTo>
                  <a:lnTo>
                    <a:pt x="8507" y="1874"/>
                  </a:lnTo>
                  <a:lnTo>
                    <a:pt x="8518" y="1878"/>
                  </a:lnTo>
                  <a:lnTo>
                    <a:pt x="8530" y="1882"/>
                  </a:lnTo>
                  <a:lnTo>
                    <a:pt x="8542" y="1884"/>
                  </a:lnTo>
                  <a:lnTo>
                    <a:pt x="8555" y="1886"/>
                  </a:lnTo>
                  <a:lnTo>
                    <a:pt x="8582" y="1889"/>
                  </a:lnTo>
                  <a:lnTo>
                    <a:pt x="8611" y="1890"/>
                  </a:lnTo>
                  <a:lnTo>
                    <a:pt x="8625" y="1890"/>
                  </a:lnTo>
                  <a:lnTo>
                    <a:pt x="8640" y="1889"/>
                  </a:lnTo>
                  <a:lnTo>
                    <a:pt x="8658" y="1887"/>
                  </a:lnTo>
                  <a:lnTo>
                    <a:pt x="8676" y="1884"/>
                  </a:lnTo>
                  <a:lnTo>
                    <a:pt x="8695" y="1880"/>
                  </a:lnTo>
                  <a:lnTo>
                    <a:pt x="8715" y="1875"/>
                  </a:lnTo>
                  <a:lnTo>
                    <a:pt x="8734" y="1871"/>
                  </a:lnTo>
                  <a:lnTo>
                    <a:pt x="8754" y="1864"/>
                  </a:lnTo>
                  <a:lnTo>
                    <a:pt x="8771" y="1858"/>
                  </a:lnTo>
                  <a:lnTo>
                    <a:pt x="8788" y="1851"/>
                  </a:lnTo>
                  <a:lnTo>
                    <a:pt x="8804" y="1844"/>
                  </a:lnTo>
                  <a:lnTo>
                    <a:pt x="8821" y="1835"/>
                  </a:lnTo>
                  <a:lnTo>
                    <a:pt x="8837" y="1825"/>
                  </a:lnTo>
                  <a:lnTo>
                    <a:pt x="8852" y="1816"/>
                  </a:lnTo>
                  <a:lnTo>
                    <a:pt x="8866" y="1806"/>
                  </a:lnTo>
                  <a:lnTo>
                    <a:pt x="8881" y="1794"/>
                  </a:lnTo>
                  <a:lnTo>
                    <a:pt x="8894" y="1782"/>
                  </a:lnTo>
                  <a:lnTo>
                    <a:pt x="8906" y="1769"/>
                  </a:lnTo>
                  <a:lnTo>
                    <a:pt x="8916" y="1755"/>
                  </a:lnTo>
                  <a:lnTo>
                    <a:pt x="8924" y="1740"/>
                  </a:lnTo>
                  <a:lnTo>
                    <a:pt x="8930" y="1724"/>
                  </a:lnTo>
                  <a:lnTo>
                    <a:pt x="8934" y="1707"/>
                  </a:lnTo>
                  <a:lnTo>
                    <a:pt x="8937" y="1688"/>
                  </a:lnTo>
                  <a:lnTo>
                    <a:pt x="8938" y="1670"/>
                  </a:lnTo>
                  <a:lnTo>
                    <a:pt x="8938" y="1663"/>
                  </a:lnTo>
                  <a:lnTo>
                    <a:pt x="8938" y="1658"/>
                  </a:lnTo>
                  <a:lnTo>
                    <a:pt x="8938" y="1652"/>
                  </a:lnTo>
                  <a:lnTo>
                    <a:pt x="8938" y="1646"/>
                  </a:lnTo>
                  <a:lnTo>
                    <a:pt x="8937" y="1639"/>
                  </a:lnTo>
                  <a:lnTo>
                    <a:pt x="8936" y="1630"/>
                  </a:lnTo>
                  <a:lnTo>
                    <a:pt x="8935" y="1622"/>
                  </a:lnTo>
                  <a:lnTo>
                    <a:pt x="8932" y="1615"/>
                  </a:lnTo>
                  <a:lnTo>
                    <a:pt x="8929" y="1607"/>
                  </a:lnTo>
                  <a:lnTo>
                    <a:pt x="8924" y="1601"/>
                  </a:lnTo>
                  <a:lnTo>
                    <a:pt x="8919" y="1593"/>
                  </a:lnTo>
                  <a:lnTo>
                    <a:pt x="8914" y="1587"/>
                  </a:lnTo>
                  <a:lnTo>
                    <a:pt x="8907" y="1579"/>
                  </a:lnTo>
                  <a:lnTo>
                    <a:pt x="8899" y="1573"/>
                  </a:lnTo>
                  <a:lnTo>
                    <a:pt x="8892" y="1566"/>
                  </a:lnTo>
                  <a:lnTo>
                    <a:pt x="8882" y="1561"/>
                  </a:lnTo>
                  <a:lnTo>
                    <a:pt x="8863" y="1548"/>
                  </a:lnTo>
                  <a:lnTo>
                    <a:pt x="8839" y="1537"/>
                  </a:lnTo>
                  <a:lnTo>
                    <a:pt x="8814" y="1526"/>
                  </a:lnTo>
                  <a:lnTo>
                    <a:pt x="8789" y="1515"/>
                  </a:lnTo>
                  <a:lnTo>
                    <a:pt x="8762" y="1506"/>
                  </a:lnTo>
                  <a:lnTo>
                    <a:pt x="8735" y="1495"/>
                  </a:lnTo>
                  <a:lnTo>
                    <a:pt x="8708" y="1486"/>
                  </a:lnTo>
                  <a:lnTo>
                    <a:pt x="8680" y="1477"/>
                  </a:lnTo>
                  <a:lnTo>
                    <a:pt x="8651" y="1468"/>
                  </a:lnTo>
                  <a:lnTo>
                    <a:pt x="8621" y="1459"/>
                  </a:lnTo>
                  <a:lnTo>
                    <a:pt x="8584" y="1448"/>
                  </a:lnTo>
                  <a:lnTo>
                    <a:pt x="8547" y="1439"/>
                  </a:lnTo>
                  <a:lnTo>
                    <a:pt x="8511" y="1429"/>
                  </a:lnTo>
                  <a:lnTo>
                    <a:pt x="8476" y="1420"/>
                  </a:lnTo>
                  <a:lnTo>
                    <a:pt x="8443" y="1411"/>
                  </a:lnTo>
                  <a:lnTo>
                    <a:pt x="8411" y="1402"/>
                  </a:lnTo>
                  <a:lnTo>
                    <a:pt x="8383" y="1392"/>
                  </a:lnTo>
                  <a:lnTo>
                    <a:pt x="8359" y="1384"/>
                  </a:lnTo>
                  <a:lnTo>
                    <a:pt x="8356" y="1384"/>
                  </a:lnTo>
                  <a:lnTo>
                    <a:pt x="8352" y="1383"/>
                  </a:lnTo>
                  <a:lnTo>
                    <a:pt x="8349" y="1380"/>
                  </a:lnTo>
                  <a:lnTo>
                    <a:pt x="8345" y="1378"/>
                  </a:lnTo>
                  <a:lnTo>
                    <a:pt x="8345" y="1378"/>
                  </a:lnTo>
                  <a:lnTo>
                    <a:pt x="8344" y="1378"/>
                  </a:lnTo>
                  <a:lnTo>
                    <a:pt x="8343" y="1378"/>
                  </a:lnTo>
                  <a:lnTo>
                    <a:pt x="8343" y="1378"/>
                  </a:lnTo>
                  <a:lnTo>
                    <a:pt x="8330" y="1374"/>
                  </a:lnTo>
                  <a:lnTo>
                    <a:pt x="8316" y="1369"/>
                  </a:lnTo>
                  <a:lnTo>
                    <a:pt x="8303" y="1363"/>
                  </a:lnTo>
                  <a:lnTo>
                    <a:pt x="8289" y="1359"/>
                  </a:lnTo>
                  <a:lnTo>
                    <a:pt x="8274" y="1355"/>
                  </a:lnTo>
                  <a:lnTo>
                    <a:pt x="8260" y="1349"/>
                  </a:lnTo>
                  <a:lnTo>
                    <a:pt x="8245" y="1344"/>
                  </a:lnTo>
                  <a:lnTo>
                    <a:pt x="8229" y="1337"/>
                  </a:lnTo>
                  <a:lnTo>
                    <a:pt x="8209" y="1328"/>
                  </a:lnTo>
                  <a:lnTo>
                    <a:pt x="8191" y="1318"/>
                  </a:lnTo>
                  <a:lnTo>
                    <a:pt x="8173" y="1306"/>
                  </a:lnTo>
                  <a:lnTo>
                    <a:pt x="8154" y="1292"/>
                  </a:lnTo>
                  <a:lnTo>
                    <a:pt x="8136" y="1278"/>
                  </a:lnTo>
                  <a:lnTo>
                    <a:pt x="8118" y="1262"/>
                  </a:lnTo>
                  <a:lnTo>
                    <a:pt x="8101" y="1244"/>
                  </a:lnTo>
                  <a:lnTo>
                    <a:pt x="8085" y="1225"/>
                  </a:lnTo>
                  <a:lnTo>
                    <a:pt x="8076" y="1215"/>
                  </a:lnTo>
                  <a:lnTo>
                    <a:pt x="8069" y="1204"/>
                  </a:lnTo>
                  <a:lnTo>
                    <a:pt x="8062" y="1193"/>
                  </a:lnTo>
                  <a:lnTo>
                    <a:pt x="8056" y="1181"/>
                  </a:lnTo>
                  <a:lnTo>
                    <a:pt x="8049" y="1167"/>
                  </a:lnTo>
                  <a:lnTo>
                    <a:pt x="8044" y="1153"/>
                  </a:lnTo>
                  <a:lnTo>
                    <a:pt x="8040" y="1139"/>
                  </a:lnTo>
                  <a:lnTo>
                    <a:pt x="8035" y="1122"/>
                  </a:lnTo>
                  <a:lnTo>
                    <a:pt x="8031" y="1106"/>
                  </a:lnTo>
                  <a:lnTo>
                    <a:pt x="8028" y="1089"/>
                  </a:lnTo>
                  <a:lnTo>
                    <a:pt x="8025" y="1072"/>
                  </a:lnTo>
                  <a:lnTo>
                    <a:pt x="8022" y="1053"/>
                  </a:lnTo>
                  <a:lnTo>
                    <a:pt x="8021" y="1034"/>
                  </a:lnTo>
                  <a:lnTo>
                    <a:pt x="8019" y="1013"/>
                  </a:lnTo>
                  <a:lnTo>
                    <a:pt x="8019" y="993"/>
                  </a:lnTo>
                  <a:lnTo>
                    <a:pt x="8018" y="971"/>
                  </a:lnTo>
                  <a:lnTo>
                    <a:pt x="8018" y="968"/>
                  </a:lnTo>
                  <a:close/>
                  <a:moveTo>
                    <a:pt x="9774" y="1539"/>
                  </a:moveTo>
                  <a:lnTo>
                    <a:pt x="9774" y="1514"/>
                  </a:lnTo>
                  <a:lnTo>
                    <a:pt x="9776" y="1487"/>
                  </a:lnTo>
                  <a:lnTo>
                    <a:pt x="9777" y="1460"/>
                  </a:lnTo>
                  <a:lnTo>
                    <a:pt x="9779" y="1432"/>
                  </a:lnTo>
                  <a:lnTo>
                    <a:pt x="9781" y="1403"/>
                  </a:lnTo>
                  <a:lnTo>
                    <a:pt x="9783" y="1374"/>
                  </a:lnTo>
                  <a:lnTo>
                    <a:pt x="9786" y="1344"/>
                  </a:lnTo>
                  <a:lnTo>
                    <a:pt x="9791" y="1312"/>
                  </a:lnTo>
                  <a:lnTo>
                    <a:pt x="9795" y="1281"/>
                  </a:lnTo>
                  <a:lnTo>
                    <a:pt x="9799" y="1250"/>
                  </a:lnTo>
                  <a:lnTo>
                    <a:pt x="9805" y="1217"/>
                  </a:lnTo>
                  <a:lnTo>
                    <a:pt x="9811" y="1186"/>
                  </a:lnTo>
                  <a:lnTo>
                    <a:pt x="9819" y="1155"/>
                  </a:lnTo>
                  <a:lnTo>
                    <a:pt x="9826" y="1122"/>
                  </a:lnTo>
                  <a:lnTo>
                    <a:pt x="9835" y="1091"/>
                  </a:lnTo>
                  <a:lnTo>
                    <a:pt x="9845" y="1059"/>
                  </a:lnTo>
                  <a:lnTo>
                    <a:pt x="9857" y="1023"/>
                  </a:lnTo>
                  <a:lnTo>
                    <a:pt x="9870" y="987"/>
                  </a:lnTo>
                  <a:lnTo>
                    <a:pt x="9885" y="953"/>
                  </a:lnTo>
                  <a:lnTo>
                    <a:pt x="9900" y="918"/>
                  </a:lnTo>
                  <a:lnTo>
                    <a:pt x="9917" y="884"/>
                  </a:lnTo>
                  <a:lnTo>
                    <a:pt x="9935" y="849"/>
                  </a:lnTo>
                  <a:lnTo>
                    <a:pt x="9955" y="816"/>
                  </a:lnTo>
                  <a:lnTo>
                    <a:pt x="9975" y="782"/>
                  </a:lnTo>
                  <a:lnTo>
                    <a:pt x="9997" y="749"/>
                  </a:lnTo>
                  <a:lnTo>
                    <a:pt x="10020" y="716"/>
                  </a:lnTo>
                  <a:lnTo>
                    <a:pt x="10045" y="684"/>
                  </a:lnTo>
                  <a:lnTo>
                    <a:pt x="10069" y="653"/>
                  </a:lnTo>
                  <a:lnTo>
                    <a:pt x="10096" y="620"/>
                  </a:lnTo>
                  <a:lnTo>
                    <a:pt x="10124" y="589"/>
                  </a:lnTo>
                  <a:lnTo>
                    <a:pt x="10154" y="559"/>
                  </a:lnTo>
                  <a:lnTo>
                    <a:pt x="10184" y="528"/>
                  </a:lnTo>
                  <a:lnTo>
                    <a:pt x="10200" y="513"/>
                  </a:lnTo>
                  <a:lnTo>
                    <a:pt x="10216" y="498"/>
                  </a:lnTo>
                  <a:lnTo>
                    <a:pt x="10232" y="484"/>
                  </a:lnTo>
                  <a:lnTo>
                    <a:pt x="10250" y="471"/>
                  </a:lnTo>
                  <a:lnTo>
                    <a:pt x="10268" y="458"/>
                  </a:lnTo>
                  <a:lnTo>
                    <a:pt x="10286" y="445"/>
                  </a:lnTo>
                  <a:lnTo>
                    <a:pt x="10305" y="433"/>
                  </a:lnTo>
                  <a:lnTo>
                    <a:pt x="10324" y="421"/>
                  </a:lnTo>
                  <a:lnTo>
                    <a:pt x="10344" y="410"/>
                  </a:lnTo>
                  <a:lnTo>
                    <a:pt x="10364" y="399"/>
                  </a:lnTo>
                  <a:lnTo>
                    <a:pt x="10385" y="388"/>
                  </a:lnTo>
                  <a:lnTo>
                    <a:pt x="10406" y="378"/>
                  </a:lnTo>
                  <a:lnTo>
                    <a:pt x="10428" y="368"/>
                  </a:lnTo>
                  <a:lnTo>
                    <a:pt x="10451" y="360"/>
                  </a:lnTo>
                  <a:lnTo>
                    <a:pt x="10473" y="351"/>
                  </a:lnTo>
                  <a:lnTo>
                    <a:pt x="10497" y="344"/>
                  </a:lnTo>
                  <a:lnTo>
                    <a:pt x="10521" y="335"/>
                  </a:lnTo>
                  <a:lnTo>
                    <a:pt x="10546" y="329"/>
                  </a:lnTo>
                  <a:lnTo>
                    <a:pt x="10571" y="321"/>
                  </a:lnTo>
                  <a:lnTo>
                    <a:pt x="10595" y="316"/>
                  </a:lnTo>
                  <a:lnTo>
                    <a:pt x="10621" y="309"/>
                  </a:lnTo>
                  <a:lnTo>
                    <a:pt x="10648" y="304"/>
                  </a:lnTo>
                  <a:lnTo>
                    <a:pt x="10675" y="299"/>
                  </a:lnTo>
                  <a:lnTo>
                    <a:pt x="10702" y="294"/>
                  </a:lnTo>
                  <a:lnTo>
                    <a:pt x="10760" y="286"/>
                  </a:lnTo>
                  <a:lnTo>
                    <a:pt x="10818" y="281"/>
                  </a:lnTo>
                  <a:lnTo>
                    <a:pt x="10878" y="277"/>
                  </a:lnTo>
                  <a:lnTo>
                    <a:pt x="10941" y="275"/>
                  </a:lnTo>
                  <a:lnTo>
                    <a:pt x="10971" y="275"/>
                  </a:lnTo>
                  <a:lnTo>
                    <a:pt x="11003" y="276"/>
                  </a:lnTo>
                  <a:lnTo>
                    <a:pt x="11035" y="277"/>
                  </a:lnTo>
                  <a:lnTo>
                    <a:pt x="11069" y="279"/>
                  </a:lnTo>
                  <a:lnTo>
                    <a:pt x="11102" y="281"/>
                  </a:lnTo>
                  <a:lnTo>
                    <a:pt x="11137" y="284"/>
                  </a:lnTo>
                  <a:lnTo>
                    <a:pt x="11171" y="289"/>
                  </a:lnTo>
                  <a:lnTo>
                    <a:pt x="11206" y="293"/>
                  </a:lnTo>
                  <a:lnTo>
                    <a:pt x="11231" y="297"/>
                  </a:lnTo>
                  <a:lnTo>
                    <a:pt x="11255" y="302"/>
                  </a:lnTo>
                  <a:lnTo>
                    <a:pt x="11279" y="306"/>
                  </a:lnTo>
                  <a:lnTo>
                    <a:pt x="11303" y="311"/>
                  </a:lnTo>
                  <a:lnTo>
                    <a:pt x="11327" y="318"/>
                  </a:lnTo>
                  <a:lnTo>
                    <a:pt x="11349" y="324"/>
                  </a:lnTo>
                  <a:lnTo>
                    <a:pt x="11373" y="332"/>
                  </a:lnTo>
                  <a:lnTo>
                    <a:pt x="11396" y="339"/>
                  </a:lnTo>
                  <a:lnTo>
                    <a:pt x="11419" y="347"/>
                  </a:lnTo>
                  <a:lnTo>
                    <a:pt x="11440" y="356"/>
                  </a:lnTo>
                  <a:lnTo>
                    <a:pt x="11463" y="365"/>
                  </a:lnTo>
                  <a:lnTo>
                    <a:pt x="11484" y="375"/>
                  </a:lnTo>
                  <a:lnTo>
                    <a:pt x="11506" y="386"/>
                  </a:lnTo>
                  <a:lnTo>
                    <a:pt x="11528" y="397"/>
                  </a:lnTo>
                  <a:lnTo>
                    <a:pt x="11549" y="408"/>
                  </a:lnTo>
                  <a:lnTo>
                    <a:pt x="11570" y="420"/>
                  </a:lnTo>
                  <a:lnTo>
                    <a:pt x="11590" y="433"/>
                  </a:lnTo>
                  <a:lnTo>
                    <a:pt x="11609" y="446"/>
                  </a:lnTo>
                  <a:lnTo>
                    <a:pt x="11626" y="461"/>
                  </a:lnTo>
                  <a:lnTo>
                    <a:pt x="11642" y="478"/>
                  </a:lnTo>
                  <a:lnTo>
                    <a:pt x="11657" y="494"/>
                  </a:lnTo>
                  <a:lnTo>
                    <a:pt x="11671" y="512"/>
                  </a:lnTo>
                  <a:lnTo>
                    <a:pt x="11683" y="530"/>
                  </a:lnTo>
                  <a:lnTo>
                    <a:pt x="11694" y="550"/>
                  </a:lnTo>
                  <a:lnTo>
                    <a:pt x="11704" y="570"/>
                  </a:lnTo>
                  <a:lnTo>
                    <a:pt x="11712" y="592"/>
                  </a:lnTo>
                  <a:lnTo>
                    <a:pt x="11720" y="615"/>
                  </a:lnTo>
                  <a:lnTo>
                    <a:pt x="11725" y="638"/>
                  </a:lnTo>
                  <a:lnTo>
                    <a:pt x="11730" y="663"/>
                  </a:lnTo>
                  <a:lnTo>
                    <a:pt x="11733" y="688"/>
                  </a:lnTo>
                  <a:lnTo>
                    <a:pt x="11735" y="715"/>
                  </a:lnTo>
                  <a:lnTo>
                    <a:pt x="11736" y="742"/>
                  </a:lnTo>
                  <a:lnTo>
                    <a:pt x="11736" y="759"/>
                  </a:lnTo>
                  <a:lnTo>
                    <a:pt x="11735" y="777"/>
                  </a:lnTo>
                  <a:lnTo>
                    <a:pt x="11734" y="794"/>
                  </a:lnTo>
                  <a:lnTo>
                    <a:pt x="11732" y="812"/>
                  </a:lnTo>
                  <a:lnTo>
                    <a:pt x="11730" y="831"/>
                  </a:lnTo>
                  <a:lnTo>
                    <a:pt x="11726" y="849"/>
                  </a:lnTo>
                  <a:lnTo>
                    <a:pt x="11723" y="869"/>
                  </a:lnTo>
                  <a:lnTo>
                    <a:pt x="11718" y="888"/>
                  </a:lnTo>
                  <a:lnTo>
                    <a:pt x="11146" y="885"/>
                  </a:lnTo>
                  <a:lnTo>
                    <a:pt x="11148" y="872"/>
                  </a:lnTo>
                  <a:lnTo>
                    <a:pt x="11151" y="858"/>
                  </a:lnTo>
                  <a:lnTo>
                    <a:pt x="11151" y="845"/>
                  </a:lnTo>
                  <a:lnTo>
                    <a:pt x="11152" y="833"/>
                  </a:lnTo>
                  <a:lnTo>
                    <a:pt x="11151" y="810"/>
                  </a:lnTo>
                  <a:lnTo>
                    <a:pt x="11148" y="790"/>
                  </a:lnTo>
                  <a:lnTo>
                    <a:pt x="11144" y="770"/>
                  </a:lnTo>
                  <a:lnTo>
                    <a:pt x="11138" y="752"/>
                  </a:lnTo>
                  <a:lnTo>
                    <a:pt x="11134" y="743"/>
                  </a:lnTo>
                  <a:lnTo>
                    <a:pt x="11131" y="736"/>
                  </a:lnTo>
                  <a:lnTo>
                    <a:pt x="11126" y="728"/>
                  </a:lnTo>
                  <a:lnTo>
                    <a:pt x="11121" y="721"/>
                  </a:lnTo>
                  <a:lnTo>
                    <a:pt x="11116" y="714"/>
                  </a:lnTo>
                  <a:lnTo>
                    <a:pt x="11111" y="708"/>
                  </a:lnTo>
                  <a:lnTo>
                    <a:pt x="11104" y="701"/>
                  </a:lnTo>
                  <a:lnTo>
                    <a:pt x="11098" y="696"/>
                  </a:lnTo>
                  <a:lnTo>
                    <a:pt x="11085" y="685"/>
                  </a:lnTo>
                  <a:lnTo>
                    <a:pt x="11071" y="675"/>
                  </a:lnTo>
                  <a:lnTo>
                    <a:pt x="11057" y="667"/>
                  </a:lnTo>
                  <a:lnTo>
                    <a:pt x="11043" y="658"/>
                  </a:lnTo>
                  <a:lnTo>
                    <a:pt x="11029" y="651"/>
                  </a:lnTo>
                  <a:lnTo>
                    <a:pt x="11013" y="645"/>
                  </a:lnTo>
                  <a:lnTo>
                    <a:pt x="10998" y="640"/>
                  </a:lnTo>
                  <a:lnTo>
                    <a:pt x="10982" y="635"/>
                  </a:lnTo>
                  <a:lnTo>
                    <a:pt x="10966" y="632"/>
                  </a:lnTo>
                  <a:lnTo>
                    <a:pt x="10950" y="629"/>
                  </a:lnTo>
                  <a:lnTo>
                    <a:pt x="10932" y="627"/>
                  </a:lnTo>
                  <a:lnTo>
                    <a:pt x="10916" y="626"/>
                  </a:lnTo>
                  <a:lnTo>
                    <a:pt x="10901" y="624"/>
                  </a:lnTo>
                  <a:lnTo>
                    <a:pt x="10886" y="623"/>
                  </a:lnTo>
                  <a:lnTo>
                    <a:pt x="10873" y="623"/>
                  </a:lnTo>
                  <a:lnTo>
                    <a:pt x="10860" y="622"/>
                  </a:lnTo>
                  <a:lnTo>
                    <a:pt x="10849" y="623"/>
                  </a:lnTo>
                  <a:lnTo>
                    <a:pt x="10837" y="623"/>
                  </a:lnTo>
                  <a:lnTo>
                    <a:pt x="10826" y="624"/>
                  </a:lnTo>
                  <a:lnTo>
                    <a:pt x="10814" y="627"/>
                  </a:lnTo>
                  <a:lnTo>
                    <a:pt x="10802" y="629"/>
                  </a:lnTo>
                  <a:lnTo>
                    <a:pt x="10790" y="631"/>
                  </a:lnTo>
                  <a:lnTo>
                    <a:pt x="10779" y="633"/>
                  </a:lnTo>
                  <a:lnTo>
                    <a:pt x="10767" y="635"/>
                  </a:lnTo>
                  <a:lnTo>
                    <a:pt x="10752" y="641"/>
                  </a:lnTo>
                  <a:lnTo>
                    <a:pt x="10738" y="646"/>
                  </a:lnTo>
                  <a:lnTo>
                    <a:pt x="10724" y="653"/>
                  </a:lnTo>
                  <a:lnTo>
                    <a:pt x="10709" y="660"/>
                  </a:lnTo>
                  <a:lnTo>
                    <a:pt x="10695" y="669"/>
                  </a:lnTo>
                  <a:lnTo>
                    <a:pt x="10681" y="677"/>
                  </a:lnTo>
                  <a:lnTo>
                    <a:pt x="10667" y="688"/>
                  </a:lnTo>
                  <a:lnTo>
                    <a:pt x="10652" y="698"/>
                  </a:lnTo>
                  <a:lnTo>
                    <a:pt x="10638" y="710"/>
                  </a:lnTo>
                  <a:lnTo>
                    <a:pt x="10624" y="723"/>
                  </a:lnTo>
                  <a:lnTo>
                    <a:pt x="10609" y="736"/>
                  </a:lnTo>
                  <a:lnTo>
                    <a:pt x="10597" y="750"/>
                  </a:lnTo>
                  <a:lnTo>
                    <a:pt x="10582" y="764"/>
                  </a:lnTo>
                  <a:lnTo>
                    <a:pt x="10568" y="780"/>
                  </a:lnTo>
                  <a:lnTo>
                    <a:pt x="10554" y="796"/>
                  </a:lnTo>
                  <a:lnTo>
                    <a:pt x="10541" y="813"/>
                  </a:lnTo>
                  <a:lnTo>
                    <a:pt x="10527" y="832"/>
                  </a:lnTo>
                  <a:lnTo>
                    <a:pt x="10514" y="851"/>
                  </a:lnTo>
                  <a:lnTo>
                    <a:pt x="10501" y="872"/>
                  </a:lnTo>
                  <a:lnTo>
                    <a:pt x="10490" y="893"/>
                  </a:lnTo>
                  <a:lnTo>
                    <a:pt x="10478" y="916"/>
                  </a:lnTo>
                  <a:lnTo>
                    <a:pt x="10466" y="940"/>
                  </a:lnTo>
                  <a:lnTo>
                    <a:pt x="10455" y="964"/>
                  </a:lnTo>
                  <a:lnTo>
                    <a:pt x="10443" y="989"/>
                  </a:lnTo>
                  <a:lnTo>
                    <a:pt x="10433" y="1016"/>
                  </a:lnTo>
                  <a:lnTo>
                    <a:pt x="10423" y="1045"/>
                  </a:lnTo>
                  <a:lnTo>
                    <a:pt x="10413" y="1074"/>
                  </a:lnTo>
                  <a:lnTo>
                    <a:pt x="10403" y="1104"/>
                  </a:lnTo>
                  <a:lnTo>
                    <a:pt x="10395" y="1135"/>
                  </a:lnTo>
                  <a:lnTo>
                    <a:pt x="10386" y="1168"/>
                  </a:lnTo>
                  <a:lnTo>
                    <a:pt x="10377" y="1201"/>
                  </a:lnTo>
                  <a:lnTo>
                    <a:pt x="10370" y="1236"/>
                  </a:lnTo>
                  <a:lnTo>
                    <a:pt x="10368" y="1248"/>
                  </a:lnTo>
                  <a:lnTo>
                    <a:pt x="10364" y="1259"/>
                  </a:lnTo>
                  <a:lnTo>
                    <a:pt x="10362" y="1270"/>
                  </a:lnTo>
                  <a:lnTo>
                    <a:pt x="10360" y="1282"/>
                  </a:lnTo>
                  <a:lnTo>
                    <a:pt x="10359" y="1294"/>
                  </a:lnTo>
                  <a:lnTo>
                    <a:pt x="10357" y="1306"/>
                  </a:lnTo>
                  <a:lnTo>
                    <a:pt x="10356" y="1318"/>
                  </a:lnTo>
                  <a:lnTo>
                    <a:pt x="10353" y="1330"/>
                  </a:lnTo>
                  <a:lnTo>
                    <a:pt x="10350" y="1353"/>
                  </a:lnTo>
                  <a:lnTo>
                    <a:pt x="10347" y="1378"/>
                  </a:lnTo>
                  <a:lnTo>
                    <a:pt x="10345" y="1402"/>
                  </a:lnTo>
                  <a:lnTo>
                    <a:pt x="10343" y="1426"/>
                  </a:lnTo>
                  <a:lnTo>
                    <a:pt x="10340" y="1448"/>
                  </a:lnTo>
                  <a:lnTo>
                    <a:pt x="10339" y="1471"/>
                  </a:lnTo>
                  <a:lnTo>
                    <a:pt x="10338" y="1494"/>
                  </a:lnTo>
                  <a:lnTo>
                    <a:pt x="10338" y="1517"/>
                  </a:lnTo>
                  <a:lnTo>
                    <a:pt x="10339" y="1552"/>
                  </a:lnTo>
                  <a:lnTo>
                    <a:pt x="10342" y="1588"/>
                  </a:lnTo>
                  <a:lnTo>
                    <a:pt x="10347" y="1621"/>
                  </a:lnTo>
                  <a:lnTo>
                    <a:pt x="10353" y="1654"/>
                  </a:lnTo>
                  <a:lnTo>
                    <a:pt x="10361" y="1684"/>
                  </a:lnTo>
                  <a:lnTo>
                    <a:pt x="10371" y="1713"/>
                  </a:lnTo>
                  <a:lnTo>
                    <a:pt x="10377" y="1727"/>
                  </a:lnTo>
                  <a:lnTo>
                    <a:pt x="10383" y="1741"/>
                  </a:lnTo>
                  <a:lnTo>
                    <a:pt x="10390" y="1755"/>
                  </a:lnTo>
                  <a:lnTo>
                    <a:pt x="10397" y="1768"/>
                  </a:lnTo>
                  <a:lnTo>
                    <a:pt x="10404" y="1781"/>
                  </a:lnTo>
                  <a:lnTo>
                    <a:pt x="10413" y="1793"/>
                  </a:lnTo>
                  <a:lnTo>
                    <a:pt x="10423" y="1804"/>
                  </a:lnTo>
                  <a:lnTo>
                    <a:pt x="10432" y="1814"/>
                  </a:lnTo>
                  <a:lnTo>
                    <a:pt x="10443" y="1823"/>
                  </a:lnTo>
                  <a:lnTo>
                    <a:pt x="10455" y="1832"/>
                  </a:lnTo>
                  <a:lnTo>
                    <a:pt x="10468" y="1839"/>
                  </a:lnTo>
                  <a:lnTo>
                    <a:pt x="10481" y="1846"/>
                  </a:lnTo>
                  <a:lnTo>
                    <a:pt x="10495" y="1852"/>
                  </a:lnTo>
                  <a:lnTo>
                    <a:pt x="10510" y="1858"/>
                  </a:lnTo>
                  <a:lnTo>
                    <a:pt x="10525" y="1862"/>
                  </a:lnTo>
                  <a:lnTo>
                    <a:pt x="10542" y="1865"/>
                  </a:lnTo>
                  <a:lnTo>
                    <a:pt x="10560" y="1869"/>
                  </a:lnTo>
                  <a:lnTo>
                    <a:pt x="10578" y="1871"/>
                  </a:lnTo>
                  <a:lnTo>
                    <a:pt x="10597" y="1872"/>
                  </a:lnTo>
                  <a:lnTo>
                    <a:pt x="10616" y="1872"/>
                  </a:lnTo>
                  <a:lnTo>
                    <a:pt x="10630" y="1872"/>
                  </a:lnTo>
                  <a:lnTo>
                    <a:pt x="10645" y="1872"/>
                  </a:lnTo>
                  <a:lnTo>
                    <a:pt x="10660" y="1872"/>
                  </a:lnTo>
                  <a:lnTo>
                    <a:pt x="10676" y="1870"/>
                  </a:lnTo>
                  <a:lnTo>
                    <a:pt x="10689" y="1869"/>
                  </a:lnTo>
                  <a:lnTo>
                    <a:pt x="10702" y="1868"/>
                  </a:lnTo>
                  <a:lnTo>
                    <a:pt x="10715" y="1865"/>
                  </a:lnTo>
                  <a:lnTo>
                    <a:pt x="10729" y="1863"/>
                  </a:lnTo>
                  <a:lnTo>
                    <a:pt x="10743" y="1859"/>
                  </a:lnTo>
                  <a:lnTo>
                    <a:pt x="10757" y="1855"/>
                  </a:lnTo>
                  <a:lnTo>
                    <a:pt x="10773" y="1849"/>
                  </a:lnTo>
                  <a:lnTo>
                    <a:pt x="10788" y="1844"/>
                  </a:lnTo>
                  <a:lnTo>
                    <a:pt x="10806" y="1834"/>
                  </a:lnTo>
                  <a:lnTo>
                    <a:pt x="10824" y="1824"/>
                  </a:lnTo>
                  <a:lnTo>
                    <a:pt x="10843" y="1814"/>
                  </a:lnTo>
                  <a:lnTo>
                    <a:pt x="10860" y="1801"/>
                  </a:lnTo>
                  <a:lnTo>
                    <a:pt x="10878" y="1788"/>
                  </a:lnTo>
                  <a:lnTo>
                    <a:pt x="10895" y="1774"/>
                  </a:lnTo>
                  <a:lnTo>
                    <a:pt x="10912" y="1757"/>
                  </a:lnTo>
                  <a:lnTo>
                    <a:pt x="10928" y="1741"/>
                  </a:lnTo>
                  <a:lnTo>
                    <a:pt x="10943" y="1724"/>
                  </a:lnTo>
                  <a:lnTo>
                    <a:pt x="10957" y="1706"/>
                  </a:lnTo>
                  <a:lnTo>
                    <a:pt x="10969" y="1686"/>
                  </a:lnTo>
                  <a:lnTo>
                    <a:pt x="10979" y="1668"/>
                  </a:lnTo>
                  <a:lnTo>
                    <a:pt x="10988" y="1647"/>
                  </a:lnTo>
                  <a:lnTo>
                    <a:pt x="10995" y="1627"/>
                  </a:lnTo>
                  <a:lnTo>
                    <a:pt x="11001" y="1605"/>
                  </a:lnTo>
                  <a:lnTo>
                    <a:pt x="11004" y="1583"/>
                  </a:lnTo>
                  <a:lnTo>
                    <a:pt x="11555" y="1581"/>
                  </a:lnTo>
                  <a:lnTo>
                    <a:pt x="11557" y="1589"/>
                  </a:lnTo>
                  <a:lnTo>
                    <a:pt x="11558" y="1595"/>
                  </a:lnTo>
                  <a:lnTo>
                    <a:pt x="11559" y="1602"/>
                  </a:lnTo>
                  <a:lnTo>
                    <a:pt x="11559" y="1609"/>
                  </a:lnTo>
                  <a:lnTo>
                    <a:pt x="11559" y="1622"/>
                  </a:lnTo>
                  <a:lnTo>
                    <a:pt x="11557" y="1635"/>
                  </a:lnTo>
                  <a:lnTo>
                    <a:pt x="11555" y="1649"/>
                  </a:lnTo>
                  <a:lnTo>
                    <a:pt x="11551" y="1666"/>
                  </a:lnTo>
                  <a:lnTo>
                    <a:pt x="11546" y="1683"/>
                  </a:lnTo>
                  <a:lnTo>
                    <a:pt x="11541" y="1700"/>
                  </a:lnTo>
                  <a:lnTo>
                    <a:pt x="11533" y="1720"/>
                  </a:lnTo>
                  <a:lnTo>
                    <a:pt x="11525" y="1740"/>
                  </a:lnTo>
                  <a:lnTo>
                    <a:pt x="11517" y="1761"/>
                  </a:lnTo>
                  <a:lnTo>
                    <a:pt x="11506" y="1781"/>
                  </a:lnTo>
                  <a:lnTo>
                    <a:pt x="11494" y="1803"/>
                  </a:lnTo>
                  <a:lnTo>
                    <a:pt x="11481" y="1824"/>
                  </a:lnTo>
                  <a:lnTo>
                    <a:pt x="11467" y="1847"/>
                  </a:lnTo>
                  <a:lnTo>
                    <a:pt x="11452" y="1869"/>
                  </a:lnTo>
                  <a:lnTo>
                    <a:pt x="11435" y="1891"/>
                  </a:lnTo>
                  <a:lnTo>
                    <a:pt x="11416" y="1914"/>
                  </a:lnTo>
                  <a:lnTo>
                    <a:pt x="11402" y="1930"/>
                  </a:lnTo>
                  <a:lnTo>
                    <a:pt x="11387" y="1945"/>
                  </a:lnTo>
                  <a:lnTo>
                    <a:pt x="11372" y="1961"/>
                  </a:lnTo>
                  <a:lnTo>
                    <a:pt x="11356" y="1977"/>
                  </a:lnTo>
                  <a:lnTo>
                    <a:pt x="11339" y="1993"/>
                  </a:lnTo>
                  <a:lnTo>
                    <a:pt x="11321" y="2008"/>
                  </a:lnTo>
                  <a:lnTo>
                    <a:pt x="11303" y="2023"/>
                  </a:lnTo>
                  <a:lnTo>
                    <a:pt x="11284" y="2038"/>
                  </a:lnTo>
                  <a:lnTo>
                    <a:pt x="11264" y="2052"/>
                  </a:lnTo>
                  <a:lnTo>
                    <a:pt x="11244" y="2067"/>
                  </a:lnTo>
                  <a:lnTo>
                    <a:pt x="11222" y="2081"/>
                  </a:lnTo>
                  <a:lnTo>
                    <a:pt x="11199" y="2095"/>
                  </a:lnTo>
                  <a:lnTo>
                    <a:pt x="11153" y="2123"/>
                  </a:lnTo>
                  <a:lnTo>
                    <a:pt x="11103" y="2150"/>
                  </a:lnTo>
                  <a:lnTo>
                    <a:pt x="11077" y="2162"/>
                  </a:lnTo>
                  <a:lnTo>
                    <a:pt x="11050" y="2175"/>
                  </a:lnTo>
                  <a:lnTo>
                    <a:pt x="11023" y="2186"/>
                  </a:lnTo>
                  <a:lnTo>
                    <a:pt x="10994" y="2197"/>
                  </a:lnTo>
                  <a:lnTo>
                    <a:pt x="10965" y="2207"/>
                  </a:lnTo>
                  <a:lnTo>
                    <a:pt x="10934" y="2215"/>
                  </a:lnTo>
                  <a:lnTo>
                    <a:pt x="10902" y="2223"/>
                  </a:lnTo>
                  <a:lnTo>
                    <a:pt x="10870" y="2229"/>
                  </a:lnTo>
                  <a:lnTo>
                    <a:pt x="10836" y="2236"/>
                  </a:lnTo>
                  <a:lnTo>
                    <a:pt x="10803" y="2241"/>
                  </a:lnTo>
                  <a:lnTo>
                    <a:pt x="10767" y="2247"/>
                  </a:lnTo>
                  <a:lnTo>
                    <a:pt x="10732" y="2250"/>
                  </a:lnTo>
                  <a:lnTo>
                    <a:pt x="10694" y="2253"/>
                  </a:lnTo>
                  <a:lnTo>
                    <a:pt x="10656" y="2255"/>
                  </a:lnTo>
                  <a:lnTo>
                    <a:pt x="10617" y="2256"/>
                  </a:lnTo>
                  <a:lnTo>
                    <a:pt x="10577" y="2256"/>
                  </a:lnTo>
                  <a:lnTo>
                    <a:pt x="10567" y="2256"/>
                  </a:lnTo>
                  <a:lnTo>
                    <a:pt x="10557" y="2256"/>
                  </a:lnTo>
                  <a:lnTo>
                    <a:pt x="10546" y="2256"/>
                  </a:lnTo>
                  <a:lnTo>
                    <a:pt x="10533" y="2256"/>
                  </a:lnTo>
                  <a:lnTo>
                    <a:pt x="10480" y="2256"/>
                  </a:lnTo>
                  <a:lnTo>
                    <a:pt x="10429" y="2254"/>
                  </a:lnTo>
                  <a:lnTo>
                    <a:pt x="10379" y="2250"/>
                  </a:lnTo>
                  <a:lnTo>
                    <a:pt x="10333" y="2246"/>
                  </a:lnTo>
                  <a:lnTo>
                    <a:pt x="10289" y="2239"/>
                  </a:lnTo>
                  <a:lnTo>
                    <a:pt x="10247" y="2231"/>
                  </a:lnTo>
                  <a:lnTo>
                    <a:pt x="10207" y="2222"/>
                  </a:lnTo>
                  <a:lnTo>
                    <a:pt x="10169" y="2212"/>
                  </a:lnTo>
                  <a:lnTo>
                    <a:pt x="10133" y="2200"/>
                  </a:lnTo>
                  <a:lnTo>
                    <a:pt x="10101" y="2186"/>
                  </a:lnTo>
                  <a:lnTo>
                    <a:pt x="10084" y="2180"/>
                  </a:lnTo>
                  <a:lnTo>
                    <a:pt x="10069" y="2172"/>
                  </a:lnTo>
                  <a:lnTo>
                    <a:pt x="10055" y="2163"/>
                  </a:lnTo>
                  <a:lnTo>
                    <a:pt x="10041" y="2156"/>
                  </a:lnTo>
                  <a:lnTo>
                    <a:pt x="10027" y="2147"/>
                  </a:lnTo>
                  <a:lnTo>
                    <a:pt x="10014" y="2139"/>
                  </a:lnTo>
                  <a:lnTo>
                    <a:pt x="10002" y="2129"/>
                  </a:lnTo>
                  <a:lnTo>
                    <a:pt x="9991" y="2119"/>
                  </a:lnTo>
                  <a:lnTo>
                    <a:pt x="9979" y="2109"/>
                  </a:lnTo>
                  <a:lnTo>
                    <a:pt x="9968" y="2099"/>
                  </a:lnTo>
                  <a:lnTo>
                    <a:pt x="9958" y="2088"/>
                  </a:lnTo>
                  <a:lnTo>
                    <a:pt x="9948" y="2077"/>
                  </a:lnTo>
                  <a:lnTo>
                    <a:pt x="9931" y="2054"/>
                  </a:lnTo>
                  <a:lnTo>
                    <a:pt x="9914" y="2032"/>
                  </a:lnTo>
                  <a:lnTo>
                    <a:pt x="9898" y="2009"/>
                  </a:lnTo>
                  <a:lnTo>
                    <a:pt x="9882" y="1985"/>
                  </a:lnTo>
                  <a:lnTo>
                    <a:pt x="9868" y="1961"/>
                  </a:lnTo>
                  <a:lnTo>
                    <a:pt x="9855" y="1938"/>
                  </a:lnTo>
                  <a:lnTo>
                    <a:pt x="9844" y="1913"/>
                  </a:lnTo>
                  <a:lnTo>
                    <a:pt x="9833" y="1888"/>
                  </a:lnTo>
                  <a:lnTo>
                    <a:pt x="9822" y="1863"/>
                  </a:lnTo>
                  <a:lnTo>
                    <a:pt x="9813" y="1838"/>
                  </a:lnTo>
                  <a:lnTo>
                    <a:pt x="9806" y="1812"/>
                  </a:lnTo>
                  <a:lnTo>
                    <a:pt x="9798" y="1787"/>
                  </a:lnTo>
                  <a:lnTo>
                    <a:pt x="9792" y="1761"/>
                  </a:lnTo>
                  <a:lnTo>
                    <a:pt x="9787" y="1734"/>
                  </a:lnTo>
                  <a:lnTo>
                    <a:pt x="9783" y="1707"/>
                  </a:lnTo>
                  <a:lnTo>
                    <a:pt x="9780" y="1680"/>
                  </a:lnTo>
                  <a:lnTo>
                    <a:pt x="9779" y="1663"/>
                  </a:lnTo>
                  <a:lnTo>
                    <a:pt x="9778" y="1646"/>
                  </a:lnTo>
                  <a:lnTo>
                    <a:pt x="9777" y="1629"/>
                  </a:lnTo>
                  <a:lnTo>
                    <a:pt x="9776" y="1610"/>
                  </a:lnTo>
                  <a:lnTo>
                    <a:pt x="9776" y="1593"/>
                  </a:lnTo>
                  <a:lnTo>
                    <a:pt x="9774" y="1576"/>
                  </a:lnTo>
                  <a:lnTo>
                    <a:pt x="9774" y="1559"/>
                  </a:lnTo>
                  <a:lnTo>
                    <a:pt x="9774" y="1542"/>
                  </a:lnTo>
                  <a:lnTo>
                    <a:pt x="9774" y="1539"/>
                  </a:lnTo>
                  <a:close/>
                  <a:moveTo>
                    <a:pt x="0" y="0"/>
                  </a:moveTo>
                  <a:lnTo>
                    <a:pt x="2708" y="0"/>
                  </a:lnTo>
                  <a:lnTo>
                    <a:pt x="2708" y="2549"/>
                  </a:lnTo>
                  <a:lnTo>
                    <a:pt x="0" y="2549"/>
                  </a:lnTo>
                  <a:lnTo>
                    <a:pt x="0" y="0"/>
                  </a:lnTo>
                  <a:close/>
                  <a:moveTo>
                    <a:pt x="318" y="2175"/>
                  </a:moveTo>
                  <a:lnTo>
                    <a:pt x="2389" y="2175"/>
                  </a:lnTo>
                  <a:lnTo>
                    <a:pt x="2389" y="2230"/>
                  </a:lnTo>
                  <a:lnTo>
                    <a:pt x="318" y="2230"/>
                  </a:lnTo>
                  <a:lnTo>
                    <a:pt x="318" y="2175"/>
                  </a:lnTo>
                  <a:close/>
                  <a:moveTo>
                    <a:pt x="318" y="1804"/>
                  </a:moveTo>
                  <a:lnTo>
                    <a:pt x="2389" y="1804"/>
                  </a:lnTo>
                  <a:lnTo>
                    <a:pt x="2389" y="1859"/>
                  </a:lnTo>
                  <a:lnTo>
                    <a:pt x="318" y="1859"/>
                  </a:lnTo>
                  <a:lnTo>
                    <a:pt x="318" y="1804"/>
                  </a:lnTo>
                  <a:close/>
                  <a:moveTo>
                    <a:pt x="318" y="1432"/>
                  </a:moveTo>
                  <a:lnTo>
                    <a:pt x="2389" y="1432"/>
                  </a:lnTo>
                  <a:lnTo>
                    <a:pt x="2389" y="1487"/>
                  </a:lnTo>
                  <a:lnTo>
                    <a:pt x="318" y="1487"/>
                  </a:lnTo>
                  <a:lnTo>
                    <a:pt x="318" y="1432"/>
                  </a:lnTo>
                  <a:close/>
                  <a:moveTo>
                    <a:pt x="318" y="1061"/>
                  </a:moveTo>
                  <a:lnTo>
                    <a:pt x="2389" y="1061"/>
                  </a:lnTo>
                  <a:lnTo>
                    <a:pt x="2389" y="1117"/>
                  </a:lnTo>
                  <a:lnTo>
                    <a:pt x="318" y="1117"/>
                  </a:lnTo>
                  <a:lnTo>
                    <a:pt x="318" y="1061"/>
                  </a:lnTo>
                  <a:close/>
                  <a:moveTo>
                    <a:pt x="318" y="690"/>
                  </a:moveTo>
                  <a:lnTo>
                    <a:pt x="2389" y="690"/>
                  </a:lnTo>
                  <a:lnTo>
                    <a:pt x="2389" y="745"/>
                  </a:lnTo>
                  <a:lnTo>
                    <a:pt x="318" y="745"/>
                  </a:lnTo>
                  <a:lnTo>
                    <a:pt x="318" y="690"/>
                  </a:lnTo>
                  <a:close/>
                  <a:moveTo>
                    <a:pt x="318" y="319"/>
                  </a:moveTo>
                  <a:lnTo>
                    <a:pt x="2389" y="319"/>
                  </a:lnTo>
                  <a:lnTo>
                    <a:pt x="2389" y="374"/>
                  </a:lnTo>
                  <a:lnTo>
                    <a:pt x="318" y="374"/>
                  </a:lnTo>
                  <a:lnTo>
                    <a:pt x="318" y="319"/>
                  </a:lnTo>
                  <a:close/>
                  <a:moveTo>
                    <a:pt x="839" y="654"/>
                  </a:moveTo>
                  <a:lnTo>
                    <a:pt x="890" y="411"/>
                  </a:lnTo>
                  <a:lnTo>
                    <a:pt x="1060" y="411"/>
                  </a:lnTo>
                  <a:lnTo>
                    <a:pt x="1053" y="458"/>
                  </a:lnTo>
                  <a:lnTo>
                    <a:pt x="948" y="458"/>
                  </a:lnTo>
                  <a:lnTo>
                    <a:pt x="937" y="511"/>
                  </a:lnTo>
                  <a:lnTo>
                    <a:pt x="1034" y="511"/>
                  </a:lnTo>
                  <a:lnTo>
                    <a:pt x="1024" y="561"/>
                  </a:lnTo>
                  <a:lnTo>
                    <a:pt x="926" y="561"/>
                  </a:lnTo>
                  <a:lnTo>
                    <a:pt x="908" y="654"/>
                  </a:lnTo>
                  <a:lnTo>
                    <a:pt x="839" y="654"/>
                  </a:lnTo>
                  <a:close/>
                  <a:moveTo>
                    <a:pt x="1042" y="654"/>
                  </a:moveTo>
                  <a:lnTo>
                    <a:pt x="1095" y="411"/>
                  </a:lnTo>
                  <a:lnTo>
                    <a:pt x="1164" y="411"/>
                  </a:lnTo>
                  <a:lnTo>
                    <a:pt x="1113" y="654"/>
                  </a:lnTo>
                  <a:lnTo>
                    <a:pt x="1042" y="654"/>
                  </a:lnTo>
                  <a:close/>
                  <a:moveTo>
                    <a:pt x="1150" y="654"/>
                  </a:moveTo>
                  <a:lnTo>
                    <a:pt x="1201" y="411"/>
                  </a:lnTo>
                  <a:lnTo>
                    <a:pt x="1388" y="411"/>
                  </a:lnTo>
                  <a:lnTo>
                    <a:pt x="1377" y="458"/>
                  </a:lnTo>
                  <a:lnTo>
                    <a:pt x="1261" y="458"/>
                  </a:lnTo>
                  <a:lnTo>
                    <a:pt x="1251" y="506"/>
                  </a:lnTo>
                  <a:lnTo>
                    <a:pt x="1359" y="506"/>
                  </a:lnTo>
                  <a:lnTo>
                    <a:pt x="1349" y="555"/>
                  </a:lnTo>
                  <a:lnTo>
                    <a:pt x="1241" y="555"/>
                  </a:lnTo>
                  <a:lnTo>
                    <a:pt x="1230" y="603"/>
                  </a:lnTo>
                  <a:lnTo>
                    <a:pt x="1349" y="603"/>
                  </a:lnTo>
                  <a:lnTo>
                    <a:pt x="1338" y="654"/>
                  </a:lnTo>
                  <a:lnTo>
                    <a:pt x="1150" y="654"/>
                  </a:lnTo>
                  <a:close/>
                  <a:moveTo>
                    <a:pt x="1406" y="493"/>
                  </a:moveTo>
                  <a:lnTo>
                    <a:pt x="1408" y="482"/>
                  </a:lnTo>
                  <a:lnTo>
                    <a:pt x="1410" y="471"/>
                  </a:lnTo>
                  <a:lnTo>
                    <a:pt x="1414" y="462"/>
                  </a:lnTo>
                  <a:lnTo>
                    <a:pt x="1418" y="454"/>
                  </a:lnTo>
                  <a:lnTo>
                    <a:pt x="1423" y="445"/>
                  </a:lnTo>
                  <a:lnTo>
                    <a:pt x="1430" y="439"/>
                  </a:lnTo>
                  <a:lnTo>
                    <a:pt x="1436" y="432"/>
                  </a:lnTo>
                  <a:lnTo>
                    <a:pt x="1445" y="427"/>
                  </a:lnTo>
                  <a:lnTo>
                    <a:pt x="1454" y="421"/>
                  </a:lnTo>
                  <a:lnTo>
                    <a:pt x="1463" y="417"/>
                  </a:lnTo>
                  <a:lnTo>
                    <a:pt x="1473" y="414"/>
                  </a:lnTo>
                  <a:lnTo>
                    <a:pt x="1483" y="411"/>
                  </a:lnTo>
                  <a:lnTo>
                    <a:pt x="1494" y="408"/>
                  </a:lnTo>
                  <a:lnTo>
                    <a:pt x="1504" y="407"/>
                  </a:lnTo>
                  <a:lnTo>
                    <a:pt x="1516" y="406"/>
                  </a:lnTo>
                  <a:lnTo>
                    <a:pt x="1528" y="406"/>
                  </a:lnTo>
                  <a:lnTo>
                    <a:pt x="1531" y="406"/>
                  </a:lnTo>
                  <a:lnTo>
                    <a:pt x="1536" y="406"/>
                  </a:lnTo>
                  <a:lnTo>
                    <a:pt x="1540" y="406"/>
                  </a:lnTo>
                  <a:lnTo>
                    <a:pt x="1544" y="406"/>
                  </a:lnTo>
                  <a:lnTo>
                    <a:pt x="1556" y="408"/>
                  </a:lnTo>
                  <a:lnTo>
                    <a:pt x="1569" y="411"/>
                  </a:lnTo>
                  <a:lnTo>
                    <a:pt x="1580" y="415"/>
                  </a:lnTo>
                  <a:lnTo>
                    <a:pt x="1591" y="420"/>
                  </a:lnTo>
                  <a:lnTo>
                    <a:pt x="1596" y="424"/>
                  </a:lnTo>
                  <a:lnTo>
                    <a:pt x="1600" y="427"/>
                  </a:lnTo>
                  <a:lnTo>
                    <a:pt x="1605" y="431"/>
                  </a:lnTo>
                  <a:lnTo>
                    <a:pt x="1607" y="437"/>
                  </a:lnTo>
                  <a:lnTo>
                    <a:pt x="1610" y="441"/>
                  </a:lnTo>
                  <a:lnTo>
                    <a:pt x="1611" y="447"/>
                  </a:lnTo>
                  <a:lnTo>
                    <a:pt x="1612" y="454"/>
                  </a:lnTo>
                  <a:lnTo>
                    <a:pt x="1613" y="460"/>
                  </a:lnTo>
                  <a:lnTo>
                    <a:pt x="1612" y="467"/>
                  </a:lnTo>
                  <a:lnTo>
                    <a:pt x="1612" y="472"/>
                  </a:lnTo>
                  <a:lnTo>
                    <a:pt x="1611" y="479"/>
                  </a:lnTo>
                  <a:lnTo>
                    <a:pt x="1609" y="485"/>
                  </a:lnTo>
                  <a:lnTo>
                    <a:pt x="1541" y="484"/>
                  </a:lnTo>
                  <a:lnTo>
                    <a:pt x="1541" y="483"/>
                  </a:lnTo>
                  <a:lnTo>
                    <a:pt x="1541" y="481"/>
                  </a:lnTo>
                  <a:lnTo>
                    <a:pt x="1542" y="479"/>
                  </a:lnTo>
                  <a:lnTo>
                    <a:pt x="1542" y="476"/>
                  </a:lnTo>
                  <a:lnTo>
                    <a:pt x="1541" y="471"/>
                  </a:lnTo>
                  <a:lnTo>
                    <a:pt x="1540" y="467"/>
                  </a:lnTo>
                  <a:lnTo>
                    <a:pt x="1537" y="462"/>
                  </a:lnTo>
                  <a:lnTo>
                    <a:pt x="1534" y="460"/>
                  </a:lnTo>
                  <a:lnTo>
                    <a:pt x="1529" y="458"/>
                  </a:lnTo>
                  <a:lnTo>
                    <a:pt x="1525" y="456"/>
                  </a:lnTo>
                  <a:lnTo>
                    <a:pt x="1519" y="455"/>
                  </a:lnTo>
                  <a:lnTo>
                    <a:pt x="1514" y="455"/>
                  </a:lnTo>
                  <a:lnTo>
                    <a:pt x="1514" y="455"/>
                  </a:lnTo>
                  <a:lnTo>
                    <a:pt x="1513" y="455"/>
                  </a:lnTo>
                  <a:lnTo>
                    <a:pt x="1512" y="455"/>
                  </a:lnTo>
                  <a:lnTo>
                    <a:pt x="1510" y="455"/>
                  </a:lnTo>
                  <a:lnTo>
                    <a:pt x="1504" y="456"/>
                  </a:lnTo>
                  <a:lnTo>
                    <a:pt x="1500" y="457"/>
                  </a:lnTo>
                  <a:lnTo>
                    <a:pt x="1495" y="459"/>
                  </a:lnTo>
                  <a:lnTo>
                    <a:pt x="1489" y="462"/>
                  </a:lnTo>
                  <a:lnTo>
                    <a:pt x="1486" y="466"/>
                  </a:lnTo>
                  <a:lnTo>
                    <a:pt x="1483" y="470"/>
                  </a:lnTo>
                  <a:lnTo>
                    <a:pt x="1481" y="474"/>
                  </a:lnTo>
                  <a:lnTo>
                    <a:pt x="1481" y="480"/>
                  </a:lnTo>
                  <a:lnTo>
                    <a:pt x="1481" y="482"/>
                  </a:lnTo>
                  <a:lnTo>
                    <a:pt x="1482" y="484"/>
                  </a:lnTo>
                  <a:lnTo>
                    <a:pt x="1483" y="486"/>
                  </a:lnTo>
                  <a:lnTo>
                    <a:pt x="1485" y="489"/>
                  </a:lnTo>
                  <a:lnTo>
                    <a:pt x="1491" y="494"/>
                  </a:lnTo>
                  <a:lnTo>
                    <a:pt x="1499" y="497"/>
                  </a:lnTo>
                  <a:lnTo>
                    <a:pt x="1510" y="501"/>
                  </a:lnTo>
                  <a:lnTo>
                    <a:pt x="1521" y="505"/>
                  </a:lnTo>
                  <a:lnTo>
                    <a:pt x="1532" y="508"/>
                  </a:lnTo>
                  <a:lnTo>
                    <a:pt x="1546" y="511"/>
                  </a:lnTo>
                  <a:lnTo>
                    <a:pt x="1556" y="514"/>
                  </a:lnTo>
                  <a:lnTo>
                    <a:pt x="1566" y="518"/>
                  </a:lnTo>
                  <a:lnTo>
                    <a:pt x="1573" y="522"/>
                  </a:lnTo>
                  <a:lnTo>
                    <a:pt x="1580" y="526"/>
                  </a:lnTo>
                  <a:lnTo>
                    <a:pt x="1585" y="530"/>
                  </a:lnTo>
                  <a:lnTo>
                    <a:pt x="1589" y="536"/>
                  </a:lnTo>
                  <a:lnTo>
                    <a:pt x="1593" y="541"/>
                  </a:lnTo>
                  <a:lnTo>
                    <a:pt x="1595" y="547"/>
                  </a:lnTo>
                  <a:lnTo>
                    <a:pt x="1596" y="551"/>
                  </a:lnTo>
                  <a:lnTo>
                    <a:pt x="1598" y="556"/>
                  </a:lnTo>
                  <a:lnTo>
                    <a:pt x="1598" y="562"/>
                  </a:lnTo>
                  <a:lnTo>
                    <a:pt x="1598" y="566"/>
                  </a:lnTo>
                  <a:lnTo>
                    <a:pt x="1598" y="575"/>
                  </a:lnTo>
                  <a:lnTo>
                    <a:pt x="1596" y="583"/>
                  </a:lnTo>
                  <a:lnTo>
                    <a:pt x="1594" y="592"/>
                  </a:lnTo>
                  <a:lnTo>
                    <a:pt x="1591" y="601"/>
                  </a:lnTo>
                  <a:lnTo>
                    <a:pt x="1586" y="608"/>
                  </a:lnTo>
                  <a:lnTo>
                    <a:pt x="1581" y="616"/>
                  </a:lnTo>
                  <a:lnTo>
                    <a:pt x="1575" y="623"/>
                  </a:lnTo>
                  <a:lnTo>
                    <a:pt x="1567" y="630"/>
                  </a:lnTo>
                  <a:lnTo>
                    <a:pt x="1558" y="637"/>
                  </a:lnTo>
                  <a:lnTo>
                    <a:pt x="1549" y="643"/>
                  </a:lnTo>
                  <a:lnTo>
                    <a:pt x="1539" y="647"/>
                  </a:lnTo>
                  <a:lnTo>
                    <a:pt x="1527" y="651"/>
                  </a:lnTo>
                  <a:lnTo>
                    <a:pt x="1515" y="655"/>
                  </a:lnTo>
                  <a:lnTo>
                    <a:pt x="1502" y="657"/>
                  </a:lnTo>
                  <a:lnTo>
                    <a:pt x="1487" y="658"/>
                  </a:lnTo>
                  <a:lnTo>
                    <a:pt x="1472" y="659"/>
                  </a:lnTo>
                  <a:lnTo>
                    <a:pt x="1459" y="658"/>
                  </a:lnTo>
                  <a:lnTo>
                    <a:pt x="1447" y="658"/>
                  </a:lnTo>
                  <a:lnTo>
                    <a:pt x="1436" y="656"/>
                  </a:lnTo>
                  <a:lnTo>
                    <a:pt x="1427" y="654"/>
                  </a:lnTo>
                  <a:lnTo>
                    <a:pt x="1418" y="651"/>
                  </a:lnTo>
                  <a:lnTo>
                    <a:pt x="1411" y="648"/>
                  </a:lnTo>
                  <a:lnTo>
                    <a:pt x="1405" y="644"/>
                  </a:lnTo>
                  <a:lnTo>
                    <a:pt x="1401" y="640"/>
                  </a:lnTo>
                  <a:lnTo>
                    <a:pt x="1393" y="630"/>
                  </a:lnTo>
                  <a:lnTo>
                    <a:pt x="1388" y="619"/>
                  </a:lnTo>
                  <a:lnTo>
                    <a:pt x="1386" y="614"/>
                  </a:lnTo>
                  <a:lnTo>
                    <a:pt x="1384" y="608"/>
                  </a:lnTo>
                  <a:lnTo>
                    <a:pt x="1383" y="602"/>
                  </a:lnTo>
                  <a:lnTo>
                    <a:pt x="1383" y="596"/>
                  </a:lnTo>
                  <a:lnTo>
                    <a:pt x="1383" y="593"/>
                  </a:lnTo>
                  <a:lnTo>
                    <a:pt x="1383" y="591"/>
                  </a:lnTo>
                  <a:lnTo>
                    <a:pt x="1384" y="588"/>
                  </a:lnTo>
                  <a:lnTo>
                    <a:pt x="1384" y="586"/>
                  </a:lnTo>
                  <a:lnTo>
                    <a:pt x="1384" y="582"/>
                  </a:lnTo>
                  <a:lnTo>
                    <a:pt x="1384" y="580"/>
                  </a:lnTo>
                  <a:lnTo>
                    <a:pt x="1384" y="577"/>
                  </a:lnTo>
                  <a:lnTo>
                    <a:pt x="1386" y="575"/>
                  </a:lnTo>
                  <a:lnTo>
                    <a:pt x="1454" y="575"/>
                  </a:lnTo>
                  <a:lnTo>
                    <a:pt x="1454" y="577"/>
                  </a:lnTo>
                  <a:lnTo>
                    <a:pt x="1454" y="578"/>
                  </a:lnTo>
                  <a:lnTo>
                    <a:pt x="1454" y="580"/>
                  </a:lnTo>
                  <a:lnTo>
                    <a:pt x="1454" y="582"/>
                  </a:lnTo>
                  <a:lnTo>
                    <a:pt x="1454" y="588"/>
                  </a:lnTo>
                  <a:lnTo>
                    <a:pt x="1455" y="594"/>
                  </a:lnTo>
                  <a:lnTo>
                    <a:pt x="1457" y="599"/>
                  </a:lnTo>
                  <a:lnTo>
                    <a:pt x="1460" y="603"/>
                  </a:lnTo>
                  <a:lnTo>
                    <a:pt x="1464" y="607"/>
                  </a:lnTo>
                  <a:lnTo>
                    <a:pt x="1470" y="609"/>
                  </a:lnTo>
                  <a:lnTo>
                    <a:pt x="1475" y="610"/>
                  </a:lnTo>
                  <a:lnTo>
                    <a:pt x="1483" y="611"/>
                  </a:lnTo>
                  <a:lnTo>
                    <a:pt x="1486" y="611"/>
                  </a:lnTo>
                  <a:lnTo>
                    <a:pt x="1491" y="610"/>
                  </a:lnTo>
                  <a:lnTo>
                    <a:pt x="1496" y="609"/>
                  </a:lnTo>
                  <a:lnTo>
                    <a:pt x="1501" y="608"/>
                  </a:lnTo>
                  <a:lnTo>
                    <a:pt x="1510" y="604"/>
                  </a:lnTo>
                  <a:lnTo>
                    <a:pt x="1517" y="599"/>
                  </a:lnTo>
                  <a:lnTo>
                    <a:pt x="1521" y="595"/>
                  </a:lnTo>
                  <a:lnTo>
                    <a:pt x="1523" y="592"/>
                  </a:lnTo>
                  <a:lnTo>
                    <a:pt x="1525" y="588"/>
                  </a:lnTo>
                  <a:lnTo>
                    <a:pt x="1525" y="583"/>
                  </a:lnTo>
                  <a:lnTo>
                    <a:pt x="1525" y="582"/>
                  </a:lnTo>
                  <a:lnTo>
                    <a:pt x="1525" y="581"/>
                  </a:lnTo>
                  <a:lnTo>
                    <a:pt x="1525" y="580"/>
                  </a:lnTo>
                  <a:lnTo>
                    <a:pt x="1525" y="580"/>
                  </a:lnTo>
                  <a:lnTo>
                    <a:pt x="1524" y="576"/>
                  </a:lnTo>
                  <a:lnTo>
                    <a:pt x="1522" y="573"/>
                  </a:lnTo>
                  <a:lnTo>
                    <a:pt x="1517" y="569"/>
                  </a:lnTo>
                  <a:lnTo>
                    <a:pt x="1512" y="566"/>
                  </a:lnTo>
                  <a:lnTo>
                    <a:pt x="1499" y="561"/>
                  </a:lnTo>
                  <a:lnTo>
                    <a:pt x="1484" y="555"/>
                  </a:lnTo>
                  <a:lnTo>
                    <a:pt x="1474" y="553"/>
                  </a:lnTo>
                  <a:lnTo>
                    <a:pt x="1465" y="551"/>
                  </a:lnTo>
                  <a:lnTo>
                    <a:pt x="1457" y="549"/>
                  </a:lnTo>
                  <a:lnTo>
                    <a:pt x="1450" y="546"/>
                  </a:lnTo>
                  <a:lnTo>
                    <a:pt x="1450" y="546"/>
                  </a:lnTo>
                  <a:lnTo>
                    <a:pt x="1449" y="546"/>
                  </a:lnTo>
                  <a:lnTo>
                    <a:pt x="1449" y="546"/>
                  </a:lnTo>
                  <a:lnTo>
                    <a:pt x="1448" y="546"/>
                  </a:lnTo>
                  <a:lnTo>
                    <a:pt x="1448" y="546"/>
                  </a:lnTo>
                  <a:lnTo>
                    <a:pt x="1448" y="546"/>
                  </a:lnTo>
                  <a:lnTo>
                    <a:pt x="1448" y="546"/>
                  </a:lnTo>
                  <a:lnTo>
                    <a:pt x="1448" y="546"/>
                  </a:lnTo>
                  <a:lnTo>
                    <a:pt x="1445" y="545"/>
                  </a:lnTo>
                  <a:lnTo>
                    <a:pt x="1442" y="543"/>
                  </a:lnTo>
                  <a:lnTo>
                    <a:pt x="1437" y="541"/>
                  </a:lnTo>
                  <a:lnTo>
                    <a:pt x="1433" y="540"/>
                  </a:lnTo>
                  <a:lnTo>
                    <a:pt x="1429" y="538"/>
                  </a:lnTo>
                  <a:lnTo>
                    <a:pt x="1423" y="535"/>
                  </a:lnTo>
                  <a:lnTo>
                    <a:pt x="1419" y="530"/>
                  </a:lnTo>
                  <a:lnTo>
                    <a:pt x="1415" y="526"/>
                  </a:lnTo>
                  <a:lnTo>
                    <a:pt x="1411" y="520"/>
                  </a:lnTo>
                  <a:lnTo>
                    <a:pt x="1408" y="512"/>
                  </a:lnTo>
                  <a:lnTo>
                    <a:pt x="1407" y="503"/>
                  </a:lnTo>
                  <a:lnTo>
                    <a:pt x="1406" y="493"/>
                  </a:lnTo>
                  <a:lnTo>
                    <a:pt x="1406" y="493"/>
                  </a:lnTo>
                  <a:close/>
                  <a:moveTo>
                    <a:pt x="1633" y="566"/>
                  </a:moveTo>
                  <a:lnTo>
                    <a:pt x="1633" y="552"/>
                  </a:lnTo>
                  <a:lnTo>
                    <a:pt x="1635" y="537"/>
                  </a:lnTo>
                  <a:lnTo>
                    <a:pt x="1636" y="528"/>
                  </a:lnTo>
                  <a:lnTo>
                    <a:pt x="1637" y="521"/>
                  </a:lnTo>
                  <a:lnTo>
                    <a:pt x="1639" y="512"/>
                  </a:lnTo>
                  <a:lnTo>
                    <a:pt x="1642" y="505"/>
                  </a:lnTo>
                  <a:lnTo>
                    <a:pt x="1645" y="495"/>
                  </a:lnTo>
                  <a:lnTo>
                    <a:pt x="1649" y="486"/>
                  </a:lnTo>
                  <a:lnTo>
                    <a:pt x="1653" y="478"/>
                  </a:lnTo>
                  <a:lnTo>
                    <a:pt x="1659" y="469"/>
                  </a:lnTo>
                  <a:lnTo>
                    <a:pt x="1664" y="460"/>
                  </a:lnTo>
                  <a:lnTo>
                    <a:pt x="1671" y="452"/>
                  </a:lnTo>
                  <a:lnTo>
                    <a:pt x="1678" y="444"/>
                  </a:lnTo>
                  <a:lnTo>
                    <a:pt x="1686" y="435"/>
                  </a:lnTo>
                  <a:lnTo>
                    <a:pt x="1694" y="429"/>
                  </a:lnTo>
                  <a:lnTo>
                    <a:pt x="1703" y="422"/>
                  </a:lnTo>
                  <a:lnTo>
                    <a:pt x="1714" y="416"/>
                  </a:lnTo>
                  <a:lnTo>
                    <a:pt x="1726" y="412"/>
                  </a:lnTo>
                  <a:lnTo>
                    <a:pt x="1739" y="408"/>
                  </a:lnTo>
                  <a:lnTo>
                    <a:pt x="1753" y="405"/>
                  </a:lnTo>
                  <a:lnTo>
                    <a:pt x="1767" y="404"/>
                  </a:lnTo>
                  <a:lnTo>
                    <a:pt x="1783" y="403"/>
                  </a:lnTo>
                  <a:lnTo>
                    <a:pt x="1791" y="403"/>
                  </a:lnTo>
                  <a:lnTo>
                    <a:pt x="1799" y="404"/>
                  </a:lnTo>
                  <a:lnTo>
                    <a:pt x="1808" y="404"/>
                  </a:lnTo>
                  <a:lnTo>
                    <a:pt x="1818" y="405"/>
                  </a:lnTo>
                  <a:lnTo>
                    <a:pt x="1830" y="407"/>
                  </a:lnTo>
                  <a:lnTo>
                    <a:pt x="1841" y="412"/>
                  </a:lnTo>
                  <a:lnTo>
                    <a:pt x="1853" y="416"/>
                  </a:lnTo>
                  <a:lnTo>
                    <a:pt x="1864" y="421"/>
                  </a:lnTo>
                  <a:lnTo>
                    <a:pt x="1869" y="426"/>
                  </a:lnTo>
                  <a:lnTo>
                    <a:pt x="1874" y="429"/>
                  </a:lnTo>
                  <a:lnTo>
                    <a:pt x="1877" y="433"/>
                  </a:lnTo>
                  <a:lnTo>
                    <a:pt x="1880" y="439"/>
                  </a:lnTo>
                  <a:lnTo>
                    <a:pt x="1882" y="444"/>
                  </a:lnTo>
                  <a:lnTo>
                    <a:pt x="1885" y="449"/>
                  </a:lnTo>
                  <a:lnTo>
                    <a:pt x="1886" y="456"/>
                  </a:lnTo>
                  <a:lnTo>
                    <a:pt x="1886" y="464"/>
                  </a:lnTo>
                  <a:lnTo>
                    <a:pt x="1886" y="468"/>
                  </a:lnTo>
                  <a:lnTo>
                    <a:pt x="1885" y="472"/>
                  </a:lnTo>
                  <a:lnTo>
                    <a:pt x="1885" y="478"/>
                  </a:lnTo>
                  <a:lnTo>
                    <a:pt x="1884" y="482"/>
                  </a:lnTo>
                  <a:lnTo>
                    <a:pt x="1810" y="482"/>
                  </a:lnTo>
                  <a:lnTo>
                    <a:pt x="1810" y="480"/>
                  </a:lnTo>
                  <a:lnTo>
                    <a:pt x="1810" y="479"/>
                  </a:lnTo>
                  <a:lnTo>
                    <a:pt x="1810" y="476"/>
                  </a:lnTo>
                  <a:lnTo>
                    <a:pt x="1810" y="475"/>
                  </a:lnTo>
                  <a:lnTo>
                    <a:pt x="1810" y="470"/>
                  </a:lnTo>
                  <a:lnTo>
                    <a:pt x="1809" y="465"/>
                  </a:lnTo>
                  <a:lnTo>
                    <a:pt x="1807" y="460"/>
                  </a:lnTo>
                  <a:lnTo>
                    <a:pt x="1804" y="457"/>
                  </a:lnTo>
                  <a:lnTo>
                    <a:pt x="1796" y="453"/>
                  </a:lnTo>
                  <a:lnTo>
                    <a:pt x="1788" y="449"/>
                  </a:lnTo>
                  <a:lnTo>
                    <a:pt x="1784" y="448"/>
                  </a:lnTo>
                  <a:lnTo>
                    <a:pt x="1780" y="448"/>
                  </a:lnTo>
                  <a:lnTo>
                    <a:pt x="1777" y="448"/>
                  </a:lnTo>
                  <a:lnTo>
                    <a:pt x="1772" y="448"/>
                  </a:lnTo>
                  <a:lnTo>
                    <a:pt x="1770" y="448"/>
                  </a:lnTo>
                  <a:lnTo>
                    <a:pt x="1767" y="448"/>
                  </a:lnTo>
                  <a:lnTo>
                    <a:pt x="1764" y="449"/>
                  </a:lnTo>
                  <a:lnTo>
                    <a:pt x="1760" y="449"/>
                  </a:lnTo>
                  <a:lnTo>
                    <a:pt x="1753" y="453"/>
                  </a:lnTo>
                  <a:lnTo>
                    <a:pt x="1746" y="458"/>
                  </a:lnTo>
                  <a:lnTo>
                    <a:pt x="1739" y="465"/>
                  </a:lnTo>
                  <a:lnTo>
                    <a:pt x="1731" y="472"/>
                  </a:lnTo>
                  <a:lnTo>
                    <a:pt x="1725" y="483"/>
                  </a:lnTo>
                  <a:lnTo>
                    <a:pt x="1719" y="495"/>
                  </a:lnTo>
                  <a:lnTo>
                    <a:pt x="1714" y="510"/>
                  </a:lnTo>
                  <a:lnTo>
                    <a:pt x="1710" y="527"/>
                  </a:lnTo>
                  <a:lnTo>
                    <a:pt x="1709" y="530"/>
                  </a:lnTo>
                  <a:lnTo>
                    <a:pt x="1709" y="533"/>
                  </a:lnTo>
                  <a:lnTo>
                    <a:pt x="1707" y="536"/>
                  </a:lnTo>
                  <a:lnTo>
                    <a:pt x="1707" y="539"/>
                  </a:lnTo>
                  <a:lnTo>
                    <a:pt x="1706" y="546"/>
                  </a:lnTo>
                  <a:lnTo>
                    <a:pt x="1706" y="551"/>
                  </a:lnTo>
                  <a:lnTo>
                    <a:pt x="1705" y="557"/>
                  </a:lnTo>
                  <a:lnTo>
                    <a:pt x="1705" y="563"/>
                  </a:lnTo>
                  <a:lnTo>
                    <a:pt x="1706" y="573"/>
                  </a:lnTo>
                  <a:lnTo>
                    <a:pt x="1707" y="581"/>
                  </a:lnTo>
                  <a:lnTo>
                    <a:pt x="1710" y="589"/>
                  </a:lnTo>
                  <a:lnTo>
                    <a:pt x="1713" y="595"/>
                  </a:lnTo>
                  <a:lnTo>
                    <a:pt x="1715" y="599"/>
                  </a:lnTo>
                  <a:lnTo>
                    <a:pt x="1717" y="602"/>
                  </a:lnTo>
                  <a:lnTo>
                    <a:pt x="1720" y="604"/>
                  </a:lnTo>
                  <a:lnTo>
                    <a:pt x="1724" y="606"/>
                  </a:lnTo>
                  <a:lnTo>
                    <a:pt x="1731" y="608"/>
                  </a:lnTo>
                  <a:lnTo>
                    <a:pt x="1741" y="609"/>
                  </a:lnTo>
                  <a:lnTo>
                    <a:pt x="1743" y="609"/>
                  </a:lnTo>
                  <a:lnTo>
                    <a:pt x="1745" y="609"/>
                  </a:lnTo>
                  <a:lnTo>
                    <a:pt x="1747" y="609"/>
                  </a:lnTo>
                  <a:lnTo>
                    <a:pt x="1748" y="608"/>
                  </a:lnTo>
                  <a:lnTo>
                    <a:pt x="1753" y="608"/>
                  </a:lnTo>
                  <a:lnTo>
                    <a:pt x="1756" y="608"/>
                  </a:lnTo>
                  <a:lnTo>
                    <a:pt x="1759" y="607"/>
                  </a:lnTo>
                  <a:lnTo>
                    <a:pt x="1764" y="605"/>
                  </a:lnTo>
                  <a:lnTo>
                    <a:pt x="1768" y="603"/>
                  </a:lnTo>
                  <a:lnTo>
                    <a:pt x="1772" y="600"/>
                  </a:lnTo>
                  <a:lnTo>
                    <a:pt x="1778" y="596"/>
                  </a:lnTo>
                  <a:lnTo>
                    <a:pt x="1782" y="592"/>
                  </a:lnTo>
                  <a:lnTo>
                    <a:pt x="1785" y="588"/>
                  </a:lnTo>
                  <a:lnTo>
                    <a:pt x="1788" y="582"/>
                  </a:lnTo>
                  <a:lnTo>
                    <a:pt x="1790" y="577"/>
                  </a:lnTo>
                  <a:lnTo>
                    <a:pt x="1792" y="572"/>
                  </a:lnTo>
                  <a:lnTo>
                    <a:pt x="1862" y="572"/>
                  </a:lnTo>
                  <a:lnTo>
                    <a:pt x="1863" y="573"/>
                  </a:lnTo>
                  <a:lnTo>
                    <a:pt x="1863" y="574"/>
                  </a:lnTo>
                  <a:lnTo>
                    <a:pt x="1863" y="575"/>
                  </a:lnTo>
                  <a:lnTo>
                    <a:pt x="1863" y="575"/>
                  </a:lnTo>
                  <a:lnTo>
                    <a:pt x="1862" y="582"/>
                  </a:lnTo>
                  <a:lnTo>
                    <a:pt x="1859" y="592"/>
                  </a:lnTo>
                  <a:lnTo>
                    <a:pt x="1853" y="603"/>
                  </a:lnTo>
                  <a:lnTo>
                    <a:pt x="1845" y="615"/>
                  </a:lnTo>
                  <a:lnTo>
                    <a:pt x="1837" y="622"/>
                  </a:lnTo>
                  <a:lnTo>
                    <a:pt x="1827" y="630"/>
                  </a:lnTo>
                  <a:lnTo>
                    <a:pt x="1817" y="637"/>
                  </a:lnTo>
                  <a:lnTo>
                    <a:pt x="1804" y="645"/>
                  </a:lnTo>
                  <a:lnTo>
                    <a:pt x="1797" y="648"/>
                  </a:lnTo>
                  <a:lnTo>
                    <a:pt x="1790" y="650"/>
                  </a:lnTo>
                  <a:lnTo>
                    <a:pt x="1782" y="654"/>
                  </a:lnTo>
                  <a:lnTo>
                    <a:pt x="1774" y="655"/>
                  </a:lnTo>
                  <a:lnTo>
                    <a:pt x="1756" y="658"/>
                  </a:lnTo>
                  <a:lnTo>
                    <a:pt x="1737" y="659"/>
                  </a:lnTo>
                  <a:lnTo>
                    <a:pt x="1734" y="659"/>
                  </a:lnTo>
                  <a:lnTo>
                    <a:pt x="1733" y="659"/>
                  </a:lnTo>
                  <a:lnTo>
                    <a:pt x="1732" y="659"/>
                  </a:lnTo>
                  <a:lnTo>
                    <a:pt x="1730" y="659"/>
                  </a:lnTo>
                  <a:lnTo>
                    <a:pt x="1717" y="658"/>
                  </a:lnTo>
                  <a:lnTo>
                    <a:pt x="1705" y="657"/>
                  </a:lnTo>
                  <a:lnTo>
                    <a:pt x="1693" y="656"/>
                  </a:lnTo>
                  <a:lnTo>
                    <a:pt x="1684" y="653"/>
                  </a:lnTo>
                  <a:lnTo>
                    <a:pt x="1675" y="649"/>
                  </a:lnTo>
                  <a:lnTo>
                    <a:pt x="1667" y="646"/>
                  </a:lnTo>
                  <a:lnTo>
                    <a:pt x="1661" y="641"/>
                  </a:lnTo>
                  <a:lnTo>
                    <a:pt x="1656" y="635"/>
                  </a:lnTo>
                  <a:lnTo>
                    <a:pt x="1647" y="623"/>
                  </a:lnTo>
                  <a:lnTo>
                    <a:pt x="1640" y="611"/>
                  </a:lnTo>
                  <a:lnTo>
                    <a:pt x="1636" y="599"/>
                  </a:lnTo>
                  <a:lnTo>
                    <a:pt x="1634" y="584"/>
                  </a:lnTo>
                  <a:lnTo>
                    <a:pt x="1633" y="580"/>
                  </a:lnTo>
                  <a:lnTo>
                    <a:pt x="1633" y="576"/>
                  </a:lnTo>
                  <a:lnTo>
                    <a:pt x="1633" y="570"/>
                  </a:lnTo>
                  <a:lnTo>
                    <a:pt x="1633" y="566"/>
                  </a:lnTo>
                  <a:lnTo>
                    <a:pt x="1633" y="566"/>
                  </a:lnTo>
                  <a:close/>
                  <a:moveTo>
                    <a:pt x="822" y="938"/>
                  </a:moveTo>
                  <a:lnTo>
                    <a:pt x="823" y="924"/>
                  </a:lnTo>
                  <a:lnTo>
                    <a:pt x="824" y="907"/>
                  </a:lnTo>
                  <a:lnTo>
                    <a:pt x="825" y="900"/>
                  </a:lnTo>
                  <a:lnTo>
                    <a:pt x="827" y="891"/>
                  </a:lnTo>
                  <a:lnTo>
                    <a:pt x="829" y="884"/>
                  </a:lnTo>
                  <a:lnTo>
                    <a:pt x="831" y="875"/>
                  </a:lnTo>
                  <a:lnTo>
                    <a:pt x="835" y="866"/>
                  </a:lnTo>
                  <a:lnTo>
                    <a:pt x="838" y="857"/>
                  </a:lnTo>
                  <a:lnTo>
                    <a:pt x="843" y="848"/>
                  </a:lnTo>
                  <a:lnTo>
                    <a:pt x="848" y="839"/>
                  </a:lnTo>
                  <a:lnTo>
                    <a:pt x="854" y="831"/>
                  </a:lnTo>
                  <a:lnTo>
                    <a:pt x="861" y="823"/>
                  </a:lnTo>
                  <a:lnTo>
                    <a:pt x="867" y="815"/>
                  </a:lnTo>
                  <a:lnTo>
                    <a:pt x="875" y="807"/>
                  </a:lnTo>
                  <a:lnTo>
                    <a:pt x="883" y="799"/>
                  </a:lnTo>
                  <a:lnTo>
                    <a:pt x="893" y="793"/>
                  </a:lnTo>
                  <a:lnTo>
                    <a:pt x="904" y="788"/>
                  </a:lnTo>
                  <a:lnTo>
                    <a:pt x="916" y="783"/>
                  </a:lnTo>
                  <a:lnTo>
                    <a:pt x="928" y="779"/>
                  </a:lnTo>
                  <a:lnTo>
                    <a:pt x="942" y="777"/>
                  </a:lnTo>
                  <a:lnTo>
                    <a:pt x="957" y="775"/>
                  </a:lnTo>
                  <a:lnTo>
                    <a:pt x="973" y="775"/>
                  </a:lnTo>
                  <a:lnTo>
                    <a:pt x="980" y="775"/>
                  </a:lnTo>
                  <a:lnTo>
                    <a:pt x="989" y="775"/>
                  </a:lnTo>
                  <a:lnTo>
                    <a:pt x="998" y="776"/>
                  </a:lnTo>
                  <a:lnTo>
                    <a:pt x="1006" y="777"/>
                  </a:lnTo>
                  <a:lnTo>
                    <a:pt x="1019" y="779"/>
                  </a:lnTo>
                  <a:lnTo>
                    <a:pt x="1031" y="782"/>
                  </a:lnTo>
                  <a:lnTo>
                    <a:pt x="1042" y="788"/>
                  </a:lnTo>
                  <a:lnTo>
                    <a:pt x="1054" y="793"/>
                  </a:lnTo>
                  <a:lnTo>
                    <a:pt x="1058" y="796"/>
                  </a:lnTo>
                  <a:lnTo>
                    <a:pt x="1063" y="800"/>
                  </a:lnTo>
                  <a:lnTo>
                    <a:pt x="1067" y="805"/>
                  </a:lnTo>
                  <a:lnTo>
                    <a:pt x="1069" y="809"/>
                  </a:lnTo>
                  <a:lnTo>
                    <a:pt x="1072" y="815"/>
                  </a:lnTo>
                  <a:lnTo>
                    <a:pt x="1073" y="821"/>
                  </a:lnTo>
                  <a:lnTo>
                    <a:pt x="1074" y="827"/>
                  </a:lnTo>
                  <a:lnTo>
                    <a:pt x="1074" y="834"/>
                  </a:lnTo>
                  <a:lnTo>
                    <a:pt x="1074" y="838"/>
                  </a:lnTo>
                  <a:lnTo>
                    <a:pt x="1074" y="844"/>
                  </a:lnTo>
                  <a:lnTo>
                    <a:pt x="1073" y="848"/>
                  </a:lnTo>
                  <a:lnTo>
                    <a:pt x="1072" y="853"/>
                  </a:lnTo>
                  <a:lnTo>
                    <a:pt x="999" y="852"/>
                  </a:lnTo>
                  <a:lnTo>
                    <a:pt x="999" y="851"/>
                  </a:lnTo>
                  <a:lnTo>
                    <a:pt x="1000" y="849"/>
                  </a:lnTo>
                  <a:lnTo>
                    <a:pt x="1000" y="848"/>
                  </a:lnTo>
                  <a:lnTo>
                    <a:pt x="1000" y="846"/>
                  </a:lnTo>
                  <a:lnTo>
                    <a:pt x="999" y="840"/>
                  </a:lnTo>
                  <a:lnTo>
                    <a:pt x="998" y="836"/>
                  </a:lnTo>
                  <a:lnTo>
                    <a:pt x="996" y="832"/>
                  </a:lnTo>
                  <a:lnTo>
                    <a:pt x="992" y="829"/>
                  </a:lnTo>
                  <a:lnTo>
                    <a:pt x="986" y="823"/>
                  </a:lnTo>
                  <a:lnTo>
                    <a:pt x="978" y="821"/>
                  </a:lnTo>
                  <a:lnTo>
                    <a:pt x="974" y="820"/>
                  </a:lnTo>
                  <a:lnTo>
                    <a:pt x="970" y="819"/>
                  </a:lnTo>
                  <a:lnTo>
                    <a:pt x="965" y="819"/>
                  </a:lnTo>
                  <a:lnTo>
                    <a:pt x="962" y="819"/>
                  </a:lnTo>
                  <a:lnTo>
                    <a:pt x="959" y="819"/>
                  </a:lnTo>
                  <a:lnTo>
                    <a:pt x="956" y="820"/>
                  </a:lnTo>
                  <a:lnTo>
                    <a:pt x="953" y="820"/>
                  </a:lnTo>
                  <a:lnTo>
                    <a:pt x="950" y="821"/>
                  </a:lnTo>
                  <a:lnTo>
                    <a:pt x="943" y="824"/>
                  </a:lnTo>
                  <a:lnTo>
                    <a:pt x="935" y="829"/>
                  </a:lnTo>
                  <a:lnTo>
                    <a:pt x="928" y="835"/>
                  </a:lnTo>
                  <a:lnTo>
                    <a:pt x="921" y="844"/>
                  </a:lnTo>
                  <a:lnTo>
                    <a:pt x="915" y="853"/>
                  </a:lnTo>
                  <a:lnTo>
                    <a:pt x="908" y="866"/>
                  </a:lnTo>
                  <a:lnTo>
                    <a:pt x="903" y="881"/>
                  </a:lnTo>
                  <a:lnTo>
                    <a:pt x="898" y="898"/>
                  </a:lnTo>
                  <a:lnTo>
                    <a:pt x="898" y="901"/>
                  </a:lnTo>
                  <a:lnTo>
                    <a:pt x="897" y="904"/>
                  </a:lnTo>
                  <a:lnTo>
                    <a:pt x="897" y="907"/>
                  </a:lnTo>
                  <a:lnTo>
                    <a:pt x="896" y="910"/>
                  </a:lnTo>
                  <a:lnTo>
                    <a:pt x="896" y="916"/>
                  </a:lnTo>
                  <a:lnTo>
                    <a:pt x="895" y="923"/>
                  </a:lnTo>
                  <a:lnTo>
                    <a:pt x="895" y="928"/>
                  </a:lnTo>
                  <a:lnTo>
                    <a:pt x="895" y="934"/>
                  </a:lnTo>
                  <a:lnTo>
                    <a:pt x="895" y="943"/>
                  </a:lnTo>
                  <a:lnTo>
                    <a:pt x="896" y="952"/>
                  </a:lnTo>
                  <a:lnTo>
                    <a:pt x="899" y="959"/>
                  </a:lnTo>
                  <a:lnTo>
                    <a:pt x="903" y="967"/>
                  </a:lnTo>
                  <a:lnTo>
                    <a:pt x="905" y="970"/>
                  </a:lnTo>
                  <a:lnTo>
                    <a:pt x="907" y="972"/>
                  </a:lnTo>
                  <a:lnTo>
                    <a:pt x="910" y="974"/>
                  </a:lnTo>
                  <a:lnTo>
                    <a:pt x="913" y="977"/>
                  </a:lnTo>
                  <a:lnTo>
                    <a:pt x="921" y="979"/>
                  </a:lnTo>
                  <a:lnTo>
                    <a:pt x="931" y="980"/>
                  </a:lnTo>
                  <a:lnTo>
                    <a:pt x="932" y="980"/>
                  </a:lnTo>
                  <a:lnTo>
                    <a:pt x="934" y="980"/>
                  </a:lnTo>
                  <a:lnTo>
                    <a:pt x="936" y="980"/>
                  </a:lnTo>
                  <a:lnTo>
                    <a:pt x="938" y="980"/>
                  </a:lnTo>
                  <a:lnTo>
                    <a:pt x="942" y="980"/>
                  </a:lnTo>
                  <a:lnTo>
                    <a:pt x="945" y="979"/>
                  </a:lnTo>
                  <a:lnTo>
                    <a:pt x="949" y="978"/>
                  </a:lnTo>
                  <a:lnTo>
                    <a:pt x="952" y="977"/>
                  </a:lnTo>
                  <a:lnTo>
                    <a:pt x="958" y="974"/>
                  </a:lnTo>
                  <a:lnTo>
                    <a:pt x="962" y="971"/>
                  </a:lnTo>
                  <a:lnTo>
                    <a:pt x="966" y="967"/>
                  </a:lnTo>
                  <a:lnTo>
                    <a:pt x="971" y="964"/>
                  </a:lnTo>
                  <a:lnTo>
                    <a:pt x="974" y="958"/>
                  </a:lnTo>
                  <a:lnTo>
                    <a:pt x="977" y="954"/>
                  </a:lnTo>
                  <a:lnTo>
                    <a:pt x="979" y="948"/>
                  </a:lnTo>
                  <a:lnTo>
                    <a:pt x="980" y="943"/>
                  </a:lnTo>
                  <a:lnTo>
                    <a:pt x="1052" y="943"/>
                  </a:lnTo>
                  <a:lnTo>
                    <a:pt x="1052" y="943"/>
                  </a:lnTo>
                  <a:lnTo>
                    <a:pt x="1052" y="944"/>
                  </a:lnTo>
                  <a:lnTo>
                    <a:pt x="1052" y="945"/>
                  </a:lnTo>
                  <a:lnTo>
                    <a:pt x="1052" y="946"/>
                  </a:lnTo>
                  <a:lnTo>
                    <a:pt x="1051" y="954"/>
                  </a:lnTo>
                  <a:lnTo>
                    <a:pt x="1047" y="962"/>
                  </a:lnTo>
                  <a:lnTo>
                    <a:pt x="1042" y="974"/>
                  </a:lnTo>
                  <a:lnTo>
                    <a:pt x="1033" y="985"/>
                  </a:lnTo>
                  <a:lnTo>
                    <a:pt x="1026" y="994"/>
                  </a:lnTo>
                  <a:lnTo>
                    <a:pt x="1016" y="1001"/>
                  </a:lnTo>
                  <a:lnTo>
                    <a:pt x="1005" y="1009"/>
                  </a:lnTo>
                  <a:lnTo>
                    <a:pt x="993" y="1015"/>
                  </a:lnTo>
                  <a:lnTo>
                    <a:pt x="987" y="1019"/>
                  </a:lnTo>
                  <a:lnTo>
                    <a:pt x="979" y="1022"/>
                  </a:lnTo>
                  <a:lnTo>
                    <a:pt x="972" y="1024"/>
                  </a:lnTo>
                  <a:lnTo>
                    <a:pt x="963" y="1026"/>
                  </a:lnTo>
                  <a:lnTo>
                    <a:pt x="946" y="1028"/>
                  </a:lnTo>
                  <a:lnTo>
                    <a:pt x="925" y="1029"/>
                  </a:lnTo>
                  <a:lnTo>
                    <a:pt x="924" y="1029"/>
                  </a:lnTo>
                  <a:lnTo>
                    <a:pt x="923" y="1029"/>
                  </a:lnTo>
                  <a:lnTo>
                    <a:pt x="921" y="1029"/>
                  </a:lnTo>
                  <a:lnTo>
                    <a:pt x="920" y="1029"/>
                  </a:lnTo>
                  <a:lnTo>
                    <a:pt x="906" y="1029"/>
                  </a:lnTo>
                  <a:lnTo>
                    <a:pt x="894" y="1028"/>
                  </a:lnTo>
                  <a:lnTo>
                    <a:pt x="883" y="1026"/>
                  </a:lnTo>
                  <a:lnTo>
                    <a:pt x="872" y="1024"/>
                  </a:lnTo>
                  <a:lnTo>
                    <a:pt x="864" y="1021"/>
                  </a:lnTo>
                  <a:lnTo>
                    <a:pt x="856" y="1016"/>
                  </a:lnTo>
                  <a:lnTo>
                    <a:pt x="850" y="1012"/>
                  </a:lnTo>
                  <a:lnTo>
                    <a:pt x="844" y="1007"/>
                  </a:lnTo>
                  <a:lnTo>
                    <a:pt x="836" y="995"/>
                  </a:lnTo>
                  <a:lnTo>
                    <a:pt x="829" y="982"/>
                  </a:lnTo>
                  <a:lnTo>
                    <a:pt x="825" y="969"/>
                  </a:lnTo>
                  <a:lnTo>
                    <a:pt x="823" y="955"/>
                  </a:lnTo>
                  <a:lnTo>
                    <a:pt x="823" y="951"/>
                  </a:lnTo>
                  <a:lnTo>
                    <a:pt x="823" y="946"/>
                  </a:lnTo>
                  <a:lnTo>
                    <a:pt x="822" y="942"/>
                  </a:lnTo>
                  <a:lnTo>
                    <a:pt x="822" y="938"/>
                  </a:lnTo>
                  <a:lnTo>
                    <a:pt x="822" y="938"/>
                  </a:lnTo>
                  <a:close/>
                  <a:moveTo>
                    <a:pt x="1070" y="1024"/>
                  </a:moveTo>
                  <a:lnTo>
                    <a:pt x="1123" y="782"/>
                  </a:lnTo>
                  <a:lnTo>
                    <a:pt x="1191" y="782"/>
                  </a:lnTo>
                  <a:lnTo>
                    <a:pt x="1141" y="1024"/>
                  </a:lnTo>
                  <a:lnTo>
                    <a:pt x="1070" y="1024"/>
                  </a:lnTo>
                  <a:close/>
                  <a:moveTo>
                    <a:pt x="1178" y="1024"/>
                  </a:moveTo>
                  <a:lnTo>
                    <a:pt x="1229" y="782"/>
                  </a:lnTo>
                  <a:lnTo>
                    <a:pt x="1416" y="782"/>
                  </a:lnTo>
                  <a:lnTo>
                    <a:pt x="1405" y="829"/>
                  </a:lnTo>
                  <a:lnTo>
                    <a:pt x="1289" y="829"/>
                  </a:lnTo>
                  <a:lnTo>
                    <a:pt x="1279" y="876"/>
                  </a:lnTo>
                  <a:lnTo>
                    <a:pt x="1387" y="876"/>
                  </a:lnTo>
                  <a:lnTo>
                    <a:pt x="1376" y="927"/>
                  </a:lnTo>
                  <a:lnTo>
                    <a:pt x="1268" y="927"/>
                  </a:lnTo>
                  <a:lnTo>
                    <a:pt x="1257" y="974"/>
                  </a:lnTo>
                  <a:lnTo>
                    <a:pt x="1376" y="974"/>
                  </a:lnTo>
                  <a:lnTo>
                    <a:pt x="1365" y="1024"/>
                  </a:lnTo>
                  <a:lnTo>
                    <a:pt x="1178" y="1024"/>
                  </a:lnTo>
                  <a:close/>
                  <a:moveTo>
                    <a:pt x="1434" y="863"/>
                  </a:moveTo>
                  <a:lnTo>
                    <a:pt x="1435" y="852"/>
                  </a:lnTo>
                  <a:lnTo>
                    <a:pt x="1438" y="843"/>
                  </a:lnTo>
                  <a:lnTo>
                    <a:pt x="1442" y="833"/>
                  </a:lnTo>
                  <a:lnTo>
                    <a:pt x="1446" y="824"/>
                  </a:lnTo>
                  <a:lnTo>
                    <a:pt x="1451" y="817"/>
                  </a:lnTo>
                  <a:lnTo>
                    <a:pt x="1457" y="809"/>
                  </a:lnTo>
                  <a:lnTo>
                    <a:pt x="1464" y="803"/>
                  </a:lnTo>
                  <a:lnTo>
                    <a:pt x="1473" y="797"/>
                  </a:lnTo>
                  <a:lnTo>
                    <a:pt x="1482" y="793"/>
                  </a:lnTo>
                  <a:lnTo>
                    <a:pt x="1491" y="789"/>
                  </a:lnTo>
                  <a:lnTo>
                    <a:pt x="1501" y="785"/>
                  </a:lnTo>
                  <a:lnTo>
                    <a:pt x="1511" y="782"/>
                  </a:lnTo>
                  <a:lnTo>
                    <a:pt x="1522" y="780"/>
                  </a:lnTo>
                  <a:lnTo>
                    <a:pt x="1532" y="778"/>
                  </a:lnTo>
                  <a:lnTo>
                    <a:pt x="1543" y="777"/>
                  </a:lnTo>
                  <a:lnTo>
                    <a:pt x="1555" y="777"/>
                  </a:lnTo>
                  <a:lnTo>
                    <a:pt x="1559" y="777"/>
                  </a:lnTo>
                  <a:lnTo>
                    <a:pt x="1564" y="777"/>
                  </a:lnTo>
                  <a:lnTo>
                    <a:pt x="1568" y="777"/>
                  </a:lnTo>
                  <a:lnTo>
                    <a:pt x="1571" y="778"/>
                  </a:lnTo>
                  <a:lnTo>
                    <a:pt x="1584" y="779"/>
                  </a:lnTo>
                  <a:lnTo>
                    <a:pt x="1596" y="782"/>
                  </a:lnTo>
                  <a:lnTo>
                    <a:pt x="1608" y="785"/>
                  </a:lnTo>
                  <a:lnTo>
                    <a:pt x="1619" y="791"/>
                  </a:lnTo>
                  <a:lnTo>
                    <a:pt x="1624" y="794"/>
                  </a:lnTo>
                  <a:lnTo>
                    <a:pt x="1629" y="798"/>
                  </a:lnTo>
                  <a:lnTo>
                    <a:pt x="1632" y="803"/>
                  </a:lnTo>
                  <a:lnTo>
                    <a:pt x="1635" y="807"/>
                  </a:lnTo>
                  <a:lnTo>
                    <a:pt x="1637" y="812"/>
                  </a:lnTo>
                  <a:lnTo>
                    <a:pt x="1639" y="818"/>
                  </a:lnTo>
                  <a:lnTo>
                    <a:pt x="1640" y="824"/>
                  </a:lnTo>
                  <a:lnTo>
                    <a:pt x="1640" y="832"/>
                  </a:lnTo>
                  <a:lnTo>
                    <a:pt x="1640" y="837"/>
                  </a:lnTo>
                  <a:lnTo>
                    <a:pt x="1640" y="843"/>
                  </a:lnTo>
                  <a:lnTo>
                    <a:pt x="1638" y="849"/>
                  </a:lnTo>
                  <a:lnTo>
                    <a:pt x="1637" y="856"/>
                  </a:lnTo>
                  <a:lnTo>
                    <a:pt x="1568" y="856"/>
                  </a:lnTo>
                  <a:lnTo>
                    <a:pt x="1569" y="853"/>
                  </a:lnTo>
                  <a:lnTo>
                    <a:pt x="1569" y="851"/>
                  </a:lnTo>
                  <a:lnTo>
                    <a:pt x="1569" y="849"/>
                  </a:lnTo>
                  <a:lnTo>
                    <a:pt x="1569" y="848"/>
                  </a:lnTo>
                  <a:lnTo>
                    <a:pt x="1569" y="843"/>
                  </a:lnTo>
                  <a:lnTo>
                    <a:pt x="1568" y="837"/>
                  </a:lnTo>
                  <a:lnTo>
                    <a:pt x="1565" y="834"/>
                  </a:lnTo>
                  <a:lnTo>
                    <a:pt x="1562" y="831"/>
                  </a:lnTo>
                  <a:lnTo>
                    <a:pt x="1557" y="829"/>
                  </a:lnTo>
                  <a:lnTo>
                    <a:pt x="1553" y="827"/>
                  </a:lnTo>
                  <a:lnTo>
                    <a:pt x="1548" y="826"/>
                  </a:lnTo>
                  <a:lnTo>
                    <a:pt x="1542" y="825"/>
                  </a:lnTo>
                  <a:lnTo>
                    <a:pt x="1541" y="825"/>
                  </a:lnTo>
                  <a:lnTo>
                    <a:pt x="1540" y="825"/>
                  </a:lnTo>
                  <a:lnTo>
                    <a:pt x="1539" y="825"/>
                  </a:lnTo>
                  <a:lnTo>
                    <a:pt x="1538" y="825"/>
                  </a:lnTo>
                  <a:lnTo>
                    <a:pt x="1532" y="826"/>
                  </a:lnTo>
                  <a:lnTo>
                    <a:pt x="1527" y="829"/>
                  </a:lnTo>
                  <a:lnTo>
                    <a:pt x="1523" y="831"/>
                  </a:lnTo>
                  <a:lnTo>
                    <a:pt x="1517" y="833"/>
                  </a:lnTo>
                  <a:lnTo>
                    <a:pt x="1513" y="837"/>
                  </a:lnTo>
                  <a:lnTo>
                    <a:pt x="1510" y="840"/>
                  </a:lnTo>
                  <a:lnTo>
                    <a:pt x="1509" y="846"/>
                  </a:lnTo>
                  <a:lnTo>
                    <a:pt x="1508" y="850"/>
                  </a:lnTo>
                  <a:lnTo>
                    <a:pt x="1509" y="853"/>
                  </a:lnTo>
                  <a:lnTo>
                    <a:pt x="1509" y="856"/>
                  </a:lnTo>
                  <a:lnTo>
                    <a:pt x="1511" y="858"/>
                  </a:lnTo>
                  <a:lnTo>
                    <a:pt x="1513" y="860"/>
                  </a:lnTo>
                  <a:lnTo>
                    <a:pt x="1518" y="864"/>
                  </a:lnTo>
                  <a:lnTo>
                    <a:pt x="1527" y="869"/>
                  </a:lnTo>
                  <a:lnTo>
                    <a:pt x="1537" y="872"/>
                  </a:lnTo>
                  <a:lnTo>
                    <a:pt x="1549" y="876"/>
                  </a:lnTo>
                  <a:lnTo>
                    <a:pt x="1561" y="879"/>
                  </a:lnTo>
                  <a:lnTo>
                    <a:pt x="1573" y="883"/>
                  </a:lnTo>
                  <a:lnTo>
                    <a:pt x="1584" y="885"/>
                  </a:lnTo>
                  <a:lnTo>
                    <a:pt x="1593" y="888"/>
                  </a:lnTo>
                  <a:lnTo>
                    <a:pt x="1602" y="892"/>
                  </a:lnTo>
                  <a:lnTo>
                    <a:pt x="1607" y="897"/>
                  </a:lnTo>
                  <a:lnTo>
                    <a:pt x="1612" y="902"/>
                  </a:lnTo>
                  <a:lnTo>
                    <a:pt x="1617" y="907"/>
                  </a:lnTo>
                  <a:lnTo>
                    <a:pt x="1620" y="912"/>
                  </a:lnTo>
                  <a:lnTo>
                    <a:pt x="1623" y="917"/>
                  </a:lnTo>
                  <a:lnTo>
                    <a:pt x="1624" y="923"/>
                  </a:lnTo>
                  <a:lnTo>
                    <a:pt x="1625" y="928"/>
                  </a:lnTo>
                  <a:lnTo>
                    <a:pt x="1626" y="932"/>
                  </a:lnTo>
                  <a:lnTo>
                    <a:pt x="1626" y="938"/>
                  </a:lnTo>
                  <a:lnTo>
                    <a:pt x="1626" y="946"/>
                  </a:lnTo>
                  <a:lnTo>
                    <a:pt x="1624" y="955"/>
                  </a:lnTo>
                  <a:lnTo>
                    <a:pt x="1622" y="964"/>
                  </a:lnTo>
                  <a:lnTo>
                    <a:pt x="1619" y="971"/>
                  </a:lnTo>
                  <a:lnTo>
                    <a:pt x="1615" y="979"/>
                  </a:lnTo>
                  <a:lnTo>
                    <a:pt x="1608" y="986"/>
                  </a:lnTo>
                  <a:lnTo>
                    <a:pt x="1603" y="994"/>
                  </a:lnTo>
                  <a:lnTo>
                    <a:pt x="1595" y="1001"/>
                  </a:lnTo>
                  <a:lnTo>
                    <a:pt x="1586" y="1008"/>
                  </a:lnTo>
                  <a:lnTo>
                    <a:pt x="1577" y="1013"/>
                  </a:lnTo>
                  <a:lnTo>
                    <a:pt x="1567" y="1019"/>
                  </a:lnTo>
                  <a:lnTo>
                    <a:pt x="1555" y="1023"/>
                  </a:lnTo>
                  <a:lnTo>
                    <a:pt x="1543" y="1025"/>
                  </a:lnTo>
                  <a:lnTo>
                    <a:pt x="1529" y="1027"/>
                  </a:lnTo>
                  <a:lnTo>
                    <a:pt x="1515" y="1029"/>
                  </a:lnTo>
                  <a:lnTo>
                    <a:pt x="1500" y="1029"/>
                  </a:lnTo>
                  <a:lnTo>
                    <a:pt x="1487" y="1029"/>
                  </a:lnTo>
                  <a:lnTo>
                    <a:pt x="1475" y="1028"/>
                  </a:lnTo>
                  <a:lnTo>
                    <a:pt x="1464" y="1027"/>
                  </a:lnTo>
                  <a:lnTo>
                    <a:pt x="1455" y="1025"/>
                  </a:lnTo>
                  <a:lnTo>
                    <a:pt x="1446" y="1022"/>
                  </a:lnTo>
                  <a:lnTo>
                    <a:pt x="1438" y="1019"/>
                  </a:lnTo>
                  <a:lnTo>
                    <a:pt x="1433" y="1015"/>
                  </a:lnTo>
                  <a:lnTo>
                    <a:pt x="1428" y="1010"/>
                  </a:lnTo>
                  <a:lnTo>
                    <a:pt x="1421" y="1000"/>
                  </a:lnTo>
                  <a:lnTo>
                    <a:pt x="1416" y="991"/>
                  </a:lnTo>
                  <a:lnTo>
                    <a:pt x="1414" y="984"/>
                  </a:lnTo>
                  <a:lnTo>
                    <a:pt x="1413" y="979"/>
                  </a:lnTo>
                  <a:lnTo>
                    <a:pt x="1411" y="973"/>
                  </a:lnTo>
                  <a:lnTo>
                    <a:pt x="1411" y="967"/>
                  </a:lnTo>
                  <a:lnTo>
                    <a:pt x="1411" y="965"/>
                  </a:lnTo>
                  <a:lnTo>
                    <a:pt x="1411" y="961"/>
                  </a:lnTo>
                  <a:lnTo>
                    <a:pt x="1411" y="959"/>
                  </a:lnTo>
                  <a:lnTo>
                    <a:pt x="1411" y="956"/>
                  </a:lnTo>
                  <a:lnTo>
                    <a:pt x="1413" y="954"/>
                  </a:lnTo>
                  <a:lnTo>
                    <a:pt x="1413" y="951"/>
                  </a:lnTo>
                  <a:lnTo>
                    <a:pt x="1413" y="948"/>
                  </a:lnTo>
                  <a:lnTo>
                    <a:pt x="1414" y="945"/>
                  </a:lnTo>
                  <a:lnTo>
                    <a:pt x="1482" y="945"/>
                  </a:lnTo>
                  <a:lnTo>
                    <a:pt x="1482" y="947"/>
                  </a:lnTo>
                  <a:lnTo>
                    <a:pt x="1481" y="950"/>
                  </a:lnTo>
                  <a:lnTo>
                    <a:pt x="1481" y="952"/>
                  </a:lnTo>
                  <a:lnTo>
                    <a:pt x="1481" y="953"/>
                  </a:lnTo>
                  <a:lnTo>
                    <a:pt x="1482" y="959"/>
                  </a:lnTo>
                  <a:lnTo>
                    <a:pt x="1483" y="965"/>
                  </a:lnTo>
                  <a:lnTo>
                    <a:pt x="1485" y="970"/>
                  </a:lnTo>
                  <a:lnTo>
                    <a:pt x="1488" y="974"/>
                  </a:lnTo>
                  <a:lnTo>
                    <a:pt x="1492" y="978"/>
                  </a:lnTo>
                  <a:lnTo>
                    <a:pt x="1497" y="981"/>
                  </a:lnTo>
                  <a:lnTo>
                    <a:pt x="1503" y="982"/>
                  </a:lnTo>
                  <a:lnTo>
                    <a:pt x="1511" y="982"/>
                  </a:lnTo>
                  <a:lnTo>
                    <a:pt x="1514" y="982"/>
                  </a:lnTo>
                  <a:lnTo>
                    <a:pt x="1518" y="982"/>
                  </a:lnTo>
                  <a:lnTo>
                    <a:pt x="1524" y="981"/>
                  </a:lnTo>
                  <a:lnTo>
                    <a:pt x="1529" y="979"/>
                  </a:lnTo>
                  <a:lnTo>
                    <a:pt x="1538" y="975"/>
                  </a:lnTo>
                  <a:lnTo>
                    <a:pt x="1545" y="970"/>
                  </a:lnTo>
                  <a:lnTo>
                    <a:pt x="1549" y="967"/>
                  </a:lnTo>
                  <a:lnTo>
                    <a:pt x="1551" y="962"/>
                  </a:lnTo>
                  <a:lnTo>
                    <a:pt x="1552" y="958"/>
                  </a:lnTo>
                  <a:lnTo>
                    <a:pt x="1553" y="954"/>
                  </a:lnTo>
                  <a:lnTo>
                    <a:pt x="1553" y="953"/>
                  </a:lnTo>
                  <a:lnTo>
                    <a:pt x="1553" y="953"/>
                  </a:lnTo>
                  <a:lnTo>
                    <a:pt x="1553" y="952"/>
                  </a:lnTo>
                  <a:lnTo>
                    <a:pt x="1553" y="951"/>
                  </a:lnTo>
                  <a:lnTo>
                    <a:pt x="1552" y="947"/>
                  </a:lnTo>
                  <a:lnTo>
                    <a:pt x="1550" y="943"/>
                  </a:lnTo>
                  <a:lnTo>
                    <a:pt x="1545" y="940"/>
                  </a:lnTo>
                  <a:lnTo>
                    <a:pt x="1540" y="937"/>
                  </a:lnTo>
                  <a:lnTo>
                    <a:pt x="1527" y="931"/>
                  </a:lnTo>
                  <a:lnTo>
                    <a:pt x="1512" y="927"/>
                  </a:lnTo>
                  <a:lnTo>
                    <a:pt x="1502" y="925"/>
                  </a:lnTo>
                  <a:lnTo>
                    <a:pt x="1494" y="921"/>
                  </a:lnTo>
                  <a:lnTo>
                    <a:pt x="1485" y="919"/>
                  </a:lnTo>
                  <a:lnTo>
                    <a:pt x="1478" y="917"/>
                  </a:lnTo>
                  <a:lnTo>
                    <a:pt x="1477" y="917"/>
                  </a:lnTo>
                  <a:lnTo>
                    <a:pt x="1477" y="917"/>
                  </a:lnTo>
                  <a:lnTo>
                    <a:pt x="1476" y="917"/>
                  </a:lnTo>
                  <a:lnTo>
                    <a:pt x="1476" y="916"/>
                  </a:lnTo>
                  <a:lnTo>
                    <a:pt x="1476" y="916"/>
                  </a:lnTo>
                  <a:lnTo>
                    <a:pt x="1476" y="916"/>
                  </a:lnTo>
                  <a:lnTo>
                    <a:pt x="1476" y="916"/>
                  </a:lnTo>
                  <a:lnTo>
                    <a:pt x="1476" y="916"/>
                  </a:lnTo>
                  <a:lnTo>
                    <a:pt x="1473" y="915"/>
                  </a:lnTo>
                  <a:lnTo>
                    <a:pt x="1469" y="914"/>
                  </a:lnTo>
                  <a:lnTo>
                    <a:pt x="1465" y="913"/>
                  </a:lnTo>
                  <a:lnTo>
                    <a:pt x="1461" y="911"/>
                  </a:lnTo>
                  <a:lnTo>
                    <a:pt x="1457" y="908"/>
                  </a:lnTo>
                  <a:lnTo>
                    <a:pt x="1451" y="905"/>
                  </a:lnTo>
                  <a:lnTo>
                    <a:pt x="1447" y="901"/>
                  </a:lnTo>
                  <a:lnTo>
                    <a:pt x="1443" y="897"/>
                  </a:lnTo>
                  <a:lnTo>
                    <a:pt x="1438" y="891"/>
                  </a:lnTo>
                  <a:lnTo>
                    <a:pt x="1436" y="884"/>
                  </a:lnTo>
                  <a:lnTo>
                    <a:pt x="1435" y="874"/>
                  </a:lnTo>
                  <a:lnTo>
                    <a:pt x="1434" y="864"/>
                  </a:lnTo>
                  <a:lnTo>
                    <a:pt x="1434" y="863"/>
                  </a:lnTo>
                  <a:close/>
                  <a:moveTo>
                    <a:pt x="1661" y="938"/>
                  </a:moveTo>
                  <a:lnTo>
                    <a:pt x="1661" y="924"/>
                  </a:lnTo>
                  <a:lnTo>
                    <a:pt x="1662" y="907"/>
                  </a:lnTo>
                  <a:lnTo>
                    <a:pt x="1664" y="900"/>
                  </a:lnTo>
                  <a:lnTo>
                    <a:pt x="1665" y="891"/>
                  </a:lnTo>
                  <a:lnTo>
                    <a:pt x="1667" y="884"/>
                  </a:lnTo>
                  <a:lnTo>
                    <a:pt x="1670" y="875"/>
                  </a:lnTo>
                  <a:lnTo>
                    <a:pt x="1673" y="866"/>
                  </a:lnTo>
                  <a:lnTo>
                    <a:pt x="1677" y="857"/>
                  </a:lnTo>
                  <a:lnTo>
                    <a:pt x="1682" y="848"/>
                  </a:lnTo>
                  <a:lnTo>
                    <a:pt x="1687" y="839"/>
                  </a:lnTo>
                  <a:lnTo>
                    <a:pt x="1692" y="831"/>
                  </a:lnTo>
                  <a:lnTo>
                    <a:pt x="1699" y="823"/>
                  </a:lnTo>
                  <a:lnTo>
                    <a:pt x="1705" y="815"/>
                  </a:lnTo>
                  <a:lnTo>
                    <a:pt x="1713" y="807"/>
                  </a:lnTo>
                  <a:lnTo>
                    <a:pt x="1721" y="799"/>
                  </a:lnTo>
                  <a:lnTo>
                    <a:pt x="1731" y="793"/>
                  </a:lnTo>
                  <a:lnTo>
                    <a:pt x="1742" y="788"/>
                  </a:lnTo>
                  <a:lnTo>
                    <a:pt x="1754" y="783"/>
                  </a:lnTo>
                  <a:lnTo>
                    <a:pt x="1767" y="779"/>
                  </a:lnTo>
                  <a:lnTo>
                    <a:pt x="1780" y="777"/>
                  </a:lnTo>
                  <a:lnTo>
                    <a:pt x="1795" y="775"/>
                  </a:lnTo>
                  <a:lnTo>
                    <a:pt x="1811" y="775"/>
                  </a:lnTo>
                  <a:lnTo>
                    <a:pt x="1819" y="775"/>
                  </a:lnTo>
                  <a:lnTo>
                    <a:pt x="1827" y="775"/>
                  </a:lnTo>
                  <a:lnTo>
                    <a:pt x="1836" y="776"/>
                  </a:lnTo>
                  <a:lnTo>
                    <a:pt x="1845" y="777"/>
                  </a:lnTo>
                  <a:lnTo>
                    <a:pt x="1858" y="779"/>
                  </a:lnTo>
                  <a:lnTo>
                    <a:pt x="1869" y="782"/>
                  </a:lnTo>
                  <a:lnTo>
                    <a:pt x="1881" y="788"/>
                  </a:lnTo>
                  <a:lnTo>
                    <a:pt x="1892" y="793"/>
                  </a:lnTo>
                  <a:lnTo>
                    <a:pt x="1896" y="796"/>
                  </a:lnTo>
                  <a:lnTo>
                    <a:pt x="1902" y="800"/>
                  </a:lnTo>
                  <a:lnTo>
                    <a:pt x="1905" y="805"/>
                  </a:lnTo>
                  <a:lnTo>
                    <a:pt x="1908" y="809"/>
                  </a:lnTo>
                  <a:lnTo>
                    <a:pt x="1911" y="815"/>
                  </a:lnTo>
                  <a:lnTo>
                    <a:pt x="1912" y="821"/>
                  </a:lnTo>
                  <a:lnTo>
                    <a:pt x="1913" y="827"/>
                  </a:lnTo>
                  <a:lnTo>
                    <a:pt x="1914" y="834"/>
                  </a:lnTo>
                  <a:lnTo>
                    <a:pt x="1914" y="838"/>
                  </a:lnTo>
                  <a:lnTo>
                    <a:pt x="1913" y="844"/>
                  </a:lnTo>
                  <a:lnTo>
                    <a:pt x="1913" y="848"/>
                  </a:lnTo>
                  <a:lnTo>
                    <a:pt x="1911" y="853"/>
                  </a:lnTo>
                  <a:lnTo>
                    <a:pt x="1837" y="852"/>
                  </a:lnTo>
                  <a:lnTo>
                    <a:pt x="1838" y="851"/>
                  </a:lnTo>
                  <a:lnTo>
                    <a:pt x="1838" y="849"/>
                  </a:lnTo>
                  <a:lnTo>
                    <a:pt x="1838" y="848"/>
                  </a:lnTo>
                  <a:lnTo>
                    <a:pt x="1838" y="846"/>
                  </a:lnTo>
                  <a:lnTo>
                    <a:pt x="1838" y="840"/>
                  </a:lnTo>
                  <a:lnTo>
                    <a:pt x="1836" y="836"/>
                  </a:lnTo>
                  <a:lnTo>
                    <a:pt x="1834" y="832"/>
                  </a:lnTo>
                  <a:lnTo>
                    <a:pt x="1832" y="829"/>
                  </a:lnTo>
                  <a:lnTo>
                    <a:pt x="1824" y="823"/>
                  </a:lnTo>
                  <a:lnTo>
                    <a:pt x="1817" y="821"/>
                  </a:lnTo>
                  <a:lnTo>
                    <a:pt x="1812" y="820"/>
                  </a:lnTo>
                  <a:lnTo>
                    <a:pt x="1808" y="819"/>
                  </a:lnTo>
                  <a:lnTo>
                    <a:pt x="1804" y="819"/>
                  </a:lnTo>
                  <a:lnTo>
                    <a:pt x="1800" y="819"/>
                  </a:lnTo>
                  <a:lnTo>
                    <a:pt x="1797" y="819"/>
                  </a:lnTo>
                  <a:lnTo>
                    <a:pt x="1795" y="820"/>
                  </a:lnTo>
                  <a:lnTo>
                    <a:pt x="1792" y="820"/>
                  </a:lnTo>
                  <a:lnTo>
                    <a:pt x="1788" y="821"/>
                  </a:lnTo>
                  <a:lnTo>
                    <a:pt x="1781" y="824"/>
                  </a:lnTo>
                  <a:lnTo>
                    <a:pt x="1773" y="829"/>
                  </a:lnTo>
                  <a:lnTo>
                    <a:pt x="1767" y="835"/>
                  </a:lnTo>
                  <a:lnTo>
                    <a:pt x="1759" y="844"/>
                  </a:lnTo>
                  <a:lnTo>
                    <a:pt x="1753" y="853"/>
                  </a:lnTo>
                  <a:lnTo>
                    <a:pt x="1746" y="866"/>
                  </a:lnTo>
                  <a:lnTo>
                    <a:pt x="1742" y="881"/>
                  </a:lnTo>
                  <a:lnTo>
                    <a:pt x="1738" y="898"/>
                  </a:lnTo>
                  <a:lnTo>
                    <a:pt x="1737" y="901"/>
                  </a:lnTo>
                  <a:lnTo>
                    <a:pt x="1737" y="904"/>
                  </a:lnTo>
                  <a:lnTo>
                    <a:pt x="1736" y="907"/>
                  </a:lnTo>
                  <a:lnTo>
                    <a:pt x="1736" y="910"/>
                  </a:lnTo>
                  <a:lnTo>
                    <a:pt x="1734" y="916"/>
                  </a:lnTo>
                  <a:lnTo>
                    <a:pt x="1733" y="923"/>
                  </a:lnTo>
                  <a:lnTo>
                    <a:pt x="1733" y="928"/>
                  </a:lnTo>
                  <a:lnTo>
                    <a:pt x="1733" y="934"/>
                  </a:lnTo>
                  <a:lnTo>
                    <a:pt x="1733" y="943"/>
                  </a:lnTo>
                  <a:lnTo>
                    <a:pt x="1736" y="952"/>
                  </a:lnTo>
                  <a:lnTo>
                    <a:pt x="1738" y="959"/>
                  </a:lnTo>
                  <a:lnTo>
                    <a:pt x="1741" y="967"/>
                  </a:lnTo>
                  <a:lnTo>
                    <a:pt x="1743" y="970"/>
                  </a:lnTo>
                  <a:lnTo>
                    <a:pt x="1745" y="972"/>
                  </a:lnTo>
                  <a:lnTo>
                    <a:pt x="1748" y="974"/>
                  </a:lnTo>
                  <a:lnTo>
                    <a:pt x="1752" y="977"/>
                  </a:lnTo>
                  <a:lnTo>
                    <a:pt x="1759" y="979"/>
                  </a:lnTo>
                  <a:lnTo>
                    <a:pt x="1769" y="980"/>
                  </a:lnTo>
                  <a:lnTo>
                    <a:pt x="1771" y="980"/>
                  </a:lnTo>
                  <a:lnTo>
                    <a:pt x="1772" y="980"/>
                  </a:lnTo>
                  <a:lnTo>
                    <a:pt x="1774" y="980"/>
                  </a:lnTo>
                  <a:lnTo>
                    <a:pt x="1777" y="980"/>
                  </a:lnTo>
                  <a:lnTo>
                    <a:pt x="1780" y="980"/>
                  </a:lnTo>
                  <a:lnTo>
                    <a:pt x="1784" y="979"/>
                  </a:lnTo>
                  <a:lnTo>
                    <a:pt x="1787" y="978"/>
                  </a:lnTo>
                  <a:lnTo>
                    <a:pt x="1791" y="977"/>
                  </a:lnTo>
                  <a:lnTo>
                    <a:pt x="1796" y="974"/>
                  </a:lnTo>
                  <a:lnTo>
                    <a:pt x="1800" y="971"/>
                  </a:lnTo>
                  <a:lnTo>
                    <a:pt x="1805" y="967"/>
                  </a:lnTo>
                  <a:lnTo>
                    <a:pt x="1809" y="964"/>
                  </a:lnTo>
                  <a:lnTo>
                    <a:pt x="1813" y="958"/>
                  </a:lnTo>
                  <a:lnTo>
                    <a:pt x="1815" y="954"/>
                  </a:lnTo>
                  <a:lnTo>
                    <a:pt x="1818" y="948"/>
                  </a:lnTo>
                  <a:lnTo>
                    <a:pt x="1819" y="943"/>
                  </a:lnTo>
                  <a:lnTo>
                    <a:pt x="1890" y="943"/>
                  </a:lnTo>
                  <a:lnTo>
                    <a:pt x="1890" y="943"/>
                  </a:lnTo>
                  <a:lnTo>
                    <a:pt x="1890" y="944"/>
                  </a:lnTo>
                  <a:lnTo>
                    <a:pt x="1891" y="945"/>
                  </a:lnTo>
                  <a:lnTo>
                    <a:pt x="1891" y="946"/>
                  </a:lnTo>
                  <a:lnTo>
                    <a:pt x="1890" y="954"/>
                  </a:lnTo>
                  <a:lnTo>
                    <a:pt x="1887" y="962"/>
                  </a:lnTo>
                  <a:lnTo>
                    <a:pt x="1880" y="974"/>
                  </a:lnTo>
                  <a:lnTo>
                    <a:pt x="1873" y="985"/>
                  </a:lnTo>
                  <a:lnTo>
                    <a:pt x="1864" y="994"/>
                  </a:lnTo>
                  <a:lnTo>
                    <a:pt x="1855" y="1001"/>
                  </a:lnTo>
                  <a:lnTo>
                    <a:pt x="1845" y="1009"/>
                  </a:lnTo>
                  <a:lnTo>
                    <a:pt x="1832" y="1015"/>
                  </a:lnTo>
                  <a:lnTo>
                    <a:pt x="1825" y="1019"/>
                  </a:lnTo>
                  <a:lnTo>
                    <a:pt x="1818" y="1022"/>
                  </a:lnTo>
                  <a:lnTo>
                    <a:pt x="1810" y="1024"/>
                  </a:lnTo>
                  <a:lnTo>
                    <a:pt x="1801" y="1026"/>
                  </a:lnTo>
                  <a:lnTo>
                    <a:pt x="1784" y="1028"/>
                  </a:lnTo>
                  <a:lnTo>
                    <a:pt x="1764" y="1029"/>
                  </a:lnTo>
                  <a:lnTo>
                    <a:pt x="1763" y="1029"/>
                  </a:lnTo>
                  <a:lnTo>
                    <a:pt x="1761" y="1029"/>
                  </a:lnTo>
                  <a:lnTo>
                    <a:pt x="1760" y="1029"/>
                  </a:lnTo>
                  <a:lnTo>
                    <a:pt x="1758" y="1029"/>
                  </a:lnTo>
                  <a:lnTo>
                    <a:pt x="1745" y="1029"/>
                  </a:lnTo>
                  <a:lnTo>
                    <a:pt x="1732" y="1028"/>
                  </a:lnTo>
                  <a:lnTo>
                    <a:pt x="1721" y="1026"/>
                  </a:lnTo>
                  <a:lnTo>
                    <a:pt x="1712" y="1024"/>
                  </a:lnTo>
                  <a:lnTo>
                    <a:pt x="1702" y="1021"/>
                  </a:lnTo>
                  <a:lnTo>
                    <a:pt x="1694" y="1016"/>
                  </a:lnTo>
                  <a:lnTo>
                    <a:pt x="1688" y="1012"/>
                  </a:lnTo>
                  <a:lnTo>
                    <a:pt x="1683" y="1007"/>
                  </a:lnTo>
                  <a:lnTo>
                    <a:pt x="1674" y="995"/>
                  </a:lnTo>
                  <a:lnTo>
                    <a:pt x="1669" y="982"/>
                  </a:lnTo>
                  <a:lnTo>
                    <a:pt x="1663" y="969"/>
                  </a:lnTo>
                  <a:lnTo>
                    <a:pt x="1661" y="955"/>
                  </a:lnTo>
                  <a:lnTo>
                    <a:pt x="1661" y="951"/>
                  </a:lnTo>
                  <a:lnTo>
                    <a:pt x="1661" y="946"/>
                  </a:lnTo>
                  <a:lnTo>
                    <a:pt x="1661" y="942"/>
                  </a:lnTo>
                  <a:lnTo>
                    <a:pt x="1661" y="938"/>
                  </a:lnTo>
                  <a:lnTo>
                    <a:pt x="1661" y="938"/>
                  </a:lnTo>
                  <a:close/>
                  <a:moveTo>
                    <a:pt x="978" y="1235"/>
                  </a:moveTo>
                  <a:lnTo>
                    <a:pt x="979" y="1224"/>
                  </a:lnTo>
                  <a:lnTo>
                    <a:pt x="982" y="1213"/>
                  </a:lnTo>
                  <a:lnTo>
                    <a:pt x="985" y="1204"/>
                  </a:lnTo>
                  <a:lnTo>
                    <a:pt x="990" y="1196"/>
                  </a:lnTo>
                  <a:lnTo>
                    <a:pt x="995" y="1187"/>
                  </a:lnTo>
                  <a:lnTo>
                    <a:pt x="1001" y="1181"/>
                  </a:lnTo>
                  <a:lnTo>
                    <a:pt x="1009" y="1174"/>
                  </a:lnTo>
                  <a:lnTo>
                    <a:pt x="1017" y="1169"/>
                  </a:lnTo>
                  <a:lnTo>
                    <a:pt x="1026" y="1163"/>
                  </a:lnTo>
                  <a:lnTo>
                    <a:pt x="1036" y="1159"/>
                  </a:lnTo>
                  <a:lnTo>
                    <a:pt x="1045" y="1156"/>
                  </a:lnTo>
                  <a:lnTo>
                    <a:pt x="1055" y="1153"/>
                  </a:lnTo>
                  <a:lnTo>
                    <a:pt x="1066" y="1150"/>
                  </a:lnTo>
                  <a:lnTo>
                    <a:pt x="1077" y="1149"/>
                  </a:lnTo>
                  <a:lnTo>
                    <a:pt x="1087" y="1148"/>
                  </a:lnTo>
                  <a:lnTo>
                    <a:pt x="1099" y="1148"/>
                  </a:lnTo>
                  <a:lnTo>
                    <a:pt x="1104" y="1148"/>
                  </a:lnTo>
                  <a:lnTo>
                    <a:pt x="1108" y="1148"/>
                  </a:lnTo>
                  <a:lnTo>
                    <a:pt x="1111" y="1148"/>
                  </a:lnTo>
                  <a:lnTo>
                    <a:pt x="1115" y="1148"/>
                  </a:lnTo>
                  <a:lnTo>
                    <a:pt x="1128" y="1150"/>
                  </a:lnTo>
                  <a:lnTo>
                    <a:pt x="1140" y="1153"/>
                  </a:lnTo>
                  <a:lnTo>
                    <a:pt x="1152" y="1157"/>
                  </a:lnTo>
                  <a:lnTo>
                    <a:pt x="1163" y="1162"/>
                  </a:lnTo>
                  <a:lnTo>
                    <a:pt x="1168" y="1166"/>
                  </a:lnTo>
                  <a:lnTo>
                    <a:pt x="1173" y="1169"/>
                  </a:lnTo>
                  <a:lnTo>
                    <a:pt x="1176" y="1173"/>
                  </a:lnTo>
                  <a:lnTo>
                    <a:pt x="1179" y="1177"/>
                  </a:lnTo>
                  <a:lnTo>
                    <a:pt x="1181" y="1183"/>
                  </a:lnTo>
                  <a:lnTo>
                    <a:pt x="1184" y="1189"/>
                  </a:lnTo>
                  <a:lnTo>
                    <a:pt x="1185" y="1196"/>
                  </a:lnTo>
                  <a:lnTo>
                    <a:pt x="1185" y="1202"/>
                  </a:lnTo>
                  <a:lnTo>
                    <a:pt x="1185" y="1209"/>
                  </a:lnTo>
                  <a:lnTo>
                    <a:pt x="1184" y="1214"/>
                  </a:lnTo>
                  <a:lnTo>
                    <a:pt x="1182" y="1221"/>
                  </a:lnTo>
                  <a:lnTo>
                    <a:pt x="1181" y="1227"/>
                  </a:lnTo>
                  <a:lnTo>
                    <a:pt x="1112" y="1226"/>
                  </a:lnTo>
                  <a:lnTo>
                    <a:pt x="1113" y="1225"/>
                  </a:lnTo>
                  <a:lnTo>
                    <a:pt x="1113" y="1223"/>
                  </a:lnTo>
                  <a:lnTo>
                    <a:pt x="1113" y="1221"/>
                  </a:lnTo>
                  <a:lnTo>
                    <a:pt x="1113" y="1218"/>
                  </a:lnTo>
                  <a:lnTo>
                    <a:pt x="1113" y="1213"/>
                  </a:lnTo>
                  <a:lnTo>
                    <a:pt x="1111" y="1209"/>
                  </a:lnTo>
                  <a:lnTo>
                    <a:pt x="1109" y="1204"/>
                  </a:lnTo>
                  <a:lnTo>
                    <a:pt x="1106" y="1202"/>
                  </a:lnTo>
                  <a:lnTo>
                    <a:pt x="1101" y="1200"/>
                  </a:lnTo>
                  <a:lnTo>
                    <a:pt x="1096" y="1198"/>
                  </a:lnTo>
                  <a:lnTo>
                    <a:pt x="1092" y="1197"/>
                  </a:lnTo>
                  <a:lnTo>
                    <a:pt x="1086" y="1197"/>
                  </a:lnTo>
                  <a:lnTo>
                    <a:pt x="1085" y="1197"/>
                  </a:lnTo>
                  <a:lnTo>
                    <a:pt x="1084" y="1197"/>
                  </a:lnTo>
                  <a:lnTo>
                    <a:pt x="1083" y="1197"/>
                  </a:lnTo>
                  <a:lnTo>
                    <a:pt x="1082" y="1197"/>
                  </a:lnTo>
                  <a:lnTo>
                    <a:pt x="1077" y="1198"/>
                  </a:lnTo>
                  <a:lnTo>
                    <a:pt x="1071" y="1199"/>
                  </a:lnTo>
                  <a:lnTo>
                    <a:pt x="1066" y="1201"/>
                  </a:lnTo>
                  <a:lnTo>
                    <a:pt x="1061" y="1204"/>
                  </a:lnTo>
                  <a:lnTo>
                    <a:pt x="1057" y="1208"/>
                  </a:lnTo>
                  <a:lnTo>
                    <a:pt x="1054" y="1212"/>
                  </a:lnTo>
                  <a:lnTo>
                    <a:pt x="1053" y="1216"/>
                  </a:lnTo>
                  <a:lnTo>
                    <a:pt x="1052" y="1222"/>
                  </a:lnTo>
                  <a:lnTo>
                    <a:pt x="1052" y="1224"/>
                  </a:lnTo>
                  <a:lnTo>
                    <a:pt x="1053" y="1226"/>
                  </a:lnTo>
                  <a:lnTo>
                    <a:pt x="1055" y="1228"/>
                  </a:lnTo>
                  <a:lnTo>
                    <a:pt x="1056" y="1231"/>
                  </a:lnTo>
                  <a:lnTo>
                    <a:pt x="1063" y="1236"/>
                  </a:lnTo>
                  <a:lnTo>
                    <a:pt x="1071" y="1239"/>
                  </a:lnTo>
                  <a:lnTo>
                    <a:pt x="1081" y="1243"/>
                  </a:lnTo>
                  <a:lnTo>
                    <a:pt x="1093" y="1247"/>
                  </a:lnTo>
                  <a:lnTo>
                    <a:pt x="1105" y="1250"/>
                  </a:lnTo>
                  <a:lnTo>
                    <a:pt x="1118" y="1253"/>
                  </a:lnTo>
                  <a:lnTo>
                    <a:pt x="1128" y="1256"/>
                  </a:lnTo>
                  <a:lnTo>
                    <a:pt x="1137" y="1259"/>
                  </a:lnTo>
                  <a:lnTo>
                    <a:pt x="1145" y="1264"/>
                  </a:lnTo>
                  <a:lnTo>
                    <a:pt x="1151" y="1268"/>
                  </a:lnTo>
                  <a:lnTo>
                    <a:pt x="1157" y="1272"/>
                  </a:lnTo>
                  <a:lnTo>
                    <a:pt x="1161" y="1278"/>
                  </a:lnTo>
                  <a:lnTo>
                    <a:pt x="1164" y="1283"/>
                  </a:lnTo>
                  <a:lnTo>
                    <a:pt x="1166" y="1289"/>
                  </a:lnTo>
                  <a:lnTo>
                    <a:pt x="1168" y="1293"/>
                  </a:lnTo>
                  <a:lnTo>
                    <a:pt x="1169" y="1298"/>
                  </a:lnTo>
                  <a:lnTo>
                    <a:pt x="1171" y="1304"/>
                  </a:lnTo>
                  <a:lnTo>
                    <a:pt x="1171" y="1308"/>
                  </a:lnTo>
                  <a:lnTo>
                    <a:pt x="1169" y="1317"/>
                  </a:lnTo>
                  <a:lnTo>
                    <a:pt x="1168" y="1325"/>
                  </a:lnTo>
                  <a:lnTo>
                    <a:pt x="1166" y="1334"/>
                  </a:lnTo>
                  <a:lnTo>
                    <a:pt x="1162" y="1343"/>
                  </a:lnTo>
                  <a:lnTo>
                    <a:pt x="1158" y="1350"/>
                  </a:lnTo>
                  <a:lnTo>
                    <a:pt x="1152" y="1358"/>
                  </a:lnTo>
                  <a:lnTo>
                    <a:pt x="1146" y="1365"/>
                  </a:lnTo>
                  <a:lnTo>
                    <a:pt x="1138" y="1372"/>
                  </a:lnTo>
                  <a:lnTo>
                    <a:pt x="1131" y="1379"/>
                  </a:lnTo>
                  <a:lnTo>
                    <a:pt x="1121" y="1385"/>
                  </a:lnTo>
                  <a:lnTo>
                    <a:pt x="1110" y="1389"/>
                  </a:lnTo>
                  <a:lnTo>
                    <a:pt x="1099" y="1393"/>
                  </a:lnTo>
                  <a:lnTo>
                    <a:pt x="1086" y="1397"/>
                  </a:lnTo>
                  <a:lnTo>
                    <a:pt x="1073" y="1399"/>
                  </a:lnTo>
                  <a:lnTo>
                    <a:pt x="1059" y="1400"/>
                  </a:lnTo>
                  <a:lnTo>
                    <a:pt x="1044" y="1401"/>
                  </a:lnTo>
                  <a:lnTo>
                    <a:pt x="1030" y="1400"/>
                  </a:lnTo>
                  <a:lnTo>
                    <a:pt x="1018" y="1400"/>
                  </a:lnTo>
                  <a:lnTo>
                    <a:pt x="1007" y="1398"/>
                  </a:lnTo>
                  <a:lnTo>
                    <a:pt x="999" y="1396"/>
                  </a:lnTo>
                  <a:lnTo>
                    <a:pt x="990" y="1393"/>
                  </a:lnTo>
                  <a:lnTo>
                    <a:pt x="983" y="1390"/>
                  </a:lnTo>
                  <a:lnTo>
                    <a:pt x="977" y="1386"/>
                  </a:lnTo>
                  <a:lnTo>
                    <a:pt x="972" y="1382"/>
                  </a:lnTo>
                  <a:lnTo>
                    <a:pt x="964" y="1372"/>
                  </a:lnTo>
                  <a:lnTo>
                    <a:pt x="960" y="1361"/>
                  </a:lnTo>
                  <a:lnTo>
                    <a:pt x="958" y="1356"/>
                  </a:lnTo>
                  <a:lnTo>
                    <a:pt x="957" y="1350"/>
                  </a:lnTo>
                  <a:lnTo>
                    <a:pt x="956" y="1344"/>
                  </a:lnTo>
                  <a:lnTo>
                    <a:pt x="956" y="1338"/>
                  </a:lnTo>
                  <a:lnTo>
                    <a:pt x="956" y="1335"/>
                  </a:lnTo>
                  <a:lnTo>
                    <a:pt x="956" y="1333"/>
                  </a:lnTo>
                  <a:lnTo>
                    <a:pt x="956" y="1330"/>
                  </a:lnTo>
                  <a:lnTo>
                    <a:pt x="956" y="1328"/>
                  </a:lnTo>
                  <a:lnTo>
                    <a:pt x="956" y="1324"/>
                  </a:lnTo>
                  <a:lnTo>
                    <a:pt x="957" y="1322"/>
                  </a:lnTo>
                  <a:lnTo>
                    <a:pt x="957" y="1319"/>
                  </a:lnTo>
                  <a:lnTo>
                    <a:pt x="957" y="1317"/>
                  </a:lnTo>
                  <a:lnTo>
                    <a:pt x="1026" y="1317"/>
                  </a:lnTo>
                  <a:lnTo>
                    <a:pt x="1025" y="1319"/>
                  </a:lnTo>
                  <a:lnTo>
                    <a:pt x="1025" y="1320"/>
                  </a:lnTo>
                  <a:lnTo>
                    <a:pt x="1025" y="1322"/>
                  </a:lnTo>
                  <a:lnTo>
                    <a:pt x="1025" y="1324"/>
                  </a:lnTo>
                  <a:lnTo>
                    <a:pt x="1026" y="1330"/>
                  </a:lnTo>
                  <a:lnTo>
                    <a:pt x="1027" y="1336"/>
                  </a:lnTo>
                  <a:lnTo>
                    <a:pt x="1029" y="1340"/>
                  </a:lnTo>
                  <a:lnTo>
                    <a:pt x="1032" y="1345"/>
                  </a:lnTo>
                  <a:lnTo>
                    <a:pt x="1036" y="1349"/>
                  </a:lnTo>
                  <a:lnTo>
                    <a:pt x="1041" y="1351"/>
                  </a:lnTo>
                  <a:lnTo>
                    <a:pt x="1047" y="1352"/>
                  </a:lnTo>
                  <a:lnTo>
                    <a:pt x="1055" y="1353"/>
                  </a:lnTo>
                  <a:lnTo>
                    <a:pt x="1058" y="1353"/>
                  </a:lnTo>
                  <a:lnTo>
                    <a:pt x="1063" y="1352"/>
                  </a:lnTo>
                  <a:lnTo>
                    <a:pt x="1068" y="1351"/>
                  </a:lnTo>
                  <a:lnTo>
                    <a:pt x="1073" y="1350"/>
                  </a:lnTo>
                  <a:lnTo>
                    <a:pt x="1082" y="1346"/>
                  </a:lnTo>
                  <a:lnTo>
                    <a:pt x="1090" y="1340"/>
                  </a:lnTo>
                  <a:lnTo>
                    <a:pt x="1093" y="1337"/>
                  </a:lnTo>
                  <a:lnTo>
                    <a:pt x="1095" y="1334"/>
                  </a:lnTo>
                  <a:lnTo>
                    <a:pt x="1096" y="1330"/>
                  </a:lnTo>
                  <a:lnTo>
                    <a:pt x="1097" y="1325"/>
                  </a:lnTo>
                  <a:lnTo>
                    <a:pt x="1097" y="1324"/>
                  </a:lnTo>
                  <a:lnTo>
                    <a:pt x="1097" y="1323"/>
                  </a:lnTo>
                  <a:lnTo>
                    <a:pt x="1097" y="1322"/>
                  </a:lnTo>
                  <a:lnTo>
                    <a:pt x="1097" y="1322"/>
                  </a:lnTo>
                  <a:lnTo>
                    <a:pt x="1096" y="1318"/>
                  </a:lnTo>
                  <a:lnTo>
                    <a:pt x="1094" y="1315"/>
                  </a:lnTo>
                  <a:lnTo>
                    <a:pt x="1090" y="1311"/>
                  </a:lnTo>
                  <a:lnTo>
                    <a:pt x="1084" y="1308"/>
                  </a:lnTo>
                  <a:lnTo>
                    <a:pt x="1070" y="1303"/>
                  </a:lnTo>
                  <a:lnTo>
                    <a:pt x="1056" y="1297"/>
                  </a:lnTo>
                  <a:lnTo>
                    <a:pt x="1046" y="1295"/>
                  </a:lnTo>
                  <a:lnTo>
                    <a:pt x="1037" y="1293"/>
                  </a:lnTo>
                  <a:lnTo>
                    <a:pt x="1029" y="1291"/>
                  </a:lnTo>
                  <a:lnTo>
                    <a:pt x="1022" y="1288"/>
                  </a:lnTo>
                  <a:lnTo>
                    <a:pt x="1022" y="1288"/>
                  </a:lnTo>
                  <a:lnTo>
                    <a:pt x="1022" y="1288"/>
                  </a:lnTo>
                  <a:lnTo>
                    <a:pt x="1020" y="1288"/>
                  </a:lnTo>
                  <a:lnTo>
                    <a:pt x="1020" y="1288"/>
                  </a:lnTo>
                  <a:lnTo>
                    <a:pt x="1020" y="1288"/>
                  </a:lnTo>
                  <a:lnTo>
                    <a:pt x="1020" y="1288"/>
                  </a:lnTo>
                  <a:lnTo>
                    <a:pt x="1020" y="1288"/>
                  </a:lnTo>
                  <a:lnTo>
                    <a:pt x="1020" y="1288"/>
                  </a:lnTo>
                  <a:lnTo>
                    <a:pt x="1016" y="1286"/>
                  </a:lnTo>
                  <a:lnTo>
                    <a:pt x="1013" y="1285"/>
                  </a:lnTo>
                  <a:lnTo>
                    <a:pt x="1010" y="1283"/>
                  </a:lnTo>
                  <a:lnTo>
                    <a:pt x="1005" y="1282"/>
                  </a:lnTo>
                  <a:lnTo>
                    <a:pt x="1000" y="1280"/>
                  </a:lnTo>
                  <a:lnTo>
                    <a:pt x="996" y="1277"/>
                  </a:lnTo>
                  <a:lnTo>
                    <a:pt x="991" y="1272"/>
                  </a:lnTo>
                  <a:lnTo>
                    <a:pt x="987" y="1268"/>
                  </a:lnTo>
                  <a:lnTo>
                    <a:pt x="983" y="1262"/>
                  </a:lnTo>
                  <a:lnTo>
                    <a:pt x="980" y="1254"/>
                  </a:lnTo>
                  <a:lnTo>
                    <a:pt x="978" y="1245"/>
                  </a:lnTo>
                  <a:lnTo>
                    <a:pt x="978" y="1235"/>
                  </a:lnTo>
                  <a:lnTo>
                    <a:pt x="978" y="1235"/>
                  </a:lnTo>
                  <a:close/>
                  <a:moveTo>
                    <a:pt x="1189" y="1396"/>
                  </a:moveTo>
                  <a:lnTo>
                    <a:pt x="1239" y="1153"/>
                  </a:lnTo>
                  <a:lnTo>
                    <a:pt x="1427" y="1153"/>
                  </a:lnTo>
                  <a:lnTo>
                    <a:pt x="1416" y="1200"/>
                  </a:lnTo>
                  <a:lnTo>
                    <a:pt x="1299" y="1200"/>
                  </a:lnTo>
                  <a:lnTo>
                    <a:pt x="1289" y="1248"/>
                  </a:lnTo>
                  <a:lnTo>
                    <a:pt x="1397" y="1248"/>
                  </a:lnTo>
                  <a:lnTo>
                    <a:pt x="1387" y="1297"/>
                  </a:lnTo>
                  <a:lnTo>
                    <a:pt x="1279" y="1297"/>
                  </a:lnTo>
                  <a:lnTo>
                    <a:pt x="1268" y="1345"/>
                  </a:lnTo>
                  <a:lnTo>
                    <a:pt x="1387" y="1345"/>
                  </a:lnTo>
                  <a:lnTo>
                    <a:pt x="1376" y="1396"/>
                  </a:lnTo>
                  <a:lnTo>
                    <a:pt x="1189" y="1396"/>
                  </a:lnTo>
                  <a:close/>
                  <a:moveTo>
                    <a:pt x="1445" y="1235"/>
                  </a:moveTo>
                  <a:lnTo>
                    <a:pt x="1446" y="1224"/>
                  </a:lnTo>
                  <a:lnTo>
                    <a:pt x="1448" y="1213"/>
                  </a:lnTo>
                  <a:lnTo>
                    <a:pt x="1451" y="1204"/>
                  </a:lnTo>
                  <a:lnTo>
                    <a:pt x="1456" y="1196"/>
                  </a:lnTo>
                  <a:lnTo>
                    <a:pt x="1461" y="1187"/>
                  </a:lnTo>
                  <a:lnTo>
                    <a:pt x="1468" y="1181"/>
                  </a:lnTo>
                  <a:lnTo>
                    <a:pt x="1475" y="1174"/>
                  </a:lnTo>
                  <a:lnTo>
                    <a:pt x="1483" y="1169"/>
                  </a:lnTo>
                  <a:lnTo>
                    <a:pt x="1492" y="1163"/>
                  </a:lnTo>
                  <a:lnTo>
                    <a:pt x="1501" y="1159"/>
                  </a:lnTo>
                  <a:lnTo>
                    <a:pt x="1511" y="1156"/>
                  </a:lnTo>
                  <a:lnTo>
                    <a:pt x="1522" y="1153"/>
                  </a:lnTo>
                  <a:lnTo>
                    <a:pt x="1532" y="1150"/>
                  </a:lnTo>
                  <a:lnTo>
                    <a:pt x="1543" y="1149"/>
                  </a:lnTo>
                  <a:lnTo>
                    <a:pt x="1554" y="1148"/>
                  </a:lnTo>
                  <a:lnTo>
                    <a:pt x="1566" y="1148"/>
                  </a:lnTo>
                  <a:lnTo>
                    <a:pt x="1570" y="1148"/>
                  </a:lnTo>
                  <a:lnTo>
                    <a:pt x="1575" y="1148"/>
                  </a:lnTo>
                  <a:lnTo>
                    <a:pt x="1578" y="1148"/>
                  </a:lnTo>
                  <a:lnTo>
                    <a:pt x="1582" y="1148"/>
                  </a:lnTo>
                  <a:lnTo>
                    <a:pt x="1595" y="1150"/>
                  </a:lnTo>
                  <a:lnTo>
                    <a:pt x="1607" y="1153"/>
                  </a:lnTo>
                  <a:lnTo>
                    <a:pt x="1619" y="1157"/>
                  </a:lnTo>
                  <a:lnTo>
                    <a:pt x="1630" y="1162"/>
                  </a:lnTo>
                  <a:lnTo>
                    <a:pt x="1634" y="1166"/>
                  </a:lnTo>
                  <a:lnTo>
                    <a:pt x="1638" y="1169"/>
                  </a:lnTo>
                  <a:lnTo>
                    <a:pt x="1643" y="1173"/>
                  </a:lnTo>
                  <a:lnTo>
                    <a:pt x="1646" y="1177"/>
                  </a:lnTo>
                  <a:lnTo>
                    <a:pt x="1648" y="1183"/>
                  </a:lnTo>
                  <a:lnTo>
                    <a:pt x="1650" y="1189"/>
                  </a:lnTo>
                  <a:lnTo>
                    <a:pt x="1651" y="1196"/>
                  </a:lnTo>
                  <a:lnTo>
                    <a:pt x="1651" y="1202"/>
                  </a:lnTo>
                  <a:lnTo>
                    <a:pt x="1651" y="1209"/>
                  </a:lnTo>
                  <a:lnTo>
                    <a:pt x="1650" y="1214"/>
                  </a:lnTo>
                  <a:lnTo>
                    <a:pt x="1649" y="1221"/>
                  </a:lnTo>
                  <a:lnTo>
                    <a:pt x="1648" y="1227"/>
                  </a:lnTo>
                  <a:lnTo>
                    <a:pt x="1579" y="1226"/>
                  </a:lnTo>
                  <a:lnTo>
                    <a:pt x="1579" y="1225"/>
                  </a:lnTo>
                  <a:lnTo>
                    <a:pt x="1580" y="1223"/>
                  </a:lnTo>
                  <a:lnTo>
                    <a:pt x="1580" y="1221"/>
                  </a:lnTo>
                  <a:lnTo>
                    <a:pt x="1580" y="1218"/>
                  </a:lnTo>
                  <a:lnTo>
                    <a:pt x="1580" y="1213"/>
                  </a:lnTo>
                  <a:lnTo>
                    <a:pt x="1578" y="1209"/>
                  </a:lnTo>
                  <a:lnTo>
                    <a:pt x="1576" y="1204"/>
                  </a:lnTo>
                  <a:lnTo>
                    <a:pt x="1571" y="1202"/>
                  </a:lnTo>
                  <a:lnTo>
                    <a:pt x="1567" y="1200"/>
                  </a:lnTo>
                  <a:lnTo>
                    <a:pt x="1563" y="1198"/>
                  </a:lnTo>
                  <a:lnTo>
                    <a:pt x="1558" y="1197"/>
                  </a:lnTo>
                  <a:lnTo>
                    <a:pt x="1553" y="1197"/>
                  </a:lnTo>
                  <a:lnTo>
                    <a:pt x="1552" y="1197"/>
                  </a:lnTo>
                  <a:lnTo>
                    <a:pt x="1551" y="1197"/>
                  </a:lnTo>
                  <a:lnTo>
                    <a:pt x="1550" y="1197"/>
                  </a:lnTo>
                  <a:lnTo>
                    <a:pt x="1549" y="1197"/>
                  </a:lnTo>
                  <a:lnTo>
                    <a:pt x="1543" y="1198"/>
                  </a:lnTo>
                  <a:lnTo>
                    <a:pt x="1538" y="1199"/>
                  </a:lnTo>
                  <a:lnTo>
                    <a:pt x="1532" y="1201"/>
                  </a:lnTo>
                  <a:lnTo>
                    <a:pt x="1528" y="1204"/>
                  </a:lnTo>
                  <a:lnTo>
                    <a:pt x="1524" y="1208"/>
                  </a:lnTo>
                  <a:lnTo>
                    <a:pt x="1521" y="1212"/>
                  </a:lnTo>
                  <a:lnTo>
                    <a:pt x="1518" y="1216"/>
                  </a:lnTo>
                  <a:lnTo>
                    <a:pt x="1518" y="1222"/>
                  </a:lnTo>
                  <a:lnTo>
                    <a:pt x="1518" y="1224"/>
                  </a:lnTo>
                  <a:lnTo>
                    <a:pt x="1519" y="1226"/>
                  </a:lnTo>
                  <a:lnTo>
                    <a:pt x="1521" y="1228"/>
                  </a:lnTo>
                  <a:lnTo>
                    <a:pt x="1523" y="1231"/>
                  </a:lnTo>
                  <a:lnTo>
                    <a:pt x="1529" y="1236"/>
                  </a:lnTo>
                  <a:lnTo>
                    <a:pt x="1538" y="1239"/>
                  </a:lnTo>
                  <a:lnTo>
                    <a:pt x="1548" y="1243"/>
                  </a:lnTo>
                  <a:lnTo>
                    <a:pt x="1558" y="1247"/>
                  </a:lnTo>
                  <a:lnTo>
                    <a:pt x="1571" y="1250"/>
                  </a:lnTo>
                  <a:lnTo>
                    <a:pt x="1584" y="1253"/>
                  </a:lnTo>
                  <a:lnTo>
                    <a:pt x="1595" y="1256"/>
                  </a:lnTo>
                  <a:lnTo>
                    <a:pt x="1604" y="1259"/>
                  </a:lnTo>
                  <a:lnTo>
                    <a:pt x="1611" y="1264"/>
                  </a:lnTo>
                  <a:lnTo>
                    <a:pt x="1618" y="1268"/>
                  </a:lnTo>
                  <a:lnTo>
                    <a:pt x="1623" y="1272"/>
                  </a:lnTo>
                  <a:lnTo>
                    <a:pt x="1628" y="1278"/>
                  </a:lnTo>
                  <a:lnTo>
                    <a:pt x="1631" y="1283"/>
                  </a:lnTo>
                  <a:lnTo>
                    <a:pt x="1633" y="1289"/>
                  </a:lnTo>
                  <a:lnTo>
                    <a:pt x="1635" y="1293"/>
                  </a:lnTo>
                  <a:lnTo>
                    <a:pt x="1636" y="1298"/>
                  </a:lnTo>
                  <a:lnTo>
                    <a:pt x="1636" y="1304"/>
                  </a:lnTo>
                  <a:lnTo>
                    <a:pt x="1637" y="1308"/>
                  </a:lnTo>
                  <a:lnTo>
                    <a:pt x="1636" y="1317"/>
                  </a:lnTo>
                  <a:lnTo>
                    <a:pt x="1635" y="1325"/>
                  </a:lnTo>
                  <a:lnTo>
                    <a:pt x="1632" y="1334"/>
                  </a:lnTo>
                  <a:lnTo>
                    <a:pt x="1629" y="1343"/>
                  </a:lnTo>
                  <a:lnTo>
                    <a:pt x="1624" y="1350"/>
                  </a:lnTo>
                  <a:lnTo>
                    <a:pt x="1619" y="1358"/>
                  </a:lnTo>
                  <a:lnTo>
                    <a:pt x="1612" y="1365"/>
                  </a:lnTo>
                  <a:lnTo>
                    <a:pt x="1605" y="1372"/>
                  </a:lnTo>
                  <a:lnTo>
                    <a:pt x="1597" y="1379"/>
                  </a:lnTo>
                  <a:lnTo>
                    <a:pt x="1588" y="1385"/>
                  </a:lnTo>
                  <a:lnTo>
                    <a:pt x="1577" y="1389"/>
                  </a:lnTo>
                  <a:lnTo>
                    <a:pt x="1566" y="1393"/>
                  </a:lnTo>
                  <a:lnTo>
                    <a:pt x="1553" y="1397"/>
                  </a:lnTo>
                  <a:lnTo>
                    <a:pt x="1540" y="1399"/>
                  </a:lnTo>
                  <a:lnTo>
                    <a:pt x="1526" y="1400"/>
                  </a:lnTo>
                  <a:lnTo>
                    <a:pt x="1510" y="1401"/>
                  </a:lnTo>
                  <a:lnTo>
                    <a:pt x="1497" y="1400"/>
                  </a:lnTo>
                  <a:lnTo>
                    <a:pt x="1485" y="1400"/>
                  </a:lnTo>
                  <a:lnTo>
                    <a:pt x="1474" y="1398"/>
                  </a:lnTo>
                  <a:lnTo>
                    <a:pt x="1464" y="1396"/>
                  </a:lnTo>
                  <a:lnTo>
                    <a:pt x="1457" y="1393"/>
                  </a:lnTo>
                  <a:lnTo>
                    <a:pt x="1449" y="1390"/>
                  </a:lnTo>
                  <a:lnTo>
                    <a:pt x="1444" y="1386"/>
                  </a:lnTo>
                  <a:lnTo>
                    <a:pt x="1438" y="1382"/>
                  </a:lnTo>
                  <a:lnTo>
                    <a:pt x="1431" y="1372"/>
                  </a:lnTo>
                  <a:lnTo>
                    <a:pt x="1426" y="1361"/>
                  </a:lnTo>
                  <a:lnTo>
                    <a:pt x="1424" y="1356"/>
                  </a:lnTo>
                  <a:lnTo>
                    <a:pt x="1423" y="1350"/>
                  </a:lnTo>
                  <a:lnTo>
                    <a:pt x="1422" y="1344"/>
                  </a:lnTo>
                  <a:lnTo>
                    <a:pt x="1422" y="1338"/>
                  </a:lnTo>
                  <a:lnTo>
                    <a:pt x="1422" y="1335"/>
                  </a:lnTo>
                  <a:lnTo>
                    <a:pt x="1422" y="1333"/>
                  </a:lnTo>
                  <a:lnTo>
                    <a:pt x="1422" y="1330"/>
                  </a:lnTo>
                  <a:lnTo>
                    <a:pt x="1422" y="1328"/>
                  </a:lnTo>
                  <a:lnTo>
                    <a:pt x="1422" y="1324"/>
                  </a:lnTo>
                  <a:lnTo>
                    <a:pt x="1423" y="1322"/>
                  </a:lnTo>
                  <a:lnTo>
                    <a:pt x="1423" y="1319"/>
                  </a:lnTo>
                  <a:lnTo>
                    <a:pt x="1423" y="1317"/>
                  </a:lnTo>
                  <a:lnTo>
                    <a:pt x="1491" y="1317"/>
                  </a:lnTo>
                  <a:lnTo>
                    <a:pt x="1491" y="1319"/>
                  </a:lnTo>
                  <a:lnTo>
                    <a:pt x="1491" y="1320"/>
                  </a:lnTo>
                  <a:lnTo>
                    <a:pt x="1491" y="1322"/>
                  </a:lnTo>
                  <a:lnTo>
                    <a:pt x="1491" y="1324"/>
                  </a:lnTo>
                  <a:lnTo>
                    <a:pt x="1491" y="1330"/>
                  </a:lnTo>
                  <a:lnTo>
                    <a:pt x="1494" y="1336"/>
                  </a:lnTo>
                  <a:lnTo>
                    <a:pt x="1496" y="1340"/>
                  </a:lnTo>
                  <a:lnTo>
                    <a:pt x="1499" y="1345"/>
                  </a:lnTo>
                  <a:lnTo>
                    <a:pt x="1502" y="1349"/>
                  </a:lnTo>
                  <a:lnTo>
                    <a:pt x="1508" y="1351"/>
                  </a:lnTo>
                  <a:lnTo>
                    <a:pt x="1514" y="1352"/>
                  </a:lnTo>
                  <a:lnTo>
                    <a:pt x="1521" y="1353"/>
                  </a:lnTo>
                  <a:lnTo>
                    <a:pt x="1525" y="1353"/>
                  </a:lnTo>
                  <a:lnTo>
                    <a:pt x="1529" y="1352"/>
                  </a:lnTo>
                  <a:lnTo>
                    <a:pt x="1535" y="1351"/>
                  </a:lnTo>
                  <a:lnTo>
                    <a:pt x="1539" y="1350"/>
                  </a:lnTo>
                  <a:lnTo>
                    <a:pt x="1548" y="1346"/>
                  </a:lnTo>
                  <a:lnTo>
                    <a:pt x="1556" y="1340"/>
                  </a:lnTo>
                  <a:lnTo>
                    <a:pt x="1559" y="1337"/>
                  </a:lnTo>
                  <a:lnTo>
                    <a:pt x="1562" y="1334"/>
                  </a:lnTo>
                  <a:lnTo>
                    <a:pt x="1563" y="1330"/>
                  </a:lnTo>
                  <a:lnTo>
                    <a:pt x="1563" y="1325"/>
                  </a:lnTo>
                  <a:lnTo>
                    <a:pt x="1563" y="1324"/>
                  </a:lnTo>
                  <a:lnTo>
                    <a:pt x="1563" y="1323"/>
                  </a:lnTo>
                  <a:lnTo>
                    <a:pt x="1563" y="1322"/>
                  </a:lnTo>
                  <a:lnTo>
                    <a:pt x="1563" y="1322"/>
                  </a:lnTo>
                  <a:lnTo>
                    <a:pt x="1563" y="1318"/>
                  </a:lnTo>
                  <a:lnTo>
                    <a:pt x="1559" y="1315"/>
                  </a:lnTo>
                  <a:lnTo>
                    <a:pt x="1556" y="1311"/>
                  </a:lnTo>
                  <a:lnTo>
                    <a:pt x="1551" y="1308"/>
                  </a:lnTo>
                  <a:lnTo>
                    <a:pt x="1537" y="1303"/>
                  </a:lnTo>
                  <a:lnTo>
                    <a:pt x="1523" y="1297"/>
                  </a:lnTo>
                  <a:lnTo>
                    <a:pt x="1513" y="1295"/>
                  </a:lnTo>
                  <a:lnTo>
                    <a:pt x="1503" y="1293"/>
                  </a:lnTo>
                  <a:lnTo>
                    <a:pt x="1496" y="1291"/>
                  </a:lnTo>
                  <a:lnTo>
                    <a:pt x="1488" y="1288"/>
                  </a:lnTo>
                  <a:lnTo>
                    <a:pt x="1488" y="1288"/>
                  </a:lnTo>
                  <a:lnTo>
                    <a:pt x="1487" y="1288"/>
                  </a:lnTo>
                  <a:lnTo>
                    <a:pt x="1487" y="1288"/>
                  </a:lnTo>
                  <a:lnTo>
                    <a:pt x="1487" y="1288"/>
                  </a:lnTo>
                  <a:lnTo>
                    <a:pt x="1487" y="1288"/>
                  </a:lnTo>
                  <a:lnTo>
                    <a:pt x="1487" y="1288"/>
                  </a:lnTo>
                  <a:lnTo>
                    <a:pt x="1486" y="1288"/>
                  </a:lnTo>
                  <a:lnTo>
                    <a:pt x="1486" y="1288"/>
                  </a:lnTo>
                  <a:lnTo>
                    <a:pt x="1483" y="1286"/>
                  </a:lnTo>
                  <a:lnTo>
                    <a:pt x="1480" y="1285"/>
                  </a:lnTo>
                  <a:lnTo>
                    <a:pt x="1475" y="1283"/>
                  </a:lnTo>
                  <a:lnTo>
                    <a:pt x="1472" y="1282"/>
                  </a:lnTo>
                  <a:lnTo>
                    <a:pt x="1467" y="1280"/>
                  </a:lnTo>
                  <a:lnTo>
                    <a:pt x="1462" y="1277"/>
                  </a:lnTo>
                  <a:lnTo>
                    <a:pt x="1458" y="1272"/>
                  </a:lnTo>
                  <a:lnTo>
                    <a:pt x="1454" y="1268"/>
                  </a:lnTo>
                  <a:lnTo>
                    <a:pt x="1449" y="1262"/>
                  </a:lnTo>
                  <a:lnTo>
                    <a:pt x="1447" y="1254"/>
                  </a:lnTo>
                  <a:lnTo>
                    <a:pt x="1445" y="1245"/>
                  </a:lnTo>
                  <a:lnTo>
                    <a:pt x="1445" y="1235"/>
                  </a:lnTo>
                  <a:lnTo>
                    <a:pt x="1445" y="1235"/>
                  </a:lnTo>
                  <a:close/>
                  <a:moveTo>
                    <a:pt x="1658" y="1396"/>
                  </a:moveTo>
                  <a:lnTo>
                    <a:pt x="1711" y="1153"/>
                  </a:lnTo>
                  <a:lnTo>
                    <a:pt x="1779" y="1153"/>
                  </a:lnTo>
                  <a:lnTo>
                    <a:pt x="1729" y="1396"/>
                  </a:lnTo>
                  <a:lnTo>
                    <a:pt x="1658" y="1396"/>
                  </a:lnTo>
                  <a:close/>
                  <a:moveTo>
                    <a:pt x="820" y="1605"/>
                  </a:moveTo>
                  <a:lnTo>
                    <a:pt x="821" y="1594"/>
                  </a:lnTo>
                  <a:lnTo>
                    <a:pt x="824" y="1585"/>
                  </a:lnTo>
                  <a:lnTo>
                    <a:pt x="827" y="1575"/>
                  </a:lnTo>
                  <a:lnTo>
                    <a:pt x="831" y="1566"/>
                  </a:lnTo>
                  <a:lnTo>
                    <a:pt x="837" y="1559"/>
                  </a:lnTo>
                  <a:lnTo>
                    <a:pt x="843" y="1551"/>
                  </a:lnTo>
                  <a:lnTo>
                    <a:pt x="850" y="1545"/>
                  </a:lnTo>
                  <a:lnTo>
                    <a:pt x="858" y="1539"/>
                  </a:lnTo>
                  <a:lnTo>
                    <a:pt x="867" y="1535"/>
                  </a:lnTo>
                  <a:lnTo>
                    <a:pt x="877" y="1531"/>
                  </a:lnTo>
                  <a:lnTo>
                    <a:pt x="886" y="1527"/>
                  </a:lnTo>
                  <a:lnTo>
                    <a:pt x="896" y="1524"/>
                  </a:lnTo>
                  <a:lnTo>
                    <a:pt x="907" y="1522"/>
                  </a:lnTo>
                  <a:lnTo>
                    <a:pt x="918" y="1520"/>
                  </a:lnTo>
                  <a:lnTo>
                    <a:pt x="930" y="1519"/>
                  </a:lnTo>
                  <a:lnTo>
                    <a:pt x="940" y="1519"/>
                  </a:lnTo>
                  <a:lnTo>
                    <a:pt x="945" y="1519"/>
                  </a:lnTo>
                  <a:lnTo>
                    <a:pt x="949" y="1519"/>
                  </a:lnTo>
                  <a:lnTo>
                    <a:pt x="953" y="1519"/>
                  </a:lnTo>
                  <a:lnTo>
                    <a:pt x="958" y="1520"/>
                  </a:lnTo>
                  <a:lnTo>
                    <a:pt x="970" y="1521"/>
                  </a:lnTo>
                  <a:lnTo>
                    <a:pt x="982" y="1524"/>
                  </a:lnTo>
                  <a:lnTo>
                    <a:pt x="993" y="1527"/>
                  </a:lnTo>
                  <a:lnTo>
                    <a:pt x="1004" y="1533"/>
                  </a:lnTo>
                  <a:lnTo>
                    <a:pt x="1010" y="1536"/>
                  </a:lnTo>
                  <a:lnTo>
                    <a:pt x="1014" y="1540"/>
                  </a:lnTo>
                  <a:lnTo>
                    <a:pt x="1017" y="1545"/>
                  </a:lnTo>
                  <a:lnTo>
                    <a:pt x="1020" y="1549"/>
                  </a:lnTo>
                  <a:lnTo>
                    <a:pt x="1023" y="1554"/>
                  </a:lnTo>
                  <a:lnTo>
                    <a:pt x="1025" y="1560"/>
                  </a:lnTo>
                  <a:lnTo>
                    <a:pt x="1026" y="1566"/>
                  </a:lnTo>
                  <a:lnTo>
                    <a:pt x="1026" y="1574"/>
                  </a:lnTo>
                  <a:lnTo>
                    <a:pt x="1026" y="1579"/>
                  </a:lnTo>
                  <a:lnTo>
                    <a:pt x="1026" y="1585"/>
                  </a:lnTo>
                  <a:lnTo>
                    <a:pt x="1025" y="1591"/>
                  </a:lnTo>
                  <a:lnTo>
                    <a:pt x="1023" y="1598"/>
                  </a:lnTo>
                  <a:lnTo>
                    <a:pt x="953" y="1598"/>
                  </a:lnTo>
                  <a:lnTo>
                    <a:pt x="955" y="1595"/>
                  </a:lnTo>
                  <a:lnTo>
                    <a:pt x="955" y="1593"/>
                  </a:lnTo>
                  <a:lnTo>
                    <a:pt x="955" y="1591"/>
                  </a:lnTo>
                  <a:lnTo>
                    <a:pt x="955" y="1590"/>
                  </a:lnTo>
                  <a:lnTo>
                    <a:pt x="955" y="1585"/>
                  </a:lnTo>
                  <a:lnTo>
                    <a:pt x="953" y="1579"/>
                  </a:lnTo>
                  <a:lnTo>
                    <a:pt x="950" y="1576"/>
                  </a:lnTo>
                  <a:lnTo>
                    <a:pt x="947" y="1573"/>
                  </a:lnTo>
                  <a:lnTo>
                    <a:pt x="943" y="1571"/>
                  </a:lnTo>
                  <a:lnTo>
                    <a:pt x="938" y="1569"/>
                  </a:lnTo>
                  <a:lnTo>
                    <a:pt x="933" y="1568"/>
                  </a:lnTo>
                  <a:lnTo>
                    <a:pt x="928" y="1567"/>
                  </a:lnTo>
                  <a:lnTo>
                    <a:pt x="926" y="1567"/>
                  </a:lnTo>
                  <a:lnTo>
                    <a:pt x="925" y="1567"/>
                  </a:lnTo>
                  <a:lnTo>
                    <a:pt x="924" y="1567"/>
                  </a:lnTo>
                  <a:lnTo>
                    <a:pt x="923" y="1567"/>
                  </a:lnTo>
                  <a:lnTo>
                    <a:pt x="918" y="1568"/>
                  </a:lnTo>
                  <a:lnTo>
                    <a:pt x="912" y="1571"/>
                  </a:lnTo>
                  <a:lnTo>
                    <a:pt x="908" y="1573"/>
                  </a:lnTo>
                  <a:lnTo>
                    <a:pt x="903" y="1575"/>
                  </a:lnTo>
                  <a:lnTo>
                    <a:pt x="898" y="1579"/>
                  </a:lnTo>
                  <a:lnTo>
                    <a:pt x="896" y="1582"/>
                  </a:lnTo>
                  <a:lnTo>
                    <a:pt x="894" y="1588"/>
                  </a:lnTo>
                  <a:lnTo>
                    <a:pt x="893" y="1592"/>
                  </a:lnTo>
                  <a:lnTo>
                    <a:pt x="894" y="1595"/>
                  </a:lnTo>
                  <a:lnTo>
                    <a:pt x="895" y="1598"/>
                  </a:lnTo>
                  <a:lnTo>
                    <a:pt x="896" y="1600"/>
                  </a:lnTo>
                  <a:lnTo>
                    <a:pt x="898" y="1602"/>
                  </a:lnTo>
                  <a:lnTo>
                    <a:pt x="904" y="1606"/>
                  </a:lnTo>
                  <a:lnTo>
                    <a:pt x="912" y="1610"/>
                  </a:lnTo>
                  <a:lnTo>
                    <a:pt x="923" y="1614"/>
                  </a:lnTo>
                  <a:lnTo>
                    <a:pt x="934" y="1618"/>
                  </a:lnTo>
                  <a:lnTo>
                    <a:pt x="946" y="1621"/>
                  </a:lnTo>
                  <a:lnTo>
                    <a:pt x="959" y="1625"/>
                  </a:lnTo>
                  <a:lnTo>
                    <a:pt x="970" y="1627"/>
                  </a:lnTo>
                  <a:lnTo>
                    <a:pt x="979" y="1630"/>
                  </a:lnTo>
                  <a:lnTo>
                    <a:pt x="987" y="1634"/>
                  </a:lnTo>
                  <a:lnTo>
                    <a:pt x="993" y="1639"/>
                  </a:lnTo>
                  <a:lnTo>
                    <a:pt x="998" y="1644"/>
                  </a:lnTo>
                  <a:lnTo>
                    <a:pt x="1002" y="1649"/>
                  </a:lnTo>
                  <a:lnTo>
                    <a:pt x="1005" y="1654"/>
                  </a:lnTo>
                  <a:lnTo>
                    <a:pt x="1009" y="1659"/>
                  </a:lnTo>
                  <a:lnTo>
                    <a:pt x="1010" y="1664"/>
                  </a:lnTo>
                  <a:lnTo>
                    <a:pt x="1011" y="1670"/>
                  </a:lnTo>
                  <a:lnTo>
                    <a:pt x="1012" y="1674"/>
                  </a:lnTo>
                  <a:lnTo>
                    <a:pt x="1012" y="1680"/>
                  </a:lnTo>
                  <a:lnTo>
                    <a:pt x="1012" y="1688"/>
                  </a:lnTo>
                  <a:lnTo>
                    <a:pt x="1010" y="1697"/>
                  </a:lnTo>
                  <a:lnTo>
                    <a:pt x="1007" y="1706"/>
                  </a:lnTo>
                  <a:lnTo>
                    <a:pt x="1004" y="1713"/>
                  </a:lnTo>
                  <a:lnTo>
                    <a:pt x="1000" y="1721"/>
                  </a:lnTo>
                  <a:lnTo>
                    <a:pt x="995" y="1728"/>
                  </a:lnTo>
                  <a:lnTo>
                    <a:pt x="988" y="1736"/>
                  </a:lnTo>
                  <a:lnTo>
                    <a:pt x="980" y="1743"/>
                  </a:lnTo>
                  <a:lnTo>
                    <a:pt x="972" y="1750"/>
                  </a:lnTo>
                  <a:lnTo>
                    <a:pt x="962" y="1755"/>
                  </a:lnTo>
                  <a:lnTo>
                    <a:pt x="952" y="1761"/>
                  </a:lnTo>
                  <a:lnTo>
                    <a:pt x="940" y="1765"/>
                  </a:lnTo>
                  <a:lnTo>
                    <a:pt x="929" y="1767"/>
                  </a:lnTo>
                  <a:lnTo>
                    <a:pt x="915" y="1769"/>
                  </a:lnTo>
                  <a:lnTo>
                    <a:pt x="901" y="1771"/>
                  </a:lnTo>
                  <a:lnTo>
                    <a:pt x="885" y="1771"/>
                  </a:lnTo>
                  <a:lnTo>
                    <a:pt x="872" y="1771"/>
                  </a:lnTo>
                  <a:lnTo>
                    <a:pt x="861" y="1770"/>
                  </a:lnTo>
                  <a:lnTo>
                    <a:pt x="850" y="1769"/>
                  </a:lnTo>
                  <a:lnTo>
                    <a:pt x="840" y="1767"/>
                  </a:lnTo>
                  <a:lnTo>
                    <a:pt x="831" y="1764"/>
                  </a:lnTo>
                  <a:lnTo>
                    <a:pt x="825" y="1761"/>
                  </a:lnTo>
                  <a:lnTo>
                    <a:pt x="818" y="1757"/>
                  </a:lnTo>
                  <a:lnTo>
                    <a:pt x="814" y="1752"/>
                  </a:lnTo>
                  <a:lnTo>
                    <a:pt x="807" y="1742"/>
                  </a:lnTo>
                  <a:lnTo>
                    <a:pt x="801" y="1733"/>
                  </a:lnTo>
                  <a:lnTo>
                    <a:pt x="799" y="1726"/>
                  </a:lnTo>
                  <a:lnTo>
                    <a:pt x="798" y="1721"/>
                  </a:lnTo>
                  <a:lnTo>
                    <a:pt x="797" y="1715"/>
                  </a:lnTo>
                  <a:lnTo>
                    <a:pt x="797" y="1709"/>
                  </a:lnTo>
                  <a:lnTo>
                    <a:pt x="797" y="1707"/>
                  </a:lnTo>
                  <a:lnTo>
                    <a:pt x="797" y="1703"/>
                  </a:lnTo>
                  <a:lnTo>
                    <a:pt x="797" y="1701"/>
                  </a:lnTo>
                  <a:lnTo>
                    <a:pt x="797" y="1698"/>
                  </a:lnTo>
                  <a:lnTo>
                    <a:pt x="798" y="1696"/>
                  </a:lnTo>
                  <a:lnTo>
                    <a:pt x="798" y="1693"/>
                  </a:lnTo>
                  <a:lnTo>
                    <a:pt x="798" y="1690"/>
                  </a:lnTo>
                  <a:lnTo>
                    <a:pt x="799" y="1687"/>
                  </a:lnTo>
                  <a:lnTo>
                    <a:pt x="867" y="1687"/>
                  </a:lnTo>
                  <a:lnTo>
                    <a:pt x="867" y="1689"/>
                  </a:lnTo>
                  <a:lnTo>
                    <a:pt x="867" y="1691"/>
                  </a:lnTo>
                  <a:lnTo>
                    <a:pt x="867" y="1694"/>
                  </a:lnTo>
                  <a:lnTo>
                    <a:pt x="867" y="1695"/>
                  </a:lnTo>
                  <a:lnTo>
                    <a:pt x="867" y="1701"/>
                  </a:lnTo>
                  <a:lnTo>
                    <a:pt x="868" y="1707"/>
                  </a:lnTo>
                  <a:lnTo>
                    <a:pt x="870" y="1712"/>
                  </a:lnTo>
                  <a:lnTo>
                    <a:pt x="874" y="1716"/>
                  </a:lnTo>
                  <a:lnTo>
                    <a:pt x="878" y="1720"/>
                  </a:lnTo>
                  <a:lnTo>
                    <a:pt x="883" y="1723"/>
                  </a:lnTo>
                  <a:lnTo>
                    <a:pt x="889" y="1724"/>
                  </a:lnTo>
                  <a:lnTo>
                    <a:pt x="896" y="1724"/>
                  </a:lnTo>
                  <a:lnTo>
                    <a:pt x="899" y="1724"/>
                  </a:lnTo>
                  <a:lnTo>
                    <a:pt x="905" y="1724"/>
                  </a:lnTo>
                  <a:lnTo>
                    <a:pt x="909" y="1723"/>
                  </a:lnTo>
                  <a:lnTo>
                    <a:pt x="915" y="1721"/>
                  </a:lnTo>
                  <a:lnTo>
                    <a:pt x="923" y="1717"/>
                  </a:lnTo>
                  <a:lnTo>
                    <a:pt x="931" y="1712"/>
                  </a:lnTo>
                  <a:lnTo>
                    <a:pt x="934" y="1709"/>
                  </a:lnTo>
                  <a:lnTo>
                    <a:pt x="936" y="1704"/>
                  </a:lnTo>
                  <a:lnTo>
                    <a:pt x="937" y="1700"/>
                  </a:lnTo>
                  <a:lnTo>
                    <a:pt x="938" y="1696"/>
                  </a:lnTo>
                  <a:lnTo>
                    <a:pt x="938" y="1695"/>
                  </a:lnTo>
                  <a:lnTo>
                    <a:pt x="938" y="1695"/>
                  </a:lnTo>
                  <a:lnTo>
                    <a:pt x="938" y="1694"/>
                  </a:lnTo>
                  <a:lnTo>
                    <a:pt x="938" y="1693"/>
                  </a:lnTo>
                  <a:lnTo>
                    <a:pt x="937" y="1689"/>
                  </a:lnTo>
                  <a:lnTo>
                    <a:pt x="935" y="1685"/>
                  </a:lnTo>
                  <a:lnTo>
                    <a:pt x="931" y="1682"/>
                  </a:lnTo>
                  <a:lnTo>
                    <a:pt x="925" y="1679"/>
                  </a:lnTo>
                  <a:lnTo>
                    <a:pt x="912" y="1673"/>
                  </a:lnTo>
                  <a:lnTo>
                    <a:pt x="897" y="1669"/>
                  </a:lnTo>
                  <a:lnTo>
                    <a:pt x="888" y="1667"/>
                  </a:lnTo>
                  <a:lnTo>
                    <a:pt x="879" y="1663"/>
                  </a:lnTo>
                  <a:lnTo>
                    <a:pt x="870" y="1661"/>
                  </a:lnTo>
                  <a:lnTo>
                    <a:pt x="864" y="1659"/>
                  </a:lnTo>
                  <a:lnTo>
                    <a:pt x="863" y="1659"/>
                  </a:lnTo>
                  <a:lnTo>
                    <a:pt x="863" y="1659"/>
                  </a:lnTo>
                  <a:lnTo>
                    <a:pt x="863" y="1659"/>
                  </a:lnTo>
                  <a:lnTo>
                    <a:pt x="862" y="1658"/>
                  </a:lnTo>
                  <a:lnTo>
                    <a:pt x="862" y="1658"/>
                  </a:lnTo>
                  <a:lnTo>
                    <a:pt x="862" y="1658"/>
                  </a:lnTo>
                  <a:lnTo>
                    <a:pt x="862" y="1658"/>
                  </a:lnTo>
                  <a:lnTo>
                    <a:pt x="862" y="1658"/>
                  </a:lnTo>
                  <a:lnTo>
                    <a:pt x="858" y="1657"/>
                  </a:lnTo>
                  <a:lnTo>
                    <a:pt x="854" y="1656"/>
                  </a:lnTo>
                  <a:lnTo>
                    <a:pt x="851" y="1655"/>
                  </a:lnTo>
                  <a:lnTo>
                    <a:pt x="847" y="1653"/>
                  </a:lnTo>
                  <a:lnTo>
                    <a:pt x="842" y="1650"/>
                  </a:lnTo>
                  <a:lnTo>
                    <a:pt x="837" y="1647"/>
                  </a:lnTo>
                  <a:lnTo>
                    <a:pt x="832" y="1643"/>
                  </a:lnTo>
                  <a:lnTo>
                    <a:pt x="828" y="1639"/>
                  </a:lnTo>
                  <a:lnTo>
                    <a:pt x="825" y="1633"/>
                  </a:lnTo>
                  <a:lnTo>
                    <a:pt x="822" y="1626"/>
                  </a:lnTo>
                  <a:lnTo>
                    <a:pt x="821" y="1616"/>
                  </a:lnTo>
                  <a:lnTo>
                    <a:pt x="820" y="1606"/>
                  </a:lnTo>
                  <a:lnTo>
                    <a:pt x="820" y="1605"/>
                  </a:lnTo>
                  <a:close/>
                  <a:moveTo>
                    <a:pt x="1030" y="1766"/>
                  </a:moveTo>
                  <a:lnTo>
                    <a:pt x="1081" y="1524"/>
                  </a:lnTo>
                  <a:lnTo>
                    <a:pt x="1268" y="1524"/>
                  </a:lnTo>
                  <a:lnTo>
                    <a:pt x="1257" y="1571"/>
                  </a:lnTo>
                  <a:lnTo>
                    <a:pt x="1141" y="1571"/>
                  </a:lnTo>
                  <a:lnTo>
                    <a:pt x="1131" y="1618"/>
                  </a:lnTo>
                  <a:lnTo>
                    <a:pt x="1239" y="1618"/>
                  </a:lnTo>
                  <a:lnTo>
                    <a:pt x="1228" y="1669"/>
                  </a:lnTo>
                  <a:lnTo>
                    <a:pt x="1120" y="1669"/>
                  </a:lnTo>
                  <a:lnTo>
                    <a:pt x="1109" y="1716"/>
                  </a:lnTo>
                  <a:lnTo>
                    <a:pt x="1228" y="1716"/>
                  </a:lnTo>
                  <a:lnTo>
                    <a:pt x="1217" y="1766"/>
                  </a:lnTo>
                  <a:lnTo>
                    <a:pt x="1030" y="1766"/>
                  </a:lnTo>
                  <a:close/>
                  <a:moveTo>
                    <a:pt x="1255" y="1766"/>
                  </a:moveTo>
                  <a:lnTo>
                    <a:pt x="1305" y="1524"/>
                  </a:lnTo>
                  <a:lnTo>
                    <a:pt x="1402" y="1524"/>
                  </a:lnTo>
                  <a:lnTo>
                    <a:pt x="1444" y="1698"/>
                  </a:lnTo>
                  <a:lnTo>
                    <a:pt x="1484" y="1524"/>
                  </a:lnTo>
                  <a:lnTo>
                    <a:pt x="1548" y="1524"/>
                  </a:lnTo>
                  <a:lnTo>
                    <a:pt x="1495" y="1766"/>
                  </a:lnTo>
                  <a:lnTo>
                    <a:pt x="1400" y="1766"/>
                  </a:lnTo>
                  <a:lnTo>
                    <a:pt x="1354" y="1581"/>
                  </a:lnTo>
                  <a:lnTo>
                    <a:pt x="1317" y="1766"/>
                  </a:lnTo>
                  <a:lnTo>
                    <a:pt x="1255" y="1766"/>
                  </a:lnTo>
                  <a:close/>
                  <a:moveTo>
                    <a:pt x="1518" y="1766"/>
                  </a:moveTo>
                  <a:lnTo>
                    <a:pt x="1663" y="1524"/>
                  </a:lnTo>
                  <a:lnTo>
                    <a:pt x="1747" y="1524"/>
                  </a:lnTo>
                  <a:lnTo>
                    <a:pt x="1793" y="1766"/>
                  </a:lnTo>
                  <a:lnTo>
                    <a:pt x="1716" y="1766"/>
                  </a:lnTo>
                  <a:lnTo>
                    <a:pt x="1709" y="1718"/>
                  </a:lnTo>
                  <a:lnTo>
                    <a:pt x="1613" y="1718"/>
                  </a:lnTo>
                  <a:lnTo>
                    <a:pt x="1586" y="1766"/>
                  </a:lnTo>
                  <a:lnTo>
                    <a:pt x="1518" y="1766"/>
                  </a:lnTo>
                  <a:close/>
                  <a:moveTo>
                    <a:pt x="1703" y="1669"/>
                  </a:moveTo>
                  <a:lnTo>
                    <a:pt x="1692" y="1566"/>
                  </a:lnTo>
                  <a:lnTo>
                    <a:pt x="1639" y="1669"/>
                  </a:lnTo>
                  <a:lnTo>
                    <a:pt x="1703" y="1669"/>
                  </a:lnTo>
                  <a:close/>
                  <a:moveTo>
                    <a:pt x="1817" y="1766"/>
                  </a:moveTo>
                  <a:lnTo>
                    <a:pt x="1868" y="1524"/>
                  </a:lnTo>
                  <a:lnTo>
                    <a:pt x="1938" y="1524"/>
                  </a:lnTo>
                  <a:lnTo>
                    <a:pt x="1888" y="1766"/>
                  </a:lnTo>
                  <a:lnTo>
                    <a:pt x="1817" y="1766"/>
                  </a:lnTo>
                  <a:close/>
                  <a:moveTo>
                    <a:pt x="1088" y="2138"/>
                  </a:moveTo>
                  <a:lnTo>
                    <a:pt x="1141" y="1895"/>
                  </a:lnTo>
                  <a:lnTo>
                    <a:pt x="1209" y="1895"/>
                  </a:lnTo>
                  <a:lnTo>
                    <a:pt x="1160" y="2138"/>
                  </a:lnTo>
                  <a:lnTo>
                    <a:pt x="1088" y="2138"/>
                  </a:lnTo>
                  <a:close/>
                  <a:moveTo>
                    <a:pt x="1196" y="2138"/>
                  </a:moveTo>
                  <a:lnTo>
                    <a:pt x="1247" y="1895"/>
                  </a:lnTo>
                  <a:lnTo>
                    <a:pt x="1434" y="1895"/>
                  </a:lnTo>
                  <a:lnTo>
                    <a:pt x="1423" y="1942"/>
                  </a:lnTo>
                  <a:lnTo>
                    <a:pt x="1308" y="1942"/>
                  </a:lnTo>
                  <a:lnTo>
                    <a:pt x="1297" y="1990"/>
                  </a:lnTo>
                  <a:lnTo>
                    <a:pt x="1405" y="1990"/>
                  </a:lnTo>
                  <a:lnTo>
                    <a:pt x="1394" y="2039"/>
                  </a:lnTo>
                  <a:lnTo>
                    <a:pt x="1286" y="2039"/>
                  </a:lnTo>
                  <a:lnTo>
                    <a:pt x="1275" y="2087"/>
                  </a:lnTo>
                  <a:lnTo>
                    <a:pt x="1394" y="2087"/>
                  </a:lnTo>
                  <a:lnTo>
                    <a:pt x="1384" y="2138"/>
                  </a:lnTo>
                  <a:lnTo>
                    <a:pt x="1196" y="2138"/>
                  </a:lnTo>
                  <a:close/>
                  <a:moveTo>
                    <a:pt x="1421" y="2138"/>
                  </a:moveTo>
                  <a:lnTo>
                    <a:pt x="1471" y="1895"/>
                  </a:lnTo>
                  <a:lnTo>
                    <a:pt x="1542" y="1895"/>
                  </a:lnTo>
                  <a:lnTo>
                    <a:pt x="1500" y="2085"/>
                  </a:lnTo>
                  <a:lnTo>
                    <a:pt x="1610" y="2085"/>
                  </a:lnTo>
                  <a:lnTo>
                    <a:pt x="1600" y="2138"/>
                  </a:lnTo>
                  <a:lnTo>
                    <a:pt x="1421" y="2138"/>
                  </a:lnTo>
                  <a:close/>
                  <a:moveTo>
                    <a:pt x="3452" y="2175"/>
                  </a:moveTo>
                  <a:lnTo>
                    <a:pt x="2969" y="2175"/>
                  </a:lnTo>
                  <a:lnTo>
                    <a:pt x="2969" y="2230"/>
                  </a:lnTo>
                  <a:lnTo>
                    <a:pt x="3452" y="2230"/>
                  </a:lnTo>
                  <a:lnTo>
                    <a:pt x="3452" y="2175"/>
                  </a:lnTo>
                  <a:close/>
                  <a:moveTo>
                    <a:pt x="3452" y="1804"/>
                  </a:moveTo>
                  <a:lnTo>
                    <a:pt x="2969" y="1804"/>
                  </a:lnTo>
                  <a:lnTo>
                    <a:pt x="2969" y="1859"/>
                  </a:lnTo>
                  <a:lnTo>
                    <a:pt x="3452" y="1859"/>
                  </a:lnTo>
                  <a:lnTo>
                    <a:pt x="3452" y="1804"/>
                  </a:lnTo>
                  <a:close/>
                  <a:moveTo>
                    <a:pt x="3452" y="1432"/>
                  </a:moveTo>
                  <a:lnTo>
                    <a:pt x="2969" y="1432"/>
                  </a:lnTo>
                  <a:lnTo>
                    <a:pt x="2969" y="1487"/>
                  </a:lnTo>
                  <a:lnTo>
                    <a:pt x="3452" y="1487"/>
                  </a:lnTo>
                  <a:lnTo>
                    <a:pt x="3452" y="1432"/>
                  </a:lnTo>
                  <a:close/>
                  <a:moveTo>
                    <a:pt x="3452" y="1062"/>
                  </a:moveTo>
                  <a:lnTo>
                    <a:pt x="2969" y="1062"/>
                  </a:lnTo>
                  <a:lnTo>
                    <a:pt x="2969" y="1117"/>
                  </a:lnTo>
                  <a:lnTo>
                    <a:pt x="3452" y="1117"/>
                  </a:lnTo>
                  <a:lnTo>
                    <a:pt x="3452" y="1062"/>
                  </a:lnTo>
                  <a:close/>
                  <a:moveTo>
                    <a:pt x="3452" y="690"/>
                  </a:moveTo>
                  <a:lnTo>
                    <a:pt x="2969" y="690"/>
                  </a:lnTo>
                  <a:lnTo>
                    <a:pt x="2969" y="745"/>
                  </a:lnTo>
                  <a:lnTo>
                    <a:pt x="3452" y="745"/>
                  </a:lnTo>
                  <a:lnTo>
                    <a:pt x="3452" y="690"/>
                  </a:lnTo>
                  <a:close/>
                  <a:moveTo>
                    <a:pt x="3452" y="319"/>
                  </a:moveTo>
                  <a:lnTo>
                    <a:pt x="2969" y="319"/>
                  </a:lnTo>
                  <a:lnTo>
                    <a:pt x="2969" y="374"/>
                  </a:lnTo>
                  <a:lnTo>
                    <a:pt x="3452" y="374"/>
                  </a:lnTo>
                  <a:lnTo>
                    <a:pt x="3452" y="319"/>
                  </a:lnTo>
                  <a:close/>
                  <a:moveTo>
                    <a:pt x="12372" y="2175"/>
                  </a:moveTo>
                  <a:lnTo>
                    <a:pt x="11890" y="2175"/>
                  </a:lnTo>
                  <a:lnTo>
                    <a:pt x="11890" y="2230"/>
                  </a:lnTo>
                  <a:lnTo>
                    <a:pt x="12372" y="2230"/>
                  </a:lnTo>
                  <a:lnTo>
                    <a:pt x="12372" y="2175"/>
                  </a:lnTo>
                  <a:close/>
                  <a:moveTo>
                    <a:pt x="12372" y="1804"/>
                  </a:moveTo>
                  <a:lnTo>
                    <a:pt x="11890" y="1804"/>
                  </a:lnTo>
                  <a:lnTo>
                    <a:pt x="11890" y="1859"/>
                  </a:lnTo>
                  <a:lnTo>
                    <a:pt x="12372" y="1859"/>
                  </a:lnTo>
                  <a:lnTo>
                    <a:pt x="12372" y="1804"/>
                  </a:lnTo>
                  <a:close/>
                  <a:moveTo>
                    <a:pt x="12372" y="1432"/>
                  </a:moveTo>
                  <a:lnTo>
                    <a:pt x="11890" y="1432"/>
                  </a:lnTo>
                  <a:lnTo>
                    <a:pt x="11890" y="1487"/>
                  </a:lnTo>
                  <a:lnTo>
                    <a:pt x="12372" y="1487"/>
                  </a:lnTo>
                  <a:lnTo>
                    <a:pt x="12372" y="1432"/>
                  </a:lnTo>
                  <a:close/>
                  <a:moveTo>
                    <a:pt x="12372" y="1062"/>
                  </a:moveTo>
                  <a:lnTo>
                    <a:pt x="11890" y="1062"/>
                  </a:lnTo>
                  <a:lnTo>
                    <a:pt x="11890" y="1117"/>
                  </a:lnTo>
                  <a:lnTo>
                    <a:pt x="12372" y="1117"/>
                  </a:lnTo>
                  <a:lnTo>
                    <a:pt x="12372" y="1062"/>
                  </a:lnTo>
                  <a:close/>
                  <a:moveTo>
                    <a:pt x="12372" y="690"/>
                  </a:moveTo>
                  <a:lnTo>
                    <a:pt x="11890" y="690"/>
                  </a:lnTo>
                  <a:lnTo>
                    <a:pt x="11890" y="745"/>
                  </a:lnTo>
                  <a:lnTo>
                    <a:pt x="12372" y="745"/>
                  </a:lnTo>
                  <a:lnTo>
                    <a:pt x="12372" y="690"/>
                  </a:lnTo>
                  <a:close/>
                  <a:moveTo>
                    <a:pt x="12372" y="319"/>
                  </a:moveTo>
                  <a:lnTo>
                    <a:pt x="11890" y="319"/>
                  </a:lnTo>
                  <a:lnTo>
                    <a:pt x="11890" y="374"/>
                  </a:lnTo>
                  <a:lnTo>
                    <a:pt x="12372" y="374"/>
                  </a:lnTo>
                  <a:lnTo>
                    <a:pt x="12372" y="319"/>
                  </a:lnTo>
                  <a:close/>
                </a:path>
              </a:pathLst>
            </a:custGeom>
            <a:grpFill/>
            <a:ln>
              <a:noFill/>
            </a:ln>
          </p:spPr>
          <p:txBody>
            <a:bodyPr vert="horz" wrap="square" lIns="91440" tIns="45720" rIns="91440" bIns="45720" numCol="1" anchor="t" anchorCtr="0" compatLnSpc="1">
              <a:prstTxWarp prst="textNoShape">
                <a:avLst/>
              </a:prstTxWarp>
            </a:bodyPr>
            <a:lstStyle/>
            <a:p>
              <a:endParaRPr lang="pt-BR" sz="1800"/>
            </a:p>
          </p:txBody>
        </p:sp>
        <p:sp>
          <p:nvSpPr>
            <p:cNvPr id="53" name="Google Shape;316;p1"/>
            <p:cNvSpPr/>
            <p:nvPr/>
          </p:nvSpPr>
          <p:spPr>
            <a:xfrm>
              <a:off x="6687982" y="5315168"/>
              <a:ext cx="1679888" cy="513145"/>
            </a:xfrm>
            <a:custGeom>
              <a:avLst/>
              <a:gdLst/>
              <a:ahLst/>
              <a:cxnLst/>
              <a:rect l="l" t="t" r="r" b="b"/>
              <a:pathLst>
                <a:path w="6330" h="1930" extrusionOk="0">
                  <a:moveTo>
                    <a:pt x="6330" y="0"/>
                  </a:moveTo>
                  <a:lnTo>
                    <a:pt x="2248" y="0"/>
                  </a:lnTo>
                  <a:lnTo>
                    <a:pt x="2248" y="1930"/>
                  </a:lnTo>
                  <a:lnTo>
                    <a:pt x="6330" y="1930"/>
                  </a:lnTo>
                  <a:lnTo>
                    <a:pt x="6330" y="0"/>
                  </a:lnTo>
                  <a:close/>
                  <a:moveTo>
                    <a:pt x="2613" y="1646"/>
                  </a:moveTo>
                  <a:lnTo>
                    <a:pt x="2248" y="1646"/>
                  </a:lnTo>
                  <a:lnTo>
                    <a:pt x="2248" y="1688"/>
                  </a:lnTo>
                  <a:lnTo>
                    <a:pt x="2613" y="1688"/>
                  </a:lnTo>
                  <a:lnTo>
                    <a:pt x="2613" y="1646"/>
                  </a:lnTo>
                  <a:close/>
                  <a:moveTo>
                    <a:pt x="2613" y="1365"/>
                  </a:moveTo>
                  <a:lnTo>
                    <a:pt x="2248" y="1365"/>
                  </a:lnTo>
                  <a:lnTo>
                    <a:pt x="2248" y="1407"/>
                  </a:lnTo>
                  <a:lnTo>
                    <a:pt x="2613" y="1407"/>
                  </a:lnTo>
                  <a:lnTo>
                    <a:pt x="2613" y="1365"/>
                  </a:lnTo>
                  <a:close/>
                  <a:moveTo>
                    <a:pt x="2613" y="1084"/>
                  </a:moveTo>
                  <a:lnTo>
                    <a:pt x="2248" y="1084"/>
                  </a:lnTo>
                  <a:lnTo>
                    <a:pt x="2248" y="1126"/>
                  </a:lnTo>
                  <a:lnTo>
                    <a:pt x="2613" y="1126"/>
                  </a:lnTo>
                  <a:lnTo>
                    <a:pt x="2613" y="1084"/>
                  </a:lnTo>
                  <a:close/>
                  <a:moveTo>
                    <a:pt x="2613" y="804"/>
                  </a:moveTo>
                  <a:lnTo>
                    <a:pt x="2248" y="804"/>
                  </a:lnTo>
                  <a:lnTo>
                    <a:pt x="2248" y="845"/>
                  </a:lnTo>
                  <a:lnTo>
                    <a:pt x="2613" y="845"/>
                  </a:lnTo>
                  <a:lnTo>
                    <a:pt x="2613" y="804"/>
                  </a:lnTo>
                  <a:close/>
                  <a:moveTo>
                    <a:pt x="2613" y="521"/>
                  </a:moveTo>
                  <a:lnTo>
                    <a:pt x="2248" y="521"/>
                  </a:lnTo>
                  <a:lnTo>
                    <a:pt x="2248" y="563"/>
                  </a:lnTo>
                  <a:lnTo>
                    <a:pt x="2613" y="563"/>
                  </a:lnTo>
                  <a:lnTo>
                    <a:pt x="2613" y="521"/>
                  </a:lnTo>
                  <a:close/>
                  <a:moveTo>
                    <a:pt x="2613" y="240"/>
                  </a:moveTo>
                  <a:lnTo>
                    <a:pt x="2248" y="240"/>
                  </a:lnTo>
                  <a:lnTo>
                    <a:pt x="2248" y="282"/>
                  </a:lnTo>
                  <a:lnTo>
                    <a:pt x="2613" y="282"/>
                  </a:lnTo>
                  <a:lnTo>
                    <a:pt x="2613" y="240"/>
                  </a:lnTo>
                  <a:close/>
                  <a:moveTo>
                    <a:pt x="6330" y="1646"/>
                  </a:moveTo>
                  <a:lnTo>
                    <a:pt x="5964" y="1646"/>
                  </a:lnTo>
                  <a:lnTo>
                    <a:pt x="5964" y="1688"/>
                  </a:lnTo>
                  <a:lnTo>
                    <a:pt x="6330" y="1688"/>
                  </a:lnTo>
                  <a:lnTo>
                    <a:pt x="6330" y="1646"/>
                  </a:lnTo>
                  <a:close/>
                  <a:moveTo>
                    <a:pt x="6330" y="1365"/>
                  </a:moveTo>
                  <a:lnTo>
                    <a:pt x="5964" y="1365"/>
                  </a:lnTo>
                  <a:lnTo>
                    <a:pt x="5964" y="1407"/>
                  </a:lnTo>
                  <a:lnTo>
                    <a:pt x="6330" y="1407"/>
                  </a:lnTo>
                  <a:lnTo>
                    <a:pt x="6330" y="1365"/>
                  </a:lnTo>
                  <a:close/>
                  <a:moveTo>
                    <a:pt x="6330" y="1084"/>
                  </a:moveTo>
                  <a:lnTo>
                    <a:pt x="5964" y="1084"/>
                  </a:lnTo>
                  <a:lnTo>
                    <a:pt x="5964" y="1126"/>
                  </a:lnTo>
                  <a:lnTo>
                    <a:pt x="6330" y="1126"/>
                  </a:lnTo>
                  <a:lnTo>
                    <a:pt x="6330" y="1084"/>
                  </a:lnTo>
                  <a:close/>
                  <a:moveTo>
                    <a:pt x="6330" y="804"/>
                  </a:moveTo>
                  <a:lnTo>
                    <a:pt x="5964" y="804"/>
                  </a:lnTo>
                  <a:lnTo>
                    <a:pt x="5964" y="845"/>
                  </a:lnTo>
                  <a:lnTo>
                    <a:pt x="6330" y="845"/>
                  </a:lnTo>
                  <a:lnTo>
                    <a:pt x="6330" y="804"/>
                  </a:lnTo>
                  <a:close/>
                  <a:moveTo>
                    <a:pt x="6330" y="521"/>
                  </a:moveTo>
                  <a:lnTo>
                    <a:pt x="5964" y="521"/>
                  </a:lnTo>
                  <a:lnTo>
                    <a:pt x="5964" y="563"/>
                  </a:lnTo>
                  <a:lnTo>
                    <a:pt x="6330" y="563"/>
                  </a:lnTo>
                  <a:lnTo>
                    <a:pt x="6330" y="521"/>
                  </a:lnTo>
                  <a:close/>
                  <a:moveTo>
                    <a:pt x="6330" y="240"/>
                  </a:moveTo>
                  <a:lnTo>
                    <a:pt x="5964" y="240"/>
                  </a:lnTo>
                  <a:lnTo>
                    <a:pt x="5964" y="282"/>
                  </a:lnTo>
                  <a:lnTo>
                    <a:pt x="6330" y="282"/>
                  </a:lnTo>
                  <a:lnTo>
                    <a:pt x="6330" y="240"/>
                  </a:lnTo>
                  <a:close/>
                  <a:moveTo>
                    <a:pt x="0" y="0"/>
                  </a:moveTo>
                  <a:lnTo>
                    <a:pt x="2050" y="0"/>
                  </a:lnTo>
                  <a:lnTo>
                    <a:pt x="2050" y="1930"/>
                  </a:lnTo>
                  <a:lnTo>
                    <a:pt x="0" y="1930"/>
                  </a:lnTo>
                  <a:lnTo>
                    <a:pt x="0" y="0"/>
                  </a:lnTo>
                  <a:close/>
                  <a:moveTo>
                    <a:pt x="240" y="1646"/>
                  </a:moveTo>
                  <a:lnTo>
                    <a:pt x="1808" y="1646"/>
                  </a:lnTo>
                  <a:lnTo>
                    <a:pt x="1808" y="1688"/>
                  </a:lnTo>
                  <a:lnTo>
                    <a:pt x="240" y="1688"/>
                  </a:lnTo>
                  <a:lnTo>
                    <a:pt x="240" y="1646"/>
                  </a:lnTo>
                  <a:close/>
                  <a:moveTo>
                    <a:pt x="240" y="1365"/>
                  </a:moveTo>
                  <a:lnTo>
                    <a:pt x="1808" y="1365"/>
                  </a:lnTo>
                  <a:lnTo>
                    <a:pt x="1808" y="1407"/>
                  </a:lnTo>
                  <a:lnTo>
                    <a:pt x="240" y="1407"/>
                  </a:lnTo>
                  <a:lnTo>
                    <a:pt x="240" y="1365"/>
                  </a:lnTo>
                  <a:close/>
                  <a:moveTo>
                    <a:pt x="240" y="1084"/>
                  </a:moveTo>
                  <a:lnTo>
                    <a:pt x="1808" y="1084"/>
                  </a:lnTo>
                  <a:lnTo>
                    <a:pt x="1808" y="1126"/>
                  </a:lnTo>
                  <a:lnTo>
                    <a:pt x="240" y="1126"/>
                  </a:lnTo>
                  <a:lnTo>
                    <a:pt x="240" y="1084"/>
                  </a:lnTo>
                  <a:close/>
                  <a:moveTo>
                    <a:pt x="240" y="804"/>
                  </a:moveTo>
                  <a:lnTo>
                    <a:pt x="1808" y="804"/>
                  </a:lnTo>
                  <a:lnTo>
                    <a:pt x="1808" y="845"/>
                  </a:lnTo>
                  <a:lnTo>
                    <a:pt x="240" y="845"/>
                  </a:lnTo>
                  <a:lnTo>
                    <a:pt x="240" y="804"/>
                  </a:lnTo>
                  <a:close/>
                  <a:moveTo>
                    <a:pt x="240" y="521"/>
                  </a:moveTo>
                  <a:lnTo>
                    <a:pt x="1808" y="521"/>
                  </a:lnTo>
                  <a:lnTo>
                    <a:pt x="1808" y="563"/>
                  </a:lnTo>
                  <a:lnTo>
                    <a:pt x="240" y="563"/>
                  </a:lnTo>
                  <a:lnTo>
                    <a:pt x="240" y="521"/>
                  </a:lnTo>
                  <a:close/>
                  <a:moveTo>
                    <a:pt x="240" y="240"/>
                  </a:moveTo>
                  <a:lnTo>
                    <a:pt x="1808" y="240"/>
                  </a:lnTo>
                  <a:lnTo>
                    <a:pt x="1808" y="282"/>
                  </a:lnTo>
                  <a:lnTo>
                    <a:pt x="240" y="282"/>
                  </a:lnTo>
                  <a:lnTo>
                    <a:pt x="240" y="240"/>
                  </a:lnTo>
                  <a:close/>
                  <a:moveTo>
                    <a:pt x="636" y="494"/>
                  </a:moveTo>
                  <a:lnTo>
                    <a:pt x="674" y="311"/>
                  </a:lnTo>
                  <a:lnTo>
                    <a:pt x="803" y="311"/>
                  </a:lnTo>
                  <a:lnTo>
                    <a:pt x="798" y="345"/>
                  </a:lnTo>
                  <a:lnTo>
                    <a:pt x="717" y="345"/>
                  </a:lnTo>
                  <a:lnTo>
                    <a:pt x="710" y="386"/>
                  </a:lnTo>
                  <a:lnTo>
                    <a:pt x="783" y="386"/>
                  </a:lnTo>
                  <a:lnTo>
                    <a:pt x="776" y="423"/>
                  </a:lnTo>
                  <a:lnTo>
                    <a:pt x="701" y="423"/>
                  </a:lnTo>
                  <a:lnTo>
                    <a:pt x="688" y="494"/>
                  </a:lnTo>
                  <a:lnTo>
                    <a:pt x="636" y="494"/>
                  </a:lnTo>
                  <a:close/>
                  <a:moveTo>
                    <a:pt x="789" y="494"/>
                  </a:moveTo>
                  <a:lnTo>
                    <a:pt x="829" y="311"/>
                  </a:lnTo>
                  <a:lnTo>
                    <a:pt x="881" y="311"/>
                  </a:lnTo>
                  <a:lnTo>
                    <a:pt x="844" y="494"/>
                  </a:lnTo>
                  <a:lnTo>
                    <a:pt x="789" y="494"/>
                  </a:lnTo>
                  <a:close/>
                  <a:moveTo>
                    <a:pt x="871" y="494"/>
                  </a:moveTo>
                  <a:lnTo>
                    <a:pt x="910" y="311"/>
                  </a:lnTo>
                  <a:lnTo>
                    <a:pt x="1051" y="311"/>
                  </a:lnTo>
                  <a:lnTo>
                    <a:pt x="1042" y="345"/>
                  </a:lnTo>
                  <a:lnTo>
                    <a:pt x="954" y="345"/>
                  </a:lnTo>
                  <a:lnTo>
                    <a:pt x="947" y="381"/>
                  </a:lnTo>
                  <a:lnTo>
                    <a:pt x="1029" y="381"/>
                  </a:lnTo>
                  <a:lnTo>
                    <a:pt x="1021" y="420"/>
                  </a:lnTo>
                  <a:lnTo>
                    <a:pt x="939" y="420"/>
                  </a:lnTo>
                  <a:lnTo>
                    <a:pt x="931" y="456"/>
                  </a:lnTo>
                  <a:lnTo>
                    <a:pt x="1021" y="456"/>
                  </a:lnTo>
                  <a:lnTo>
                    <a:pt x="1014" y="494"/>
                  </a:lnTo>
                  <a:lnTo>
                    <a:pt x="871" y="494"/>
                  </a:lnTo>
                  <a:close/>
                  <a:moveTo>
                    <a:pt x="1065" y="373"/>
                  </a:moveTo>
                  <a:lnTo>
                    <a:pt x="1065" y="364"/>
                  </a:lnTo>
                  <a:lnTo>
                    <a:pt x="1068" y="356"/>
                  </a:lnTo>
                  <a:lnTo>
                    <a:pt x="1070" y="350"/>
                  </a:lnTo>
                  <a:lnTo>
                    <a:pt x="1074" y="343"/>
                  </a:lnTo>
                  <a:lnTo>
                    <a:pt x="1077" y="337"/>
                  </a:lnTo>
                  <a:lnTo>
                    <a:pt x="1083" y="331"/>
                  </a:lnTo>
                  <a:lnTo>
                    <a:pt x="1088" y="327"/>
                  </a:lnTo>
                  <a:lnTo>
                    <a:pt x="1094" y="322"/>
                  </a:lnTo>
                  <a:lnTo>
                    <a:pt x="1109" y="315"/>
                  </a:lnTo>
                  <a:lnTo>
                    <a:pt x="1123" y="311"/>
                  </a:lnTo>
                  <a:lnTo>
                    <a:pt x="1139" y="308"/>
                  </a:lnTo>
                  <a:lnTo>
                    <a:pt x="1156" y="307"/>
                  </a:lnTo>
                  <a:lnTo>
                    <a:pt x="1160" y="307"/>
                  </a:lnTo>
                  <a:lnTo>
                    <a:pt x="1163" y="307"/>
                  </a:lnTo>
                  <a:lnTo>
                    <a:pt x="1166" y="307"/>
                  </a:lnTo>
                  <a:lnTo>
                    <a:pt x="1169" y="307"/>
                  </a:lnTo>
                  <a:lnTo>
                    <a:pt x="1179" y="308"/>
                  </a:lnTo>
                  <a:lnTo>
                    <a:pt x="1188" y="311"/>
                  </a:lnTo>
                  <a:lnTo>
                    <a:pt x="1196" y="314"/>
                  </a:lnTo>
                  <a:lnTo>
                    <a:pt x="1205" y="317"/>
                  </a:lnTo>
                  <a:lnTo>
                    <a:pt x="1212" y="322"/>
                  </a:lnTo>
                  <a:lnTo>
                    <a:pt x="1217" y="330"/>
                  </a:lnTo>
                  <a:lnTo>
                    <a:pt x="1219" y="338"/>
                  </a:lnTo>
                  <a:lnTo>
                    <a:pt x="1221" y="348"/>
                  </a:lnTo>
                  <a:lnTo>
                    <a:pt x="1221" y="353"/>
                  </a:lnTo>
                  <a:lnTo>
                    <a:pt x="1221" y="357"/>
                  </a:lnTo>
                  <a:lnTo>
                    <a:pt x="1219" y="361"/>
                  </a:lnTo>
                  <a:lnTo>
                    <a:pt x="1218" y="366"/>
                  </a:lnTo>
                  <a:lnTo>
                    <a:pt x="1166" y="366"/>
                  </a:lnTo>
                  <a:lnTo>
                    <a:pt x="1168" y="364"/>
                  </a:lnTo>
                  <a:lnTo>
                    <a:pt x="1168" y="363"/>
                  </a:lnTo>
                  <a:lnTo>
                    <a:pt x="1168" y="361"/>
                  </a:lnTo>
                  <a:lnTo>
                    <a:pt x="1168" y="360"/>
                  </a:lnTo>
                  <a:lnTo>
                    <a:pt x="1168" y="356"/>
                  </a:lnTo>
                  <a:lnTo>
                    <a:pt x="1166" y="353"/>
                  </a:lnTo>
                  <a:lnTo>
                    <a:pt x="1163" y="350"/>
                  </a:lnTo>
                  <a:lnTo>
                    <a:pt x="1162" y="347"/>
                  </a:lnTo>
                  <a:lnTo>
                    <a:pt x="1155" y="344"/>
                  </a:lnTo>
                  <a:lnTo>
                    <a:pt x="1147" y="344"/>
                  </a:lnTo>
                  <a:lnTo>
                    <a:pt x="1146" y="344"/>
                  </a:lnTo>
                  <a:lnTo>
                    <a:pt x="1145" y="344"/>
                  </a:lnTo>
                  <a:lnTo>
                    <a:pt x="1145" y="344"/>
                  </a:lnTo>
                  <a:lnTo>
                    <a:pt x="1143" y="344"/>
                  </a:lnTo>
                  <a:lnTo>
                    <a:pt x="1136" y="345"/>
                  </a:lnTo>
                  <a:lnTo>
                    <a:pt x="1127" y="350"/>
                  </a:lnTo>
                  <a:lnTo>
                    <a:pt x="1124" y="351"/>
                  </a:lnTo>
                  <a:lnTo>
                    <a:pt x="1123" y="356"/>
                  </a:lnTo>
                  <a:lnTo>
                    <a:pt x="1122" y="358"/>
                  </a:lnTo>
                  <a:lnTo>
                    <a:pt x="1120" y="363"/>
                  </a:lnTo>
                  <a:lnTo>
                    <a:pt x="1122" y="366"/>
                  </a:lnTo>
                  <a:lnTo>
                    <a:pt x="1124" y="370"/>
                  </a:lnTo>
                  <a:lnTo>
                    <a:pt x="1129" y="373"/>
                  </a:lnTo>
                  <a:lnTo>
                    <a:pt x="1136" y="376"/>
                  </a:lnTo>
                  <a:lnTo>
                    <a:pt x="1152" y="381"/>
                  </a:lnTo>
                  <a:lnTo>
                    <a:pt x="1170" y="386"/>
                  </a:lnTo>
                  <a:lnTo>
                    <a:pt x="1179" y="389"/>
                  </a:lnTo>
                  <a:lnTo>
                    <a:pt x="1185" y="392"/>
                  </a:lnTo>
                  <a:lnTo>
                    <a:pt x="1191" y="394"/>
                  </a:lnTo>
                  <a:lnTo>
                    <a:pt x="1196" y="397"/>
                  </a:lnTo>
                  <a:lnTo>
                    <a:pt x="1204" y="405"/>
                  </a:lnTo>
                  <a:lnTo>
                    <a:pt x="1208" y="413"/>
                  </a:lnTo>
                  <a:lnTo>
                    <a:pt x="1209" y="417"/>
                  </a:lnTo>
                  <a:lnTo>
                    <a:pt x="1209" y="420"/>
                  </a:lnTo>
                  <a:lnTo>
                    <a:pt x="1211" y="425"/>
                  </a:lnTo>
                  <a:lnTo>
                    <a:pt x="1211" y="428"/>
                  </a:lnTo>
                  <a:lnTo>
                    <a:pt x="1209" y="435"/>
                  </a:lnTo>
                  <a:lnTo>
                    <a:pt x="1209" y="442"/>
                  </a:lnTo>
                  <a:lnTo>
                    <a:pt x="1206" y="448"/>
                  </a:lnTo>
                  <a:lnTo>
                    <a:pt x="1205" y="453"/>
                  </a:lnTo>
                  <a:lnTo>
                    <a:pt x="1196" y="465"/>
                  </a:lnTo>
                  <a:lnTo>
                    <a:pt x="1186" y="477"/>
                  </a:lnTo>
                  <a:lnTo>
                    <a:pt x="1181" y="481"/>
                  </a:lnTo>
                  <a:lnTo>
                    <a:pt x="1173" y="485"/>
                  </a:lnTo>
                  <a:lnTo>
                    <a:pt x="1165" y="490"/>
                  </a:lnTo>
                  <a:lnTo>
                    <a:pt x="1156" y="492"/>
                  </a:lnTo>
                  <a:lnTo>
                    <a:pt x="1147" y="495"/>
                  </a:lnTo>
                  <a:lnTo>
                    <a:pt x="1137" y="497"/>
                  </a:lnTo>
                  <a:lnTo>
                    <a:pt x="1126" y="498"/>
                  </a:lnTo>
                  <a:lnTo>
                    <a:pt x="1114" y="498"/>
                  </a:lnTo>
                  <a:lnTo>
                    <a:pt x="1096" y="497"/>
                  </a:lnTo>
                  <a:lnTo>
                    <a:pt x="1080" y="494"/>
                  </a:lnTo>
                  <a:lnTo>
                    <a:pt x="1074" y="492"/>
                  </a:lnTo>
                  <a:lnTo>
                    <a:pt x="1068" y="490"/>
                  </a:lnTo>
                  <a:lnTo>
                    <a:pt x="1064" y="487"/>
                  </a:lnTo>
                  <a:lnTo>
                    <a:pt x="1060" y="484"/>
                  </a:lnTo>
                  <a:lnTo>
                    <a:pt x="1055" y="477"/>
                  </a:lnTo>
                  <a:lnTo>
                    <a:pt x="1051" y="468"/>
                  </a:lnTo>
                  <a:lnTo>
                    <a:pt x="1048" y="459"/>
                  </a:lnTo>
                  <a:lnTo>
                    <a:pt x="1048" y="451"/>
                  </a:lnTo>
                  <a:lnTo>
                    <a:pt x="1048" y="449"/>
                  </a:lnTo>
                  <a:lnTo>
                    <a:pt x="1048" y="446"/>
                  </a:lnTo>
                  <a:lnTo>
                    <a:pt x="1048" y="445"/>
                  </a:lnTo>
                  <a:lnTo>
                    <a:pt x="1048" y="442"/>
                  </a:lnTo>
                  <a:lnTo>
                    <a:pt x="1048" y="441"/>
                  </a:lnTo>
                  <a:lnTo>
                    <a:pt x="1048" y="438"/>
                  </a:lnTo>
                  <a:lnTo>
                    <a:pt x="1048" y="436"/>
                  </a:lnTo>
                  <a:lnTo>
                    <a:pt x="1050" y="435"/>
                  </a:lnTo>
                  <a:lnTo>
                    <a:pt x="1100" y="433"/>
                  </a:lnTo>
                  <a:lnTo>
                    <a:pt x="1100" y="436"/>
                  </a:lnTo>
                  <a:lnTo>
                    <a:pt x="1100" y="438"/>
                  </a:lnTo>
                  <a:lnTo>
                    <a:pt x="1100" y="439"/>
                  </a:lnTo>
                  <a:lnTo>
                    <a:pt x="1100" y="441"/>
                  </a:lnTo>
                  <a:lnTo>
                    <a:pt x="1101" y="445"/>
                  </a:lnTo>
                  <a:lnTo>
                    <a:pt x="1101" y="449"/>
                  </a:lnTo>
                  <a:lnTo>
                    <a:pt x="1103" y="452"/>
                  </a:lnTo>
                  <a:lnTo>
                    <a:pt x="1106" y="456"/>
                  </a:lnTo>
                  <a:lnTo>
                    <a:pt x="1109" y="459"/>
                  </a:lnTo>
                  <a:lnTo>
                    <a:pt x="1113" y="461"/>
                  </a:lnTo>
                  <a:lnTo>
                    <a:pt x="1117" y="462"/>
                  </a:lnTo>
                  <a:lnTo>
                    <a:pt x="1123" y="462"/>
                  </a:lnTo>
                  <a:lnTo>
                    <a:pt x="1126" y="462"/>
                  </a:lnTo>
                  <a:lnTo>
                    <a:pt x="1129" y="462"/>
                  </a:lnTo>
                  <a:lnTo>
                    <a:pt x="1133" y="461"/>
                  </a:lnTo>
                  <a:lnTo>
                    <a:pt x="1136" y="459"/>
                  </a:lnTo>
                  <a:lnTo>
                    <a:pt x="1143" y="456"/>
                  </a:lnTo>
                  <a:lnTo>
                    <a:pt x="1149" y="453"/>
                  </a:lnTo>
                  <a:lnTo>
                    <a:pt x="1152" y="451"/>
                  </a:lnTo>
                  <a:lnTo>
                    <a:pt x="1153" y="448"/>
                  </a:lnTo>
                  <a:lnTo>
                    <a:pt x="1155" y="445"/>
                  </a:lnTo>
                  <a:lnTo>
                    <a:pt x="1155" y="441"/>
                  </a:lnTo>
                  <a:lnTo>
                    <a:pt x="1155" y="441"/>
                  </a:lnTo>
                  <a:lnTo>
                    <a:pt x="1155" y="439"/>
                  </a:lnTo>
                  <a:lnTo>
                    <a:pt x="1155" y="439"/>
                  </a:lnTo>
                  <a:lnTo>
                    <a:pt x="1155" y="438"/>
                  </a:lnTo>
                  <a:lnTo>
                    <a:pt x="1155" y="435"/>
                  </a:lnTo>
                  <a:lnTo>
                    <a:pt x="1152" y="432"/>
                  </a:lnTo>
                  <a:lnTo>
                    <a:pt x="1149" y="430"/>
                  </a:lnTo>
                  <a:lnTo>
                    <a:pt x="1145" y="428"/>
                  </a:lnTo>
                  <a:lnTo>
                    <a:pt x="1134" y="423"/>
                  </a:lnTo>
                  <a:lnTo>
                    <a:pt x="1123" y="420"/>
                  </a:lnTo>
                  <a:lnTo>
                    <a:pt x="1116" y="417"/>
                  </a:lnTo>
                  <a:lnTo>
                    <a:pt x="1110" y="416"/>
                  </a:lnTo>
                  <a:lnTo>
                    <a:pt x="1103" y="415"/>
                  </a:lnTo>
                  <a:lnTo>
                    <a:pt x="1098" y="413"/>
                  </a:lnTo>
                  <a:lnTo>
                    <a:pt x="1098" y="413"/>
                  </a:lnTo>
                  <a:lnTo>
                    <a:pt x="1097" y="413"/>
                  </a:lnTo>
                  <a:lnTo>
                    <a:pt x="1097" y="413"/>
                  </a:lnTo>
                  <a:lnTo>
                    <a:pt x="1097" y="412"/>
                  </a:lnTo>
                  <a:lnTo>
                    <a:pt x="1097" y="412"/>
                  </a:lnTo>
                  <a:lnTo>
                    <a:pt x="1097" y="412"/>
                  </a:lnTo>
                  <a:lnTo>
                    <a:pt x="1097" y="412"/>
                  </a:lnTo>
                  <a:lnTo>
                    <a:pt x="1097" y="412"/>
                  </a:lnTo>
                  <a:lnTo>
                    <a:pt x="1094" y="412"/>
                  </a:lnTo>
                  <a:lnTo>
                    <a:pt x="1091" y="410"/>
                  </a:lnTo>
                  <a:lnTo>
                    <a:pt x="1088" y="409"/>
                  </a:lnTo>
                  <a:lnTo>
                    <a:pt x="1086" y="409"/>
                  </a:lnTo>
                  <a:lnTo>
                    <a:pt x="1078" y="403"/>
                  </a:lnTo>
                  <a:lnTo>
                    <a:pt x="1071" y="397"/>
                  </a:lnTo>
                  <a:lnTo>
                    <a:pt x="1068" y="393"/>
                  </a:lnTo>
                  <a:lnTo>
                    <a:pt x="1067" y="387"/>
                  </a:lnTo>
                  <a:lnTo>
                    <a:pt x="1065" y="380"/>
                  </a:lnTo>
                  <a:lnTo>
                    <a:pt x="1065" y="373"/>
                  </a:lnTo>
                  <a:lnTo>
                    <a:pt x="1065" y="373"/>
                  </a:lnTo>
                  <a:close/>
                  <a:moveTo>
                    <a:pt x="1237" y="428"/>
                  </a:moveTo>
                  <a:lnTo>
                    <a:pt x="1237" y="417"/>
                  </a:lnTo>
                  <a:lnTo>
                    <a:pt x="1238" y="406"/>
                  </a:lnTo>
                  <a:lnTo>
                    <a:pt x="1240" y="393"/>
                  </a:lnTo>
                  <a:lnTo>
                    <a:pt x="1242" y="381"/>
                  </a:lnTo>
                  <a:lnTo>
                    <a:pt x="1248" y="367"/>
                  </a:lnTo>
                  <a:lnTo>
                    <a:pt x="1255" y="354"/>
                  </a:lnTo>
                  <a:lnTo>
                    <a:pt x="1266" y="341"/>
                  </a:lnTo>
                  <a:lnTo>
                    <a:pt x="1276" y="330"/>
                  </a:lnTo>
                  <a:lnTo>
                    <a:pt x="1283" y="324"/>
                  </a:lnTo>
                  <a:lnTo>
                    <a:pt x="1290" y="318"/>
                  </a:lnTo>
                  <a:lnTo>
                    <a:pt x="1297" y="315"/>
                  </a:lnTo>
                  <a:lnTo>
                    <a:pt x="1307" y="311"/>
                  </a:lnTo>
                  <a:lnTo>
                    <a:pt x="1316" y="308"/>
                  </a:lnTo>
                  <a:lnTo>
                    <a:pt x="1327" y="307"/>
                  </a:lnTo>
                  <a:lnTo>
                    <a:pt x="1338" y="305"/>
                  </a:lnTo>
                  <a:lnTo>
                    <a:pt x="1350" y="305"/>
                  </a:lnTo>
                  <a:lnTo>
                    <a:pt x="1356" y="305"/>
                  </a:lnTo>
                  <a:lnTo>
                    <a:pt x="1362" y="305"/>
                  </a:lnTo>
                  <a:lnTo>
                    <a:pt x="1369" y="305"/>
                  </a:lnTo>
                  <a:lnTo>
                    <a:pt x="1376" y="307"/>
                  </a:lnTo>
                  <a:lnTo>
                    <a:pt x="1385" y="308"/>
                  </a:lnTo>
                  <a:lnTo>
                    <a:pt x="1395" y="311"/>
                  </a:lnTo>
                  <a:lnTo>
                    <a:pt x="1404" y="314"/>
                  </a:lnTo>
                  <a:lnTo>
                    <a:pt x="1411" y="318"/>
                  </a:lnTo>
                  <a:lnTo>
                    <a:pt x="1418" y="324"/>
                  </a:lnTo>
                  <a:lnTo>
                    <a:pt x="1424" y="331"/>
                  </a:lnTo>
                  <a:lnTo>
                    <a:pt x="1427" y="340"/>
                  </a:lnTo>
                  <a:lnTo>
                    <a:pt x="1428" y="350"/>
                  </a:lnTo>
                  <a:lnTo>
                    <a:pt x="1428" y="354"/>
                  </a:lnTo>
                  <a:lnTo>
                    <a:pt x="1427" y="357"/>
                  </a:lnTo>
                  <a:lnTo>
                    <a:pt x="1427" y="360"/>
                  </a:lnTo>
                  <a:lnTo>
                    <a:pt x="1425" y="364"/>
                  </a:lnTo>
                  <a:lnTo>
                    <a:pt x="1371" y="364"/>
                  </a:lnTo>
                  <a:lnTo>
                    <a:pt x="1371" y="363"/>
                  </a:lnTo>
                  <a:lnTo>
                    <a:pt x="1371" y="361"/>
                  </a:lnTo>
                  <a:lnTo>
                    <a:pt x="1371" y="360"/>
                  </a:lnTo>
                  <a:lnTo>
                    <a:pt x="1371" y="358"/>
                  </a:lnTo>
                  <a:lnTo>
                    <a:pt x="1371" y="354"/>
                  </a:lnTo>
                  <a:lnTo>
                    <a:pt x="1369" y="351"/>
                  </a:lnTo>
                  <a:lnTo>
                    <a:pt x="1368" y="348"/>
                  </a:lnTo>
                  <a:lnTo>
                    <a:pt x="1365" y="345"/>
                  </a:lnTo>
                  <a:lnTo>
                    <a:pt x="1361" y="343"/>
                  </a:lnTo>
                  <a:lnTo>
                    <a:pt x="1355" y="340"/>
                  </a:lnTo>
                  <a:lnTo>
                    <a:pt x="1350" y="340"/>
                  </a:lnTo>
                  <a:lnTo>
                    <a:pt x="1348" y="338"/>
                  </a:lnTo>
                  <a:lnTo>
                    <a:pt x="1345" y="338"/>
                  </a:lnTo>
                  <a:lnTo>
                    <a:pt x="1342" y="338"/>
                  </a:lnTo>
                  <a:lnTo>
                    <a:pt x="1340" y="338"/>
                  </a:lnTo>
                  <a:lnTo>
                    <a:pt x="1338" y="338"/>
                  </a:lnTo>
                  <a:lnTo>
                    <a:pt x="1336" y="340"/>
                  </a:lnTo>
                  <a:lnTo>
                    <a:pt x="1333" y="340"/>
                  </a:lnTo>
                  <a:lnTo>
                    <a:pt x="1327" y="343"/>
                  </a:lnTo>
                  <a:lnTo>
                    <a:pt x="1322" y="345"/>
                  </a:lnTo>
                  <a:lnTo>
                    <a:pt x="1316" y="351"/>
                  </a:lnTo>
                  <a:lnTo>
                    <a:pt x="1312" y="357"/>
                  </a:lnTo>
                  <a:lnTo>
                    <a:pt x="1306" y="364"/>
                  </a:lnTo>
                  <a:lnTo>
                    <a:pt x="1302" y="374"/>
                  </a:lnTo>
                  <a:lnTo>
                    <a:pt x="1297" y="386"/>
                  </a:lnTo>
                  <a:lnTo>
                    <a:pt x="1294" y="399"/>
                  </a:lnTo>
                  <a:lnTo>
                    <a:pt x="1294" y="400"/>
                  </a:lnTo>
                  <a:lnTo>
                    <a:pt x="1293" y="403"/>
                  </a:lnTo>
                  <a:lnTo>
                    <a:pt x="1293" y="405"/>
                  </a:lnTo>
                  <a:lnTo>
                    <a:pt x="1293" y="407"/>
                  </a:lnTo>
                  <a:lnTo>
                    <a:pt x="1291" y="412"/>
                  </a:lnTo>
                  <a:lnTo>
                    <a:pt x="1291" y="417"/>
                  </a:lnTo>
                  <a:lnTo>
                    <a:pt x="1291" y="422"/>
                  </a:lnTo>
                  <a:lnTo>
                    <a:pt x="1291" y="426"/>
                  </a:lnTo>
                  <a:lnTo>
                    <a:pt x="1291" y="433"/>
                  </a:lnTo>
                  <a:lnTo>
                    <a:pt x="1293" y="439"/>
                  </a:lnTo>
                  <a:lnTo>
                    <a:pt x="1294" y="445"/>
                  </a:lnTo>
                  <a:lnTo>
                    <a:pt x="1297" y="451"/>
                  </a:lnTo>
                  <a:lnTo>
                    <a:pt x="1300" y="455"/>
                  </a:lnTo>
                  <a:lnTo>
                    <a:pt x="1306" y="458"/>
                  </a:lnTo>
                  <a:lnTo>
                    <a:pt x="1312" y="459"/>
                  </a:lnTo>
                  <a:lnTo>
                    <a:pt x="1319" y="461"/>
                  </a:lnTo>
                  <a:lnTo>
                    <a:pt x="1320" y="461"/>
                  </a:lnTo>
                  <a:lnTo>
                    <a:pt x="1322" y="461"/>
                  </a:lnTo>
                  <a:lnTo>
                    <a:pt x="1323" y="461"/>
                  </a:lnTo>
                  <a:lnTo>
                    <a:pt x="1325" y="461"/>
                  </a:lnTo>
                  <a:lnTo>
                    <a:pt x="1327" y="461"/>
                  </a:lnTo>
                  <a:lnTo>
                    <a:pt x="1329" y="459"/>
                  </a:lnTo>
                  <a:lnTo>
                    <a:pt x="1332" y="459"/>
                  </a:lnTo>
                  <a:lnTo>
                    <a:pt x="1335" y="458"/>
                  </a:lnTo>
                  <a:lnTo>
                    <a:pt x="1342" y="453"/>
                  </a:lnTo>
                  <a:lnTo>
                    <a:pt x="1349" y="448"/>
                  </a:lnTo>
                  <a:lnTo>
                    <a:pt x="1353" y="441"/>
                  </a:lnTo>
                  <a:lnTo>
                    <a:pt x="1356" y="432"/>
                  </a:lnTo>
                  <a:lnTo>
                    <a:pt x="1410" y="432"/>
                  </a:lnTo>
                  <a:lnTo>
                    <a:pt x="1410" y="433"/>
                  </a:lnTo>
                  <a:lnTo>
                    <a:pt x="1411" y="433"/>
                  </a:lnTo>
                  <a:lnTo>
                    <a:pt x="1411" y="435"/>
                  </a:lnTo>
                  <a:lnTo>
                    <a:pt x="1411" y="435"/>
                  </a:lnTo>
                  <a:lnTo>
                    <a:pt x="1410" y="441"/>
                  </a:lnTo>
                  <a:lnTo>
                    <a:pt x="1407" y="448"/>
                  </a:lnTo>
                  <a:lnTo>
                    <a:pt x="1402" y="456"/>
                  </a:lnTo>
                  <a:lnTo>
                    <a:pt x="1397" y="465"/>
                  </a:lnTo>
                  <a:lnTo>
                    <a:pt x="1391" y="471"/>
                  </a:lnTo>
                  <a:lnTo>
                    <a:pt x="1384" y="477"/>
                  </a:lnTo>
                  <a:lnTo>
                    <a:pt x="1375" y="482"/>
                  </a:lnTo>
                  <a:lnTo>
                    <a:pt x="1366" y="488"/>
                  </a:lnTo>
                  <a:lnTo>
                    <a:pt x="1355" y="492"/>
                  </a:lnTo>
                  <a:lnTo>
                    <a:pt x="1343" y="495"/>
                  </a:lnTo>
                  <a:lnTo>
                    <a:pt x="1329" y="497"/>
                  </a:lnTo>
                  <a:lnTo>
                    <a:pt x="1314" y="498"/>
                  </a:lnTo>
                  <a:lnTo>
                    <a:pt x="1313" y="498"/>
                  </a:lnTo>
                  <a:lnTo>
                    <a:pt x="1313" y="498"/>
                  </a:lnTo>
                  <a:lnTo>
                    <a:pt x="1312" y="498"/>
                  </a:lnTo>
                  <a:lnTo>
                    <a:pt x="1310" y="498"/>
                  </a:lnTo>
                  <a:lnTo>
                    <a:pt x="1290" y="497"/>
                  </a:lnTo>
                  <a:lnTo>
                    <a:pt x="1274" y="494"/>
                  </a:lnTo>
                  <a:lnTo>
                    <a:pt x="1268" y="491"/>
                  </a:lnTo>
                  <a:lnTo>
                    <a:pt x="1263" y="488"/>
                  </a:lnTo>
                  <a:lnTo>
                    <a:pt x="1257" y="485"/>
                  </a:lnTo>
                  <a:lnTo>
                    <a:pt x="1253" y="481"/>
                  </a:lnTo>
                  <a:lnTo>
                    <a:pt x="1247" y="471"/>
                  </a:lnTo>
                  <a:lnTo>
                    <a:pt x="1242" y="462"/>
                  </a:lnTo>
                  <a:lnTo>
                    <a:pt x="1238" y="452"/>
                  </a:lnTo>
                  <a:lnTo>
                    <a:pt x="1237" y="442"/>
                  </a:lnTo>
                  <a:lnTo>
                    <a:pt x="1237" y="438"/>
                  </a:lnTo>
                  <a:lnTo>
                    <a:pt x="1237" y="435"/>
                  </a:lnTo>
                  <a:lnTo>
                    <a:pt x="1237" y="432"/>
                  </a:lnTo>
                  <a:lnTo>
                    <a:pt x="1237" y="428"/>
                  </a:lnTo>
                  <a:lnTo>
                    <a:pt x="1237" y="428"/>
                  </a:lnTo>
                  <a:close/>
                  <a:moveTo>
                    <a:pt x="622" y="708"/>
                  </a:moveTo>
                  <a:lnTo>
                    <a:pt x="623" y="698"/>
                  </a:lnTo>
                  <a:lnTo>
                    <a:pt x="623" y="687"/>
                  </a:lnTo>
                  <a:lnTo>
                    <a:pt x="626" y="674"/>
                  </a:lnTo>
                  <a:lnTo>
                    <a:pt x="629" y="662"/>
                  </a:lnTo>
                  <a:lnTo>
                    <a:pt x="635" y="648"/>
                  </a:lnTo>
                  <a:lnTo>
                    <a:pt x="642" y="635"/>
                  </a:lnTo>
                  <a:lnTo>
                    <a:pt x="651" y="622"/>
                  </a:lnTo>
                  <a:lnTo>
                    <a:pt x="662" y="611"/>
                  </a:lnTo>
                  <a:lnTo>
                    <a:pt x="669" y="605"/>
                  </a:lnTo>
                  <a:lnTo>
                    <a:pt x="677" y="600"/>
                  </a:lnTo>
                  <a:lnTo>
                    <a:pt x="684" y="596"/>
                  </a:lnTo>
                  <a:lnTo>
                    <a:pt x="692" y="592"/>
                  </a:lnTo>
                  <a:lnTo>
                    <a:pt x="702" y="589"/>
                  </a:lnTo>
                  <a:lnTo>
                    <a:pt x="713" y="587"/>
                  </a:lnTo>
                  <a:lnTo>
                    <a:pt x="724" y="586"/>
                  </a:lnTo>
                  <a:lnTo>
                    <a:pt x="736" y="586"/>
                  </a:lnTo>
                  <a:lnTo>
                    <a:pt x="743" y="586"/>
                  </a:lnTo>
                  <a:lnTo>
                    <a:pt x="749" y="586"/>
                  </a:lnTo>
                  <a:lnTo>
                    <a:pt x="756" y="586"/>
                  </a:lnTo>
                  <a:lnTo>
                    <a:pt x="762" y="587"/>
                  </a:lnTo>
                  <a:lnTo>
                    <a:pt x="772" y="589"/>
                  </a:lnTo>
                  <a:lnTo>
                    <a:pt x="780" y="592"/>
                  </a:lnTo>
                  <a:lnTo>
                    <a:pt x="789" y="595"/>
                  </a:lnTo>
                  <a:lnTo>
                    <a:pt x="798" y="599"/>
                  </a:lnTo>
                  <a:lnTo>
                    <a:pt x="805" y="605"/>
                  </a:lnTo>
                  <a:lnTo>
                    <a:pt x="810" y="612"/>
                  </a:lnTo>
                  <a:lnTo>
                    <a:pt x="813" y="621"/>
                  </a:lnTo>
                  <a:lnTo>
                    <a:pt x="813" y="631"/>
                  </a:lnTo>
                  <a:lnTo>
                    <a:pt x="813" y="635"/>
                  </a:lnTo>
                  <a:lnTo>
                    <a:pt x="813" y="638"/>
                  </a:lnTo>
                  <a:lnTo>
                    <a:pt x="813" y="642"/>
                  </a:lnTo>
                  <a:lnTo>
                    <a:pt x="812" y="645"/>
                  </a:lnTo>
                  <a:lnTo>
                    <a:pt x="756" y="645"/>
                  </a:lnTo>
                  <a:lnTo>
                    <a:pt x="757" y="644"/>
                  </a:lnTo>
                  <a:lnTo>
                    <a:pt x="757" y="642"/>
                  </a:lnTo>
                  <a:lnTo>
                    <a:pt x="757" y="641"/>
                  </a:lnTo>
                  <a:lnTo>
                    <a:pt x="757" y="639"/>
                  </a:lnTo>
                  <a:lnTo>
                    <a:pt x="756" y="636"/>
                  </a:lnTo>
                  <a:lnTo>
                    <a:pt x="756" y="632"/>
                  </a:lnTo>
                  <a:lnTo>
                    <a:pt x="754" y="629"/>
                  </a:lnTo>
                  <a:lnTo>
                    <a:pt x="751" y="626"/>
                  </a:lnTo>
                  <a:lnTo>
                    <a:pt x="746" y="623"/>
                  </a:lnTo>
                  <a:lnTo>
                    <a:pt x="740" y="621"/>
                  </a:lnTo>
                  <a:lnTo>
                    <a:pt x="737" y="621"/>
                  </a:lnTo>
                  <a:lnTo>
                    <a:pt x="734" y="619"/>
                  </a:lnTo>
                  <a:lnTo>
                    <a:pt x="731" y="619"/>
                  </a:lnTo>
                  <a:lnTo>
                    <a:pt x="728" y="619"/>
                  </a:lnTo>
                  <a:lnTo>
                    <a:pt x="726" y="619"/>
                  </a:lnTo>
                  <a:lnTo>
                    <a:pt x="724" y="619"/>
                  </a:lnTo>
                  <a:lnTo>
                    <a:pt x="721" y="621"/>
                  </a:lnTo>
                  <a:lnTo>
                    <a:pt x="720" y="621"/>
                  </a:lnTo>
                  <a:lnTo>
                    <a:pt x="714" y="623"/>
                  </a:lnTo>
                  <a:lnTo>
                    <a:pt x="708" y="626"/>
                  </a:lnTo>
                  <a:lnTo>
                    <a:pt x="702" y="632"/>
                  </a:lnTo>
                  <a:lnTo>
                    <a:pt x="697" y="638"/>
                  </a:lnTo>
                  <a:lnTo>
                    <a:pt x="692" y="647"/>
                  </a:lnTo>
                  <a:lnTo>
                    <a:pt x="688" y="655"/>
                  </a:lnTo>
                  <a:lnTo>
                    <a:pt x="684" y="667"/>
                  </a:lnTo>
                  <a:lnTo>
                    <a:pt x="681" y="680"/>
                  </a:lnTo>
                  <a:lnTo>
                    <a:pt x="679" y="681"/>
                  </a:lnTo>
                  <a:lnTo>
                    <a:pt x="679" y="684"/>
                  </a:lnTo>
                  <a:lnTo>
                    <a:pt x="679" y="687"/>
                  </a:lnTo>
                  <a:lnTo>
                    <a:pt x="679" y="688"/>
                  </a:lnTo>
                  <a:lnTo>
                    <a:pt x="678" y="693"/>
                  </a:lnTo>
                  <a:lnTo>
                    <a:pt x="678" y="698"/>
                  </a:lnTo>
                  <a:lnTo>
                    <a:pt x="678" y="703"/>
                  </a:lnTo>
                  <a:lnTo>
                    <a:pt x="678" y="707"/>
                  </a:lnTo>
                  <a:lnTo>
                    <a:pt x="678" y="714"/>
                  </a:lnTo>
                  <a:lnTo>
                    <a:pt x="679" y="720"/>
                  </a:lnTo>
                  <a:lnTo>
                    <a:pt x="681" y="726"/>
                  </a:lnTo>
                  <a:lnTo>
                    <a:pt x="684" y="732"/>
                  </a:lnTo>
                  <a:lnTo>
                    <a:pt x="687" y="736"/>
                  </a:lnTo>
                  <a:lnTo>
                    <a:pt x="691" y="739"/>
                  </a:lnTo>
                  <a:lnTo>
                    <a:pt x="697" y="740"/>
                  </a:lnTo>
                  <a:lnTo>
                    <a:pt x="704" y="742"/>
                  </a:lnTo>
                  <a:lnTo>
                    <a:pt x="705" y="742"/>
                  </a:lnTo>
                  <a:lnTo>
                    <a:pt x="707" y="742"/>
                  </a:lnTo>
                  <a:lnTo>
                    <a:pt x="708" y="742"/>
                  </a:lnTo>
                  <a:lnTo>
                    <a:pt x="710" y="742"/>
                  </a:lnTo>
                  <a:lnTo>
                    <a:pt x="713" y="742"/>
                  </a:lnTo>
                  <a:lnTo>
                    <a:pt x="715" y="740"/>
                  </a:lnTo>
                  <a:lnTo>
                    <a:pt x="718" y="740"/>
                  </a:lnTo>
                  <a:lnTo>
                    <a:pt x="721" y="739"/>
                  </a:lnTo>
                  <a:lnTo>
                    <a:pt x="728" y="734"/>
                  </a:lnTo>
                  <a:lnTo>
                    <a:pt x="736" y="729"/>
                  </a:lnTo>
                  <a:lnTo>
                    <a:pt x="740" y="721"/>
                  </a:lnTo>
                  <a:lnTo>
                    <a:pt x="743" y="713"/>
                  </a:lnTo>
                  <a:lnTo>
                    <a:pt x="796" y="713"/>
                  </a:lnTo>
                  <a:lnTo>
                    <a:pt x="796" y="714"/>
                  </a:lnTo>
                  <a:lnTo>
                    <a:pt x="796" y="714"/>
                  </a:lnTo>
                  <a:lnTo>
                    <a:pt x="796" y="716"/>
                  </a:lnTo>
                  <a:lnTo>
                    <a:pt x="796" y="716"/>
                  </a:lnTo>
                  <a:lnTo>
                    <a:pt x="796" y="721"/>
                  </a:lnTo>
                  <a:lnTo>
                    <a:pt x="793" y="729"/>
                  </a:lnTo>
                  <a:lnTo>
                    <a:pt x="789" y="737"/>
                  </a:lnTo>
                  <a:lnTo>
                    <a:pt x="783" y="746"/>
                  </a:lnTo>
                  <a:lnTo>
                    <a:pt x="777" y="752"/>
                  </a:lnTo>
                  <a:lnTo>
                    <a:pt x="770" y="757"/>
                  </a:lnTo>
                  <a:lnTo>
                    <a:pt x="762" y="763"/>
                  </a:lnTo>
                  <a:lnTo>
                    <a:pt x="751" y="769"/>
                  </a:lnTo>
                  <a:lnTo>
                    <a:pt x="741" y="773"/>
                  </a:lnTo>
                  <a:lnTo>
                    <a:pt x="730" y="776"/>
                  </a:lnTo>
                  <a:lnTo>
                    <a:pt x="715" y="778"/>
                  </a:lnTo>
                  <a:lnTo>
                    <a:pt x="701" y="779"/>
                  </a:lnTo>
                  <a:lnTo>
                    <a:pt x="700" y="779"/>
                  </a:lnTo>
                  <a:lnTo>
                    <a:pt x="698" y="779"/>
                  </a:lnTo>
                  <a:lnTo>
                    <a:pt x="698" y="779"/>
                  </a:lnTo>
                  <a:lnTo>
                    <a:pt x="697" y="779"/>
                  </a:lnTo>
                  <a:lnTo>
                    <a:pt x="677" y="778"/>
                  </a:lnTo>
                  <a:lnTo>
                    <a:pt x="661" y="775"/>
                  </a:lnTo>
                  <a:lnTo>
                    <a:pt x="654" y="772"/>
                  </a:lnTo>
                  <a:lnTo>
                    <a:pt x="648" y="769"/>
                  </a:lnTo>
                  <a:lnTo>
                    <a:pt x="643" y="766"/>
                  </a:lnTo>
                  <a:lnTo>
                    <a:pt x="639" y="762"/>
                  </a:lnTo>
                  <a:lnTo>
                    <a:pt x="633" y="753"/>
                  </a:lnTo>
                  <a:lnTo>
                    <a:pt x="628" y="743"/>
                  </a:lnTo>
                  <a:lnTo>
                    <a:pt x="625" y="733"/>
                  </a:lnTo>
                  <a:lnTo>
                    <a:pt x="623" y="723"/>
                  </a:lnTo>
                  <a:lnTo>
                    <a:pt x="623" y="720"/>
                  </a:lnTo>
                  <a:lnTo>
                    <a:pt x="622" y="716"/>
                  </a:lnTo>
                  <a:lnTo>
                    <a:pt x="622" y="713"/>
                  </a:lnTo>
                  <a:lnTo>
                    <a:pt x="622" y="710"/>
                  </a:lnTo>
                  <a:lnTo>
                    <a:pt x="622" y="708"/>
                  </a:lnTo>
                  <a:close/>
                  <a:moveTo>
                    <a:pt x="810" y="775"/>
                  </a:moveTo>
                  <a:lnTo>
                    <a:pt x="851" y="592"/>
                  </a:lnTo>
                  <a:lnTo>
                    <a:pt x="903" y="592"/>
                  </a:lnTo>
                  <a:lnTo>
                    <a:pt x="864" y="775"/>
                  </a:lnTo>
                  <a:lnTo>
                    <a:pt x="810" y="775"/>
                  </a:lnTo>
                  <a:close/>
                  <a:moveTo>
                    <a:pt x="893" y="775"/>
                  </a:moveTo>
                  <a:lnTo>
                    <a:pt x="930" y="592"/>
                  </a:lnTo>
                  <a:lnTo>
                    <a:pt x="1073" y="592"/>
                  </a:lnTo>
                  <a:lnTo>
                    <a:pt x="1064" y="626"/>
                  </a:lnTo>
                  <a:lnTo>
                    <a:pt x="976" y="626"/>
                  </a:lnTo>
                  <a:lnTo>
                    <a:pt x="967" y="662"/>
                  </a:lnTo>
                  <a:lnTo>
                    <a:pt x="1050" y="662"/>
                  </a:lnTo>
                  <a:lnTo>
                    <a:pt x="1042" y="701"/>
                  </a:lnTo>
                  <a:lnTo>
                    <a:pt x="960" y="701"/>
                  </a:lnTo>
                  <a:lnTo>
                    <a:pt x="952" y="737"/>
                  </a:lnTo>
                  <a:lnTo>
                    <a:pt x="1042" y="737"/>
                  </a:lnTo>
                  <a:lnTo>
                    <a:pt x="1034" y="775"/>
                  </a:lnTo>
                  <a:lnTo>
                    <a:pt x="893" y="775"/>
                  </a:lnTo>
                  <a:close/>
                  <a:moveTo>
                    <a:pt x="1086" y="654"/>
                  </a:moveTo>
                  <a:lnTo>
                    <a:pt x="1087" y="645"/>
                  </a:lnTo>
                  <a:lnTo>
                    <a:pt x="1088" y="638"/>
                  </a:lnTo>
                  <a:lnTo>
                    <a:pt x="1091" y="631"/>
                  </a:lnTo>
                  <a:lnTo>
                    <a:pt x="1094" y="623"/>
                  </a:lnTo>
                  <a:lnTo>
                    <a:pt x="1098" y="618"/>
                  </a:lnTo>
                  <a:lnTo>
                    <a:pt x="1103" y="612"/>
                  </a:lnTo>
                  <a:lnTo>
                    <a:pt x="1109" y="608"/>
                  </a:lnTo>
                  <a:lnTo>
                    <a:pt x="1116" y="603"/>
                  </a:lnTo>
                  <a:lnTo>
                    <a:pt x="1129" y="596"/>
                  </a:lnTo>
                  <a:lnTo>
                    <a:pt x="1145" y="592"/>
                  </a:lnTo>
                  <a:lnTo>
                    <a:pt x="1160" y="589"/>
                  </a:lnTo>
                  <a:lnTo>
                    <a:pt x="1178" y="587"/>
                  </a:lnTo>
                  <a:lnTo>
                    <a:pt x="1181" y="587"/>
                  </a:lnTo>
                  <a:lnTo>
                    <a:pt x="1183" y="587"/>
                  </a:lnTo>
                  <a:lnTo>
                    <a:pt x="1186" y="587"/>
                  </a:lnTo>
                  <a:lnTo>
                    <a:pt x="1191" y="587"/>
                  </a:lnTo>
                  <a:lnTo>
                    <a:pt x="1199" y="589"/>
                  </a:lnTo>
                  <a:lnTo>
                    <a:pt x="1209" y="592"/>
                  </a:lnTo>
                  <a:lnTo>
                    <a:pt x="1218" y="595"/>
                  </a:lnTo>
                  <a:lnTo>
                    <a:pt x="1225" y="599"/>
                  </a:lnTo>
                  <a:lnTo>
                    <a:pt x="1232" y="603"/>
                  </a:lnTo>
                  <a:lnTo>
                    <a:pt x="1238" y="611"/>
                  </a:lnTo>
                  <a:lnTo>
                    <a:pt x="1241" y="619"/>
                  </a:lnTo>
                  <a:lnTo>
                    <a:pt x="1242" y="629"/>
                  </a:lnTo>
                  <a:lnTo>
                    <a:pt x="1242" y="634"/>
                  </a:lnTo>
                  <a:lnTo>
                    <a:pt x="1241" y="638"/>
                  </a:lnTo>
                  <a:lnTo>
                    <a:pt x="1241" y="642"/>
                  </a:lnTo>
                  <a:lnTo>
                    <a:pt x="1240" y="648"/>
                  </a:lnTo>
                  <a:lnTo>
                    <a:pt x="1188" y="647"/>
                  </a:lnTo>
                  <a:lnTo>
                    <a:pt x="1188" y="645"/>
                  </a:lnTo>
                  <a:lnTo>
                    <a:pt x="1188" y="644"/>
                  </a:lnTo>
                  <a:lnTo>
                    <a:pt x="1188" y="642"/>
                  </a:lnTo>
                  <a:lnTo>
                    <a:pt x="1188" y="641"/>
                  </a:lnTo>
                  <a:lnTo>
                    <a:pt x="1188" y="636"/>
                  </a:lnTo>
                  <a:lnTo>
                    <a:pt x="1186" y="634"/>
                  </a:lnTo>
                  <a:lnTo>
                    <a:pt x="1185" y="631"/>
                  </a:lnTo>
                  <a:lnTo>
                    <a:pt x="1182" y="628"/>
                  </a:lnTo>
                  <a:lnTo>
                    <a:pt x="1175" y="625"/>
                  </a:lnTo>
                  <a:lnTo>
                    <a:pt x="1168" y="625"/>
                  </a:lnTo>
                  <a:lnTo>
                    <a:pt x="1168" y="625"/>
                  </a:lnTo>
                  <a:lnTo>
                    <a:pt x="1166" y="625"/>
                  </a:lnTo>
                  <a:lnTo>
                    <a:pt x="1165" y="625"/>
                  </a:lnTo>
                  <a:lnTo>
                    <a:pt x="1165" y="625"/>
                  </a:lnTo>
                  <a:lnTo>
                    <a:pt x="1156" y="626"/>
                  </a:lnTo>
                  <a:lnTo>
                    <a:pt x="1149" y="631"/>
                  </a:lnTo>
                  <a:lnTo>
                    <a:pt x="1146" y="634"/>
                  </a:lnTo>
                  <a:lnTo>
                    <a:pt x="1143" y="636"/>
                  </a:lnTo>
                  <a:lnTo>
                    <a:pt x="1142" y="639"/>
                  </a:lnTo>
                  <a:lnTo>
                    <a:pt x="1142" y="644"/>
                  </a:lnTo>
                  <a:lnTo>
                    <a:pt x="1143" y="647"/>
                  </a:lnTo>
                  <a:lnTo>
                    <a:pt x="1146" y="651"/>
                  </a:lnTo>
                  <a:lnTo>
                    <a:pt x="1150" y="654"/>
                  </a:lnTo>
                  <a:lnTo>
                    <a:pt x="1156" y="657"/>
                  </a:lnTo>
                  <a:lnTo>
                    <a:pt x="1172" y="662"/>
                  </a:lnTo>
                  <a:lnTo>
                    <a:pt x="1192" y="667"/>
                  </a:lnTo>
                  <a:lnTo>
                    <a:pt x="1199" y="670"/>
                  </a:lnTo>
                  <a:lnTo>
                    <a:pt x="1206" y="672"/>
                  </a:lnTo>
                  <a:lnTo>
                    <a:pt x="1212" y="675"/>
                  </a:lnTo>
                  <a:lnTo>
                    <a:pt x="1217" y="678"/>
                  </a:lnTo>
                  <a:lnTo>
                    <a:pt x="1224" y="685"/>
                  </a:lnTo>
                  <a:lnTo>
                    <a:pt x="1228" y="694"/>
                  </a:lnTo>
                  <a:lnTo>
                    <a:pt x="1230" y="698"/>
                  </a:lnTo>
                  <a:lnTo>
                    <a:pt x="1231" y="701"/>
                  </a:lnTo>
                  <a:lnTo>
                    <a:pt x="1231" y="706"/>
                  </a:lnTo>
                  <a:lnTo>
                    <a:pt x="1231" y="710"/>
                  </a:lnTo>
                  <a:lnTo>
                    <a:pt x="1231" y="716"/>
                  </a:lnTo>
                  <a:lnTo>
                    <a:pt x="1230" y="723"/>
                  </a:lnTo>
                  <a:lnTo>
                    <a:pt x="1228" y="729"/>
                  </a:lnTo>
                  <a:lnTo>
                    <a:pt x="1225" y="734"/>
                  </a:lnTo>
                  <a:lnTo>
                    <a:pt x="1218" y="746"/>
                  </a:lnTo>
                  <a:lnTo>
                    <a:pt x="1208" y="757"/>
                  </a:lnTo>
                  <a:lnTo>
                    <a:pt x="1201" y="763"/>
                  </a:lnTo>
                  <a:lnTo>
                    <a:pt x="1194" y="768"/>
                  </a:lnTo>
                  <a:lnTo>
                    <a:pt x="1186" y="770"/>
                  </a:lnTo>
                  <a:lnTo>
                    <a:pt x="1178" y="773"/>
                  </a:lnTo>
                  <a:lnTo>
                    <a:pt x="1168" y="776"/>
                  </a:lnTo>
                  <a:lnTo>
                    <a:pt x="1158" y="778"/>
                  </a:lnTo>
                  <a:lnTo>
                    <a:pt x="1147" y="779"/>
                  </a:lnTo>
                  <a:lnTo>
                    <a:pt x="1136" y="779"/>
                  </a:lnTo>
                  <a:lnTo>
                    <a:pt x="1117" y="778"/>
                  </a:lnTo>
                  <a:lnTo>
                    <a:pt x="1101" y="775"/>
                  </a:lnTo>
                  <a:lnTo>
                    <a:pt x="1094" y="773"/>
                  </a:lnTo>
                  <a:lnTo>
                    <a:pt x="1090" y="770"/>
                  </a:lnTo>
                  <a:lnTo>
                    <a:pt x="1086" y="768"/>
                  </a:lnTo>
                  <a:lnTo>
                    <a:pt x="1081" y="765"/>
                  </a:lnTo>
                  <a:lnTo>
                    <a:pt x="1075" y="757"/>
                  </a:lnTo>
                  <a:lnTo>
                    <a:pt x="1071" y="749"/>
                  </a:lnTo>
                  <a:lnTo>
                    <a:pt x="1070" y="740"/>
                  </a:lnTo>
                  <a:lnTo>
                    <a:pt x="1068" y="732"/>
                  </a:lnTo>
                  <a:lnTo>
                    <a:pt x="1068" y="730"/>
                  </a:lnTo>
                  <a:lnTo>
                    <a:pt x="1068" y="727"/>
                  </a:lnTo>
                  <a:lnTo>
                    <a:pt x="1068" y="726"/>
                  </a:lnTo>
                  <a:lnTo>
                    <a:pt x="1068" y="723"/>
                  </a:lnTo>
                  <a:lnTo>
                    <a:pt x="1070" y="721"/>
                  </a:lnTo>
                  <a:lnTo>
                    <a:pt x="1070" y="720"/>
                  </a:lnTo>
                  <a:lnTo>
                    <a:pt x="1070" y="717"/>
                  </a:lnTo>
                  <a:lnTo>
                    <a:pt x="1070" y="716"/>
                  </a:lnTo>
                  <a:lnTo>
                    <a:pt x="1122" y="716"/>
                  </a:lnTo>
                  <a:lnTo>
                    <a:pt x="1122" y="717"/>
                  </a:lnTo>
                  <a:lnTo>
                    <a:pt x="1122" y="719"/>
                  </a:lnTo>
                  <a:lnTo>
                    <a:pt x="1122" y="720"/>
                  </a:lnTo>
                  <a:lnTo>
                    <a:pt x="1122" y="721"/>
                  </a:lnTo>
                  <a:lnTo>
                    <a:pt x="1122" y="726"/>
                  </a:lnTo>
                  <a:lnTo>
                    <a:pt x="1123" y="730"/>
                  </a:lnTo>
                  <a:lnTo>
                    <a:pt x="1124" y="733"/>
                  </a:lnTo>
                  <a:lnTo>
                    <a:pt x="1127" y="737"/>
                  </a:lnTo>
                  <a:lnTo>
                    <a:pt x="1130" y="740"/>
                  </a:lnTo>
                  <a:lnTo>
                    <a:pt x="1133" y="742"/>
                  </a:lnTo>
                  <a:lnTo>
                    <a:pt x="1139" y="743"/>
                  </a:lnTo>
                  <a:lnTo>
                    <a:pt x="1143" y="743"/>
                  </a:lnTo>
                  <a:lnTo>
                    <a:pt x="1146" y="743"/>
                  </a:lnTo>
                  <a:lnTo>
                    <a:pt x="1150" y="743"/>
                  </a:lnTo>
                  <a:lnTo>
                    <a:pt x="1153" y="742"/>
                  </a:lnTo>
                  <a:lnTo>
                    <a:pt x="1158" y="740"/>
                  </a:lnTo>
                  <a:lnTo>
                    <a:pt x="1165" y="737"/>
                  </a:lnTo>
                  <a:lnTo>
                    <a:pt x="1170" y="734"/>
                  </a:lnTo>
                  <a:lnTo>
                    <a:pt x="1172" y="732"/>
                  </a:lnTo>
                  <a:lnTo>
                    <a:pt x="1175" y="729"/>
                  </a:lnTo>
                  <a:lnTo>
                    <a:pt x="1175" y="726"/>
                  </a:lnTo>
                  <a:lnTo>
                    <a:pt x="1176" y="721"/>
                  </a:lnTo>
                  <a:lnTo>
                    <a:pt x="1176" y="721"/>
                  </a:lnTo>
                  <a:lnTo>
                    <a:pt x="1176" y="720"/>
                  </a:lnTo>
                  <a:lnTo>
                    <a:pt x="1176" y="720"/>
                  </a:lnTo>
                  <a:lnTo>
                    <a:pt x="1176" y="720"/>
                  </a:lnTo>
                  <a:lnTo>
                    <a:pt x="1175" y="716"/>
                  </a:lnTo>
                  <a:lnTo>
                    <a:pt x="1173" y="714"/>
                  </a:lnTo>
                  <a:lnTo>
                    <a:pt x="1170" y="711"/>
                  </a:lnTo>
                  <a:lnTo>
                    <a:pt x="1166" y="708"/>
                  </a:lnTo>
                  <a:lnTo>
                    <a:pt x="1156" y="704"/>
                  </a:lnTo>
                  <a:lnTo>
                    <a:pt x="1145" y="701"/>
                  </a:lnTo>
                  <a:lnTo>
                    <a:pt x="1137" y="700"/>
                  </a:lnTo>
                  <a:lnTo>
                    <a:pt x="1130" y="697"/>
                  </a:lnTo>
                  <a:lnTo>
                    <a:pt x="1124" y="696"/>
                  </a:lnTo>
                  <a:lnTo>
                    <a:pt x="1119" y="694"/>
                  </a:lnTo>
                  <a:lnTo>
                    <a:pt x="1119" y="694"/>
                  </a:lnTo>
                  <a:lnTo>
                    <a:pt x="1119" y="694"/>
                  </a:lnTo>
                  <a:lnTo>
                    <a:pt x="1119" y="694"/>
                  </a:lnTo>
                  <a:lnTo>
                    <a:pt x="1117" y="693"/>
                  </a:lnTo>
                  <a:lnTo>
                    <a:pt x="1117" y="693"/>
                  </a:lnTo>
                  <a:lnTo>
                    <a:pt x="1117" y="693"/>
                  </a:lnTo>
                  <a:lnTo>
                    <a:pt x="1117" y="693"/>
                  </a:lnTo>
                  <a:lnTo>
                    <a:pt x="1117" y="693"/>
                  </a:lnTo>
                  <a:lnTo>
                    <a:pt x="1114" y="693"/>
                  </a:lnTo>
                  <a:lnTo>
                    <a:pt x="1113" y="691"/>
                  </a:lnTo>
                  <a:lnTo>
                    <a:pt x="1110" y="690"/>
                  </a:lnTo>
                  <a:lnTo>
                    <a:pt x="1107" y="690"/>
                  </a:lnTo>
                  <a:lnTo>
                    <a:pt x="1098" y="685"/>
                  </a:lnTo>
                  <a:lnTo>
                    <a:pt x="1093" y="678"/>
                  </a:lnTo>
                  <a:lnTo>
                    <a:pt x="1090" y="674"/>
                  </a:lnTo>
                  <a:lnTo>
                    <a:pt x="1087" y="668"/>
                  </a:lnTo>
                  <a:lnTo>
                    <a:pt x="1087" y="661"/>
                  </a:lnTo>
                  <a:lnTo>
                    <a:pt x="1086" y="654"/>
                  </a:lnTo>
                  <a:lnTo>
                    <a:pt x="1086" y="654"/>
                  </a:lnTo>
                  <a:close/>
                  <a:moveTo>
                    <a:pt x="1257" y="708"/>
                  </a:moveTo>
                  <a:lnTo>
                    <a:pt x="1258" y="698"/>
                  </a:lnTo>
                  <a:lnTo>
                    <a:pt x="1258" y="687"/>
                  </a:lnTo>
                  <a:lnTo>
                    <a:pt x="1261" y="674"/>
                  </a:lnTo>
                  <a:lnTo>
                    <a:pt x="1264" y="662"/>
                  </a:lnTo>
                  <a:lnTo>
                    <a:pt x="1270" y="648"/>
                  </a:lnTo>
                  <a:lnTo>
                    <a:pt x="1277" y="635"/>
                  </a:lnTo>
                  <a:lnTo>
                    <a:pt x="1286" y="622"/>
                  </a:lnTo>
                  <a:lnTo>
                    <a:pt x="1297" y="611"/>
                  </a:lnTo>
                  <a:lnTo>
                    <a:pt x="1303" y="605"/>
                  </a:lnTo>
                  <a:lnTo>
                    <a:pt x="1312" y="600"/>
                  </a:lnTo>
                  <a:lnTo>
                    <a:pt x="1319" y="596"/>
                  </a:lnTo>
                  <a:lnTo>
                    <a:pt x="1327" y="592"/>
                  </a:lnTo>
                  <a:lnTo>
                    <a:pt x="1338" y="589"/>
                  </a:lnTo>
                  <a:lnTo>
                    <a:pt x="1348" y="587"/>
                  </a:lnTo>
                  <a:lnTo>
                    <a:pt x="1359" y="586"/>
                  </a:lnTo>
                  <a:lnTo>
                    <a:pt x="1371" y="586"/>
                  </a:lnTo>
                  <a:lnTo>
                    <a:pt x="1378" y="586"/>
                  </a:lnTo>
                  <a:lnTo>
                    <a:pt x="1384" y="586"/>
                  </a:lnTo>
                  <a:lnTo>
                    <a:pt x="1391" y="586"/>
                  </a:lnTo>
                  <a:lnTo>
                    <a:pt x="1397" y="587"/>
                  </a:lnTo>
                  <a:lnTo>
                    <a:pt x="1407" y="589"/>
                  </a:lnTo>
                  <a:lnTo>
                    <a:pt x="1415" y="592"/>
                  </a:lnTo>
                  <a:lnTo>
                    <a:pt x="1424" y="595"/>
                  </a:lnTo>
                  <a:lnTo>
                    <a:pt x="1433" y="599"/>
                  </a:lnTo>
                  <a:lnTo>
                    <a:pt x="1440" y="605"/>
                  </a:lnTo>
                  <a:lnTo>
                    <a:pt x="1444" y="612"/>
                  </a:lnTo>
                  <a:lnTo>
                    <a:pt x="1447" y="621"/>
                  </a:lnTo>
                  <a:lnTo>
                    <a:pt x="1448" y="631"/>
                  </a:lnTo>
                  <a:lnTo>
                    <a:pt x="1448" y="635"/>
                  </a:lnTo>
                  <a:lnTo>
                    <a:pt x="1448" y="638"/>
                  </a:lnTo>
                  <a:lnTo>
                    <a:pt x="1448" y="642"/>
                  </a:lnTo>
                  <a:lnTo>
                    <a:pt x="1447" y="645"/>
                  </a:lnTo>
                  <a:lnTo>
                    <a:pt x="1391" y="645"/>
                  </a:lnTo>
                  <a:lnTo>
                    <a:pt x="1391" y="644"/>
                  </a:lnTo>
                  <a:lnTo>
                    <a:pt x="1391" y="642"/>
                  </a:lnTo>
                  <a:lnTo>
                    <a:pt x="1392" y="641"/>
                  </a:lnTo>
                  <a:lnTo>
                    <a:pt x="1392" y="639"/>
                  </a:lnTo>
                  <a:lnTo>
                    <a:pt x="1391" y="636"/>
                  </a:lnTo>
                  <a:lnTo>
                    <a:pt x="1391" y="632"/>
                  </a:lnTo>
                  <a:lnTo>
                    <a:pt x="1389" y="629"/>
                  </a:lnTo>
                  <a:lnTo>
                    <a:pt x="1386" y="626"/>
                  </a:lnTo>
                  <a:lnTo>
                    <a:pt x="1381" y="623"/>
                  </a:lnTo>
                  <a:lnTo>
                    <a:pt x="1375" y="621"/>
                  </a:lnTo>
                  <a:lnTo>
                    <a:pt x="1372" y="621"/>
                  </a:lnTo>
                  <a:lnTo>
                    <a:pt x="1369" y="619"/>
                  </a:lnTo>
                  <a:lnTo>
                    <a:pt x="1366" y="619"/>
                  </a:lnTo>
                  <a:lnTo>
                    <a:pt x="1363" y="619"/>
                  </a:lnTo>
                  <a:lnTo>
                    <a:pt x="1361" y="619"/>
                  </a:lnTo>
                  <a:lnTo>
                    <a:pt x="1359" y="619"/>
                  </a:lnTo>
                  <a:lnTo>
                    <a:pt x="1356" y="621"/>
                  </a:lnTo>
                  <a:lnTo>
                    <a:pt x="1355" y="621"/>
                  </a:lnTo>
                  <a:lnTo>
                    <a:pt x="1349" y="623"/>
                  </a:lnTo>
                  <a:lnTo>
                    <a:pt x="1343" y="626"/>
                  </a:lnTo>
                  <a:lnTo>
                    <a:pt x="1338" y="632"/>
                  </a:lnTo>
                  <a:lnTo>
                    <a:pt x="1332" y="638"/>
                  </a:lnTo>
                  <a:lnTo>
                    <a:pt x="1327" y="647"/>
                  </a:lnTo>
                  <a:lnTo>
                    <a:pt x="1323" y="655"/>
                  </a:lnTo>
                  <a:lnTo>
                    <a:pt x="1319" y="667"/>
                  </a:lnTo>
                  <a:lnTo>
                    <a:pt x="1316" y="680"/>
                  </a:lnTo>
                  <a:lnTo>
                    <a:pt x="1314" y="681"/>
                  </a:lnTo>
                  <a:lnTo>
                    <a:pt x="1314" y="684"/>
                  </a:lnTo>
                  <a:lnTo>
                    <a:pt x="1314" y="687"/>
                  </a:lnTo>
                  <a:lnTo>
                    <a:pt x="1314" y="688"/>
                  </a:lnTo>
                  <a:lnTo>
                    <a:pt x="1313" y="693"/>
                  </a:lnTo>
                  <a:lnTo>
                    <a:pt x="1313" y="698"/>
                  </a:lnTo>
                  <a:lnTo>
                    <a:pt x="1313" y="703"/>
                  </a:lnTo>
                  <a:lnTo>
                    <a:pt x="1312" y="707"/>
                  </a:lnTo>
                  <a:lnTo>
                    <a:pt x="1313" y="714"/>
                  </a:lnTo>
                  <a:lnTo>
                    <a:pt x="1313" y="720"/>
                  </a:lnTo>
                  <a:lnTo>
                    <a:pt x="1316" y="726"/>
                  </a:lnTo>
                  <a:lnTo>
                    <a:pt x="1317" y="732"/>
                  </a:lnTo>
                  <a:lnTo>
                    <a:pt x="1322" y="736"/>
                  </a:lnTo>
                  <a:lnTo>
                    <a:pt x="1326" y="739"/>
                  </a:lnTo>
                  <a:lnTo>
                    <a:pt x="1332" y="740"/>
                  </a:lnTo>
                  <a:lnTo>
                    <a:pt x="1339" y="742"/>
                  </a:lnTo>
                  <a:lnTo>
                    <a:pt x="1340" y="742"/>
                  </a:lnTo>
                  <a:lnTo>
                    <a:pt x="1342" y="742"/>
                  </a:lnTo>
                  <a:lnTo>
                    <a:pt x="1343" y="742"/>
                  </a:lnTo>
                  <a:lnTo>
                    <a:pt x="1345" y="742"/>
                  </a:lnTo>
                  <a:lnTo>
                    <a:pt x="1348" y="742"/>
                  </a:lnTo>
                  <a:lnTo>
                    <a:pt x="1350" y="740"/>
                  </a:lnTo>
                  <a:lnTo>
                    <a:pt x="1353" y="740"/>
                  </a:lnTo>
                  <a:lnTo>
                    <a:pt x="1356" y="739"/>
                  </a:lnTo>
                  <a:lnTo>
                    <a:pt x="1363" y="734"/>
                  </a:lnTo>
                  <a:lnTo>
                    <a:pt x="1369" y="729"/>
                  </a:lnTo>
                  <a:lnTo>
                    <a:pt x="1375" y="721"/>
                  </a:lnTo>
                  <a:lnTo>
                    <a:pt x="1378" y="713"/>
                  </a:lnTo>
                  <a:lnTo>
                    <a:pt x="1431" y="713"/>
                  </a:lnTo>
                  <a:lnTo>
                    <a:pt x="1431" y="714"/>
                  </a:lnTo>
                  <a:lnTo>
                    <a:pt x="1431" y="714"/>
                  </a:lnTo>
                  <a:lnTo>
                    <a:pt x="1431" y="716"/>
                  </a:lnTo>
                  <a:lnTo>
                    <a:pt x="1431" y="716"/>
                  </a:lnTo>
                  <a:lnTo>
                    <a:pt x="1431" y="721"/>
                  </a:lnTo>
                  <a:lnTo>
                    <a:pt x="1428" y="729"/>
                  </a:lnTo>
                  <a:lnTo>
                    <a:pt x="1424" y="737"/>
                  </a:lnTo>
                  <a:lnTo>
                    <a:pt x="1418" y="746"/>
                  </a:lnTo>
                  <a:lnTo>
                    <a:pt x="1411" y="752"/>
                  </a:lnTo>
                  <a:lnTo>
                    <a:pt x="1405" y="757"/>
                  </a:lnTo>
                  <a:lnTo>
                    <a:pt x="1397" y="763"/>
                  </a:lnTo>
                  <a:lnTo>
                    <a:pt x="1386" y="769"/>
                  </a:lnTo>
                  <a:lnTo>
                    <a:pt x="1376" y="773"/>
                  </a:lnTo>
                  <a:lnTo>
                    <a:pt x="1363" y="776"/>
                  </a:lnTo>
                  <a:lnTo>
                    <a:pt x="1350" y="778"/>
                  </a:lnTo>
                  <a:lnTo>
                    <a:pt x="1336" y="779"/>
                  </a:lnTo>
                  <a:lnTo>
                    <a:pt x="1335" y="779"/>
                  </a:lnTo>
                  <a:lnTo>
                    <a:pt x="1333" y="779"/>
                  </a:lnTo>
                  <a:lnTo>
                    <a:pt x="1333" y="779"/>
                  </a:lnTo>
                  <a:lnTo>
                    <a:pt x="1332" y="779"/>
                  </a:lnTo>
                  <a:lnTo>
                    <a:pt x="1312" y="778"/>
                  </a:lnTo>
                  <a:lnTo>
                    <a:pt x="1296" y="775"/>
                  </a:lnTo>
                  <a:lnTo>
                    <a:pt x="1289" y="772"/>
                  </a:lnTo>
                  <a:lnTo>
                    <a:pt x="1283" y="769"/>
                  </a:lnTo>
                  <a:lnTo>
                    <a:pt x="1278" y="766"/>
                  </a:lnTo>
                  <a:lnTo>
                    <a:pt x="1274" y="762"/>
                  </a:lnTo>
                  <a:lnTo>
                    <a:pt x="1268" y="753"/>
                  </a:lnTo>
                  <a:lnTo>
                    <a:pt x="1263" y="743"/>
                  </a:lnTo>
                  <a:lnTo>
                    <a:pt x="1260" y="733"/>
                  </a:lnTo>
                  <a:lnTo>
                    <a:pt x="1258" y="723"/>
                  </a:lnTo>
                  <a:lnTo>
                    <a:pt x="1257" y="720"/>
                  </a:lnTo>
                  <a:lnTo>
                    <a:pt x="1257" y="716"/>
                  </a:lnTo>
                  <a:lnTo>
                    <a:pt x="1257" y="713"/>
                  </a:lnTo>
                  <a:lnTo>
                    <a:pt x="1257" y="710"/>
                  </a:lnTo>
                  <a:lnTo>
                    <a:pt x="1257" y="708"/>
                  </a:lnTo>
                  <a:close/>
                  <a:moveTo>
                    <a:pt x="740" y="935"/>
                  </a:moveTo>
                  <a:lnTo>
                    <a:pt x="741" y="926"/>
                  </a:lnTo>
                  <a:lnTo>
                    <a:pt x="743" y="919"/>
                  </a:lnTo>
                  <a:lnTo>
                    <a:pt x="746" y="912"/>
                  </a:lnTo>
                  <a:lnTo>
                    <a:pt x="750" y="904"/>
                  </a:lnTo>
                  <a:lnTo>
                    <a:pt x="753" y="899"/>
                  </a:lnTo>
                  <a:lnTo>
                    <a:pt x="759" y="893"/>
                  </a:lnTo>
                  <a:lnTo>
                    <a:pt x="763" y="889"/>
                  </a:lnTo>
                  <a:lnTo>
                    <a:pt x="770" y="884"/>
                  </a:lnTo>
                  <a:lnTo>
                    <a:pt x="783" y="877"/>
                  </a:lnTo>
                  <a:lnTo>
                    <a:pt x="799" y="873"/>
                  </a:lnTo>
                  <a:lnTo>
                    <a:pt x="815" y="870"/>
                  </a:lnTo>
                  <a:lnTo>
                    <a:pt x="832" y="868"/>
                  </a:lnTo>
                  <a:lnTo>
                    <a:pt x="835" y="868"/>
                  </a:lnTo>
                  <a:lnTo>
                    <a:pt x="839" y="868"/>
                  </a:lnTo>
                  <a:lnTo>
                    <a:pt x="842" y="868"/>
                  </a:lnTo>
                  <a:lnTo>
                    <a:pt x="845" y="868"/>
                  </a:lnTo>
                  <a:lnTo>
                    <a:pt x="854" y="870"/>
                  </a:lnTo>
                  <a:lnTo>
                    <a:pt x="864" y="873"/>
                  </a:lnTo>
                  <a:lnTo>
                    <a:pt x="872" y="876"/>
                  </a:lnTo>
                  <a:lnTo>
                    <a:pt x="881" y="880"/>
                  </a:lnTo>
                  <a:lnTo>
                    <a:pt x="888" y="884"/>
                  </a:lnTo>
                  <a:lnTo>
                    <a:pt x="893" y="891"/>
                  </a:lnTo>
                  <a:lnTo>
                    <a:pt x="895" y="900"/>
                  </a:lnTo>
                  <a:lnTo>
                    <a:pt x="897" y="910"/>
                  </a:lnTo>
                  <a:lnTo>
                    <a:pt x="897" y="914"/>
                  </a:lnTo>
                  <a:lnTo>
                    <a:pt x="897" y="919"/>
                  </a:lnTo>
                  <a:lnTo>
                    <a:pt x="895" y="923"/>
                  </a:lnTo>
                  <a:lnTo>
                    <a:pt x="894" y="929"/>
                  </a:lnTo>
                  <a:lnTo>
                    <a:pt x="842" y="927"/>
                  </a:lnTo>
                  <a:lnTo>
                    <a:pt x="842" y="926"/>
                  </a:lnTo>
                  <a:lnTo>
                    <a:pt x="842" y="925"/>
                  </a:lnTo>
                  <a:lnTo>
                    <a:pt x="844" y="923"/>
                  </a:lnTo>
                  <a:lnTo>
                    <a:pt x="844" y="922"/>
                  </a:lnTo>
                  <a:lnTo>
                    <a:pt x="842" y="919"/>
                  </a:lnTo>
                  <a:lnTo>
                    <a:pt x="842" y="914"/>
                  </a:lnTo>
                  <a:lnTo>
                    <a:pt x="839" y="912"/>
                  </a:lnTo>
                  <a:lnTo>
                    <a:pt x="836" y="910"/>
                  </a:lnTo>
                  <a:lnTo>
                    <a:pt x="831" y="906"/>
                  </a:lnTo>
                  <a:lnTo>
                    <a:pt x="822" y="906"/>
                  </a:lnTo>
                  <a:lnTo>
                    <a:pt x="822" y="906"/>
                  </a:lnTo>
                  <a:lnTo>
                    <a:pt x="821" y="906"/>
                  </a:lnTo>
                  <a:lnTo>
                    <a:pt x="821" y="906"/>
                  </a:lnTo>
                  <a:lnTo>
                    <a:pt x="819" y="906"/>
                  </a:lnTo>
                  <a:lnTo>
                    <a:pt x="810" y="907"/>
                  </a:lnTo>
                  <a:lnTo>
                    <a:pt x="803" y="912"/>
                  </a:lnTo>
                  <a:lnTo>
                    <a:pt x="800" y="914"/>
                  </a:lnTo>
                  <a:lnTo>
                    <a:pt x="798" y="917"/>
                  </a:lnTo>
                  <a:lnTo>
                    <a:pt x="796" y="920"/>
                  </a:lnTo>
                  <a:lnTo>
                    <a:pt x="796" y="925"/>
                  </a:lnTo>
                  <a:lnTo>
                    <a:pt x="798" y="927"/>
                  </a:lnTo>
                  <a:lnTo>
                    <a:pt x="800" y="932"/>
                  </a:lnTo>
                  <a:lnTo>
                    <a:pt x="805" y="935"/>
                  </a:lnTo>
                  <a:lnTo>
                    <a:pt x="810" y="938"/>
                  </a:lnTo>
                  <a:lnTo>
                    <a:pt x="828" y="943"/>
                  </a:lnTo>
                  <a:lnTo>
                    <a:pt x="846" y="949"/>
                  </a:lnTo>
                  <a:lnTo>
                    <a:pt x="854" y="950"/>
                  </a:lnTo>
                  <a:lnTo>
                    <a:pt x="861" y="953"/>
                  </a:lnTo>
                  <a:lnTo>
                    <a:pt x="867" y="956"/>
                  </a:lnTo>
                  <a:lnTo>
                    <a:pt x="872" y="959"/>
                  </a:lnTo>
                  <a:lnTo>
                    <a:pt x="880" y="968"/>
                  </a:lnTo>
                  <a:lnTo>
                    <a:pt x="884" y="975"/>
                  </a:lnTo>
                  <a:lnTo>
                    <a:pt x="884" y="979"/>
                  </a:lnTo>
                  <a:lnTo>
                    <a:pt x="885" y="982"/>
                  </a:lnTo>
                  <a:lnTo>
                    <a:pt x="885" y="986"/>
                  </a:lnTo>
                  <a:lnTo>
                    <a:pt x="887" y="991"/>
                  </a:lnTo>
                  <a:lnTo>
                    <a:pt x="885" y="997"/>
                  </a:lnTo>
                  <a:lnTo>
                    <a:pt x="884" y="1004"/>
                  </a:lnTo>
                  <a:lnTo>
                    <a:pt x="882" y="1010"/>
                  </a:lnTo>
                  <a:lnTo>
                    <a:pt x="880" y="1015"/>
                  </a:lnTo>
                  <a:lnTo>
                    <a:pt x="872" y="1027"/>
                  </a:lnTo>
                  <a:lnTo>
                    <a:pt x="862" y="1038"/>
                  </a:lnTo>
                  <a:lnTo>
                    <a:pt x="855" y="1044"/>
                  </a:lnTo>
                  <a:lnTo>
                    <a:pt x="849" y="1048"/>
                  </a:lnTo>
                  <a:lnTo>
                    <a:pt x="841" y="1051"/>
                  </a:lnTo>
                  <a:lnTo>
                    <a:pt x="832" y="1054"/>
                  </a:lnTo>
                  <a:lnTo>
                    <a:pt x="823" y="1057"/>
                  </a:lnTo>
                  <a:lnTo>
                    <a:pt x="813" y="1059"/>
                  </a:lnTo>
                  <a:lnTo>
                    <a:pt x="802" y="1060"/>
                  </a:lnTo>
                  <a:lnTo>
                    <a:pt x="790" y="1060"/>
                  </a:lnTo>
                  <a:lnTo>
                    <a:pt x="772" y="1059"/>
                  </a:lnTo>
                  <a:lnTo>
                    <a:pt x="756" y="1057"/>
                  </a:lnTo>
                  <a:lnTo>
                    <a:pt x="750" y="1054"/>
                  </a:lnTo>
                  <a:lnTo>
                    <a:pt x="744" y="1051"/>
                  </a:lnTo>
                  <a:lnTo>
                    <a:pt x="740" y="1048"/>
                  </a:lnTo>
                  <a:lnTo>
                    <a:pt x="736" y="1046"/>
                  </a:lnTo>
                  <a:lnTo>
                    <a:pt x="730" y="1038"/>
                  </a:lnTo>
                  <a:lnTo>
                    <a:pt x="727" y="1030"/>
                  </a:lnTo>
                  <a:lnTo>
                    <a:pt x="724" y="1021"/>
                  </a:lnTo>
                  <a:lnTo>
                    <a:pt x="723" y="1012"/>
                  </a:lnTo>
                  <a:lnTo>
                    <a:pt x="724" y="1011"/>
                  </a:lnTo>
                  <a:lnTo>
                    <a:pt x="724" y="1008"/>
                  </a:lnTo>
                  <a:lnTo>
                    <a:pt x="724" y="1007"/>
                  </a:lnTo>
                  <a:lnTo>
                    <a:pt x="724" y="1004"/>
                  </a:lnTo>
                  <a:lnTo>
                    <a:pt x="724" y="1002"/>
                  </a:lnTo>
                  <a:lnTo>
                    <a:pt x="724" y="1001"/>
                  </a:lnTo>
                  <a:lnTo>
                    <a:pt x="724" y="998"/>
                  </a:lnTo>
                  <a:lnTo>
                    <a:pt x="724" y="997"/>
                  </a:lnTo>
                  <a:lnTo>
                    <a:pt x="776" y="997"/>
                  </a:lnTo>
                  <a:lnTo>
                    <a:pt x="776" y="998"/>
                  </a:lnTo>
                  <a:lnTo>
                    <a:pt x="776" y="999"/>
                  </a:lnTo>
                  <a:lnTo>
                    <a:pt x="776" y="1001"/>
                  </a:lnTo>
                  <a:lnTo>
                    <a:pt x="776" y="1002"/>
                  </a:lnTo>
                  <a:lnTo>
                    <a:pt x="776" y="1007"/>
                  </a:lnTo>
                  <a:lnTo>
                    <a:pt x="777" y="1011"/>
                  </a:lnTo>
                  <a:lnTo>
                    <a:pt x="779" y="1015"/>
                  </a:lnTo>
                  <a:lnTo>
                    <a:pt x="782" y="1018"/>
                  </a:lnTo>
                  <a:lnTo>
                    <a:pt x="785" y="1021"/>
                  </a:lnTo>
                  <a:lnTo>
                    <a:pt x="789" y="1022"/>
                  </a:lnTo>
                  <a:lnTo>
                    <a:pt x="793" y="1024"/>
                  </a:lnTo>
                  <a:lnTo>
                    <a:pt x="799" y="1024"/>
                  </a:lnTo>
                  <a:lnTo>
                    <a:pt x="802" y="1024"/>
                  </a:lnTo>
                  <a:lnTo>
                    <a:pt x="805" y="1024"/>
                  </a:lnTo>
                  <a:lnTo>
                    <a:pt x="809" y="1022"/>
                  </a:lnTo>
                  <a:lnTo>
                    <a:pt x="812" y="1021"/>
                  </a:lnTo>
                  <a:lnTo>
                    <a:pt x="819" y="1018"/>
                  </a:lnTo>
                  <a:lnTo>
                    <a:pt x="825" y="1015"/>
                  </a:lnTo>
                  <a:lnTo>
                    <a:pt x="828" y="1012"/>
                  </a:lnTo>
                  <a:lnTo>
                    <a:pt x="829" y="1010"/>
                  </a:lnTo>
                  <a:lnTo>
                    <a:pt x="831" y="1007"/>
                  </a:lnTo>
                  <a:lnTo>
                    <a:pt x="831" y="1002"/>
                  </a:lnTo>
                  <a:lnTo>
                    <a:pt x="831" y="1002"/>
                  </a:lnTo>
                  <a:lnTo>
                    <a:pt x="831" y="1001"/>
                  </a:lnTo>
                  <a:lnTo>
                    <a:pt x="831" y="1001"/>
                  </a:lnTo>
                  <a:lnTo>
                    <a:pt x="831" y="1001"/>
                  </a:lnTo>
                  <a:lnTo>
                    <a:pt x="829" y="998"/>
                  </a:lnTo>
                  <a:lnTo>
                    <a:pt x="828" y="995"/>
                  </a:lnTo>
                  <a:lnTo>
                    <a:pt x="825" y="992"/>
                  </a:lnTo>
                  <a:lnTo>
                    <a:pt x="821" y="989"/>
                  </a:lnTo>
                  <a:lnTo>
                    <a:pt x="810" y="985"/>
                  </a:lnTo>
                  <a:lnTo>
                    <a:pt x="799" y="982"/>
                  </a:lnTo>
                  <a:lnTo>
                    <a:pt x="792" y="981"/>
                  </a:lnTo>
                  <a:lnTo>
                    <a:pt x="785" y="978"/>
                  </a:lnTo>
                  <a:lnTo>
                    <a:pt x="779" y="976"/>
                  </a:lnTo>
                  <a:lnTo>
                    <a:pt x="774" y="975"/>
                  </a:lnTo>
                  <a:lnTo>
                    <a:pt x="773" y="975"/>
                  </a:lnTo>
                  <a:lnTo>
                    <a:pt x="773" y="975"/>
                  </a:lnTo>
                  <a:lnTo>
                    <a:pt x="773" y="975"/>
                  </a:lnTo>
                  <a:lnTo>
                    <a:pt x="773" y="975"/>
                  </a:lnTo>
                  <a:lnTo>
                    <a:pt x="773" y="975"/>
                  </a:lnTo>
                  <a:lnTo>
                    <a:pt x="773" y="975"/>
                  </a:lnTo>
                  <a:lnTo>
                    <a:pt x="772" y="975"/>
                  </a:lnTo>
                  <a:lnTo>
                    <a:pt x="772" y="975"/>
                  </a:lnTo>
                  <a:lnTo>
                    <a:pt x="770" y="974"/>
                  </a:lnTo>
                  <a:lnTo>
                    <a:pt x="767" y="972"/>
                  </a:lnTo>
                  <a:lnTo>
                    <a:pt x="764" y="972"/>
                  </a:lnTo>
                  <a:lnTo>
                    <a:pt x="762" y="971"/>
                  </a:lnTo>
                  <a:lnTo>
                    <a:pt x="754" y="966"/>
                  </a:lnTo>
                  <a:lnTo>
                    <a:pt x="747" y="959"/>
                  </a:lnTo>
                  <a:lnTo>
                    <a:pt x="744" y="955"/>
                  </a:lnTo>
                  <a:lnTo>
                    <a:pt x="743" y="949"/>
                  </a:lnTo>
                  <a:lnTo>
                    <a:pt x="741" y="942"/>
                  </a:lnTo>
                  <a:lnTo>
                    <a:pt x="740" y="935"/>
                  </a:lnTo>
                  <a:lnTo>
                    <a:pt x="740" y="935"/>
                  </a:lnTo>
                  <a:close/>
                  <a:moveTo>
                    <a:pt x="900" y="1056"/>
                  </a:moveTo>
                  <a:lnTo>
                    <a:pt x="939" y="873"/>
                  </a:lnTo>
                  <a:lnTo>
                    <a:pt x="1080" y="873"/>
                  </a:lnTo>
                  <a:lnTo>
                    <a:pt x="1071" y="909"/>
                  </a:lnTo>
                  <a:lnTo>
                    <a:pt x="983" y="909"/>
                  </a:lnTo>
                  <a:lnTo>
                    <a:pt x="976" y="945"/>
                  </a:lnTo>
                  <a:lnTo>
                    <a:pt x="1058" y="945"/>
                  </a:lnTo>
                  <a:lnTo>
                    <a:pt x="1050" y="982"/>
                  </a:lnTo>
                  <a:lnTo>
                    <a:pt x="967" y="982"/>
                  </a:lnTo>
                  <a:lnTo>
                    <a:pt x="960" y="1018"/>
                  </a:lnTo>
                  <a:lnTo>
                    <a:pt x="1050" y="1018"/>
                  </a:lnTo>
                  <a:lnTo>
                    <a:pt x="1042" y="1056"/>
                  </a:lnTo>
                  <a:lnTo>
                    <a:pt x="900" y="1056"/>
                  </a:lnTo>
                  <a:close/>
                  <a:moveTo>
                    <a:pt x="1094" y="935"/>
                  </a:moveTo>
                  <a:lnTo>
                    <a:pt x="1094" y="926"/>
                  </a:lnTo>
                  <a:lnTo>
                    <a:pt x="1097" y="919"/>
                  </a:lnTo>
                  <a:lnTo>
                    <a:pt x="1098" y="912"/>
                  </a:lnTo>
                  <a:lnTo>
                    <a:pt x="1103" y="904"/>
                  </a:lnTo>
                  <a:lnTo>
                    <a:pt x="1107" y="899"/>
                  </a:lnTo>
                  <a:lnTo>
                    <a:pt x="1111" y="893"/>
                  </a:lnTo>
                  <a:lnTo>
                    <a:pt x="1117" y="889"/>
                  </a:lnTo>
                  <a:lnTo>
                    <a:pt x="1123" y="884"/>
                  </a:lnTo>
                  <a:lnTo>
                    <a:pt x="1137" y="877"/>
                  </a:lnTo>
                  <a:lnTo>
                    <a:pt x="1152" y="873"/>
                  </a:lnTo>
                  <a:lnTo>
                    <a:pt x="1168" y="870"/>
                  </a:lnTo>
                  <a:lnTo>
                    <a:pt x="1185" y="868"/>
                  </a:lnTo>
                  <a:lnTo>
                    <a:pt x="1189" y="868"/>
                  </a:lnTo>
                  <a:lnTo>
                    <a:pt x="1192" y="868"/>
                  </a:lnTo>
                  <a:lnTo>
                    <a:pt x="1195" y="868"/>
                  </a:lnTo>
                  <a:lnTo>
                    <a:pt x="1198" y="868"/>
                  </a:lnTo>
                  <a:lnTo>
                    <a:pt x="1208" y="870"/>
                  </a:lnTo>
                  <a:lnTo>
                    <a:pt x="1217" y="873"/>
                  </a:lnTo>
                  <a:lnTo>
                    <a:pt x="1225" y="876"/>
                  </a:lnTo>
                  <a:lnTo>
                    <a:pt x="1234" y="880"/>
                  </a:lnTo>
                  <a:lnTo>
                    <a:pt x="1241" y="884"/>
                  </a:lnTo>
                  <a:lnTo>
                    <a:pt x="1245" y="891"/>
                  </a:lnTo>
                  <a:lnTo>
                    <a:pt x="1250" y="900"/>
                  </a:lnTo>
                  <a:lnTo>
                    <a:pt x="1250" y="910"/>
                  </a:lnTo>
                  <a:lnTo>
                    <a:pt x="1250" y="914"/>
                  </a:lnTo>
                  <a:lnTo>
                    <a:pt x="1250" y="919"/>
                  </a:lnTo>
                  <a:lnTo>
                    <a:pt x="1248" y="923"/>
                  </a:lnTo>
                  <a:lnTo>
                    <a:pt x="1247" y="929"/>
                  </a:lnTo>
                  <a:lnTo>
                    <a:pt x="1195" y="927"/>
                  </a:lnTo>
                  <a:lnTo>
                    <a:pt x="1196" y="926"/>
                  </a:lnTo>
                  <a:lnTo>
                    <a:pt x="1196" y="925"/>
                  </a:lnTo>
                  <a:lnTo>
                    <a:pt x="1196" y="923"/>
                  </a:lnTo>
                  <a:lnTo>
                    <a:pt x="1196" y="922"/>
                  </a:lnTo>
                  <a:lnTo>
                    <a:pt x="1196" y="919"/>
                  </a:lnTo>
                  <a:lnTo>
                    <a:pt x="1195" y="914"/>
                  </a:lnTo>
                  <a:lnTo>
                    <a:pt x="1194" y="912"/>
                  </a:lnTo>
                  <a:lnTo>
                    <a:pt x="1191" y="910"/>
                  </a:lnTo>
                  <a:lnTo>
                    <a:pt x="1183" y="906"/>
                  </a:lnTo>
                  <a:lnTo>
                    <a:pt x="1176" y="906"/>
                  </a:lnTo>
                  <a:lnTo>
                    <a:pt x="1175" y="906"/>
                  </a:lnTo>
                  <a:lnTo>
                    <a:pt x="1175" y="906"/>
                  </a:lnTo>
                  <a:lnTo>
                    <a:pt x="1173" y="906"/>
                  </a:lnTo>
                  <a:lnTo>
                    <a:pt x="1172" y="906"/>
                  </a:lnTo>
                  <a:lnTo>
                    <a:pt x="1165" y="907"/>
                  </a:lnTo>
                  <a:lnTo>
                    <a:pt x="1156" y="912"/>
                  </a:lnTo>
                  <a:lnTo>
                    <a:pt x="1153" y="914"/>
                  </a:lnTo>
                  <a:lnTo>
                    <a:pt x="1152" y="917"/>
                  </a:lnTo>
                  <a:lnTo>
                    <a:pt x="1150" y="920"/>
                  </a:lnTo>
                  <a:lnTo>
                    <a:pt x="1149" y="925"/>
                  </a:lnTo>
                  <a:lnTo>
                    <a:pt x="1150" y="927"/>
                  </a:lnTo>
                  <a:lnTo>
                    <a:pt x="1153" y="932"/>
                  </a:lnTo>
                  <a:lnTo>
                    <a:pt x="1158" y="935"/>
                  </a:lnTo>
                  <a:lnTo>
                    <a:pt x="1165" y="938"/>
                  </a:lnTo>
                  <a:lnTo>
                    <a:pt x="1181" y="943"/>
                  </a:lnTo>
                  <a:lnTo>
                    <a:pt x="1199" y="949"/>
                  </a:lnTo>
                  <a:lnTo>
                    <a:pt x="1208" y="950"/>
                  </a:lnTo>
                  <a:lnTo>
                    <a:pt x="1214" y="953"/>
                  </a:lnTo>
                  <a:lnTo>
                    <a:pt x="1221" y="956"/>
                  </a:lnTo>
                  <a:lnTo>
                    <a:pt x="1225" y="959"/>
                  </a:lnTo>
                  <a:lnTo>
                    <a:pt x="1232" y="968"/>
                  </a:lnTo>
                  <a:lnTo>
                    <a:pt x="1237" y="975"/>
                  </a:lnTo>
                  <a:lnTo>
                    <a:pt x="1238" y="979"/>
                  </a:lnTo>
                  <a:lnTo>
                    <a:pt x="1238" y="982"/>
                  </a:lnTo>
                  <a:lnTo>
                    <a:pt x="1240" y="986"/>
                  </a:lnTo>
                  <a:lnTo>
                    <a:pt x="1240" y="991"/>
                  </a:lnTo>
                  <a:lnTo>
                    <a:pt x="1240" y="997"/>
                  </a:lnTo>
                  <a:lnTo>
                    <a:pt x="1238" y="1004"/>
                  </a:lnTo>
                  <a:lnTo>
                    <a:pt x="1235" y="1010"/>
                  </a:lnTo>
                  <a:lnTo>
                    <a:pt x="1234" y="1015"/>
                  </a:lnTo>
                  <a:lnTo>
                    <a:pt x="1225" y="1027"/>
                  </a:lnTo>
                  <a:lnTo>
                    <a:pt x="1215" y="1038"/>
                  </a:lnTo>
                  <a:lnTo>
                    <a:pt x="1209" y="1044"/>
                  </a:lnTo>
                  <a:lnTo>
                    <a:pt x="1202" y="1048"/>
                  </a:lnTo>
                  <a:lnTo>
                    <a:pt x="1194" y="1051"/>
                  </a:lnTo>
                  <a:lnTo>
                    <a:pt x="1185" y="1054"/>
                  </a:lnTo>
                  <a:lnTo>
                    <a:pt x="1176" y="1057"/>
                  </a:lnTo>
                  <a:lnTo>
                    <a:pt x="1166" y="1059"/>
                  </a:lnTo>
                  <a:lnTo>
                    <a:pt x="1155" y="1060"/>
                  </a:lnTo>
                  <a:lnTo>
                    <a:pt x="1143" y="1060"/>
                  </a:lnTo>
                  <a:lnTo>
                    <a:pt x="1124" y="1059"/>
                  </a:lnTo>
                  <a:lnTo>
                    <a:pt x="1109" y="1057"/>
                  </a:lnTo>
                  <a:lnTo>
                    <a:pt x="1103" y="1054"/>
                  </a:lnTo>
                  <a:lnTo>
                    <a:pt x="1097" y="1051"/>
                  </a:lnTo>
                  <a:lnTo>
                    <a:pt x="1093" y="1048"/>
                  </a:lnTo>
                  <a:lnTo>
                    <a:pt x="1090" y="1046"/>
                  </a:lnTo>
                  <a:lnTo>
                    <a:pt x="1084" y="1038"/>
                  </a:lnTo>
                  <a:lnTo>
                    <a:pt x="1080" y="1030"/>
                  </a:lnTo>
                  <a:lnTo>
                    <a:pt x="1077" y="1021"/>
                  </a:lnTo>
                  <a:lnTo>
                    <a:pt x="1077" y="1012"/>
                  </a:lnTo>
                  <a:lnTo>
                    <a:pt x="1077" y="1011"/>
                  </a:lnTo>
                  <a:lnTo>
                    <a:pt x="1077" y="1008"/>
                  </a:lnTo>
                  <a:lnTo>
                    <a:pt x="1077" y="1007"/>
                  </a:lnTo>
                  <a:lnTo>
                    <a:pt x="1077" y="1004"/>
                  </a:lnTo>
                  <a:lnTo>
                    <a:pt x="1077" y="1002"/>
                  </a:lnTo>
                  <a:lnTo>
                    <a:pt x="1077" y="1001"/>
                  </a:lnTo>
                  <a:lnTo>
                    <a:pt x="1077" y="998"/>
                  </a:lnTo>
                  <a:lnTo>
                    <a:pt x="1078" y="997"/>
                  </a:lnTo>
                  <a:lnTo>
                    <a:pt x="1130" y="997"/>
                  </a:lnTo>
                  <a:lnTo>
                    <a:pt x="1129" y="998"/>
                  </a:lnTo>
                  <a:lnTo>
                    <a:pt x="1129" y="999"/>
                  </a:lnTo>
                  <a:lnTo>
                    <a:pt x="1129" y="1001"/>
                  </a:lnTo>
                  <a:lnTo>
                    <a:pt x="1129" y="1002"/>
                  </a:lnTo>
                  <a:lnTo>
                    <a:pt x="1130" y="1007"/>
                  </a:lnTo>
                  <a:lnTo>
                    <a:pt x="1130" y="1011"/>
                  </a:lnTo>
                  <a:lnTo>
                    <a:pt x="1132" y="1015"/>
                  </a:lnTo>
                  <a:lnTo>
                    <a:pt x="1134" y="1018"/>
                  </a:lnTo>
                  <a:lnTo>
                    <a:pt x="1137" y="1021"/>
                  </a:lnTo>
                  <a:lnTo>
                    <a:pt x="1142" y="1022"/>
                  </a:lnTo>
                  <a:lnTo>
                    <a:pt x="1146" y="1024"/>
                  </a:lnTo>
                  <a:lnTo>
                    <a:pt x="1152" y="1024"/>
                  </a:lnTo>
                  <a:lnTo>
                    <a:pt x="1155" y="1024"/>
                  </a:lnTo>
                  <a:lnTo>
                    <a:pt x="1158" y="1024"/>
                  </a:lnTo>
                  <a:lnTo>
                    <a:pt x="1162" y="1022"/>
                  </a:lnTo>
                  <a:lnTo>
                    <a:pt x="1166" y="1021"/>
                  </a:lnTo>
                  <a:lnTo>
                    <a:pt x="1172" y="1018"/>
                  </a:lnTo>
                  <a:lnTo>
                    <a:pt x="1178" y="1015"/>
                  </a:lnTo>
                  <a:lnTo>
                    <a:pt x="1181" y="1012"/>
                  </a:lnTo>
                  <a:lnTo>
                    <a:pt x="1182" y="1010"/>
                  </a:lnTo>
                  <a:lnTo>
                    <a:pt x="1183" y="1007"/>
                  </a:lnTo>
                  <a:lnTo>
                    <a:pt x="1183" y="1002"/>
                  </a:lnTo>
                  <a:lnTo>
                    <a:pt x="1183" y="1002"/>
                  </a:lnTo>
                  <a:lnTo>
                    <a:pt x="1183" y="1001"/>
                  </a:lnTo>
                  <a:lnTo>
                    <a:pt x="1183" y="1001"/>
                  </a:lnTo>
                  <a:lnTo>
                    <a:pt x="1183" y="1001"/>
                  </a:lnTo>
                  <a:lnTo>
                    <a:pt x="1183" y="998"/>
                  </a:lnTo>
                  <a:lnTo>
                    <a:pt x="1181" y="995"/>
                  </a:lnTo>
                  <a:lnTo>
                    <a:pt x="1178" y="992"/>
                  </a:lnTo>
                  <a:lnTo>
                    <a:pt x="1173" y="989"/>
                  </a:lnTo>
                  <a:lnTo>
                    <a:pt x="1163" y="985"/>
                  </a:lnTo>
                  <a:lnTo>
                    <a:pt x="1153" y="982"/>
                  </a:lnTo>
                  <a:lnTo>
                    <a:pt x="1146" y="981"/>
                  </a:lnTo>
                  <a:lnTo>
                    <a:pt x="1139" y="978"/>
                  </a:lnTo>
                  <a:lnTo>
                    <a:pt x="1132" y="976"/>
                  </a:lnTo>
                  <a:lnTo>
                    <a:pt x="1127" y="975"/>
                  </a:lnTo>
                  <a:lnTo>
                    <a:pt x="1127" y="975"/>
                  </a:lnTo>
                  <a:lnTo>
                    <a:pt x="1126" y="975"/>
                  </a:lnTo>
                  <a:lnTo>
                    <a:pt x="1126" y="975"/>
                  </a:lnTo>
                  <a:lnTo>
                    <a:pt x="1126" y="975"/>
                  </a:lnTo>
                  <a:lnTo>
                    <a:pt x="1126" y="975"/>
                  </a:lnTo>
                  <a:lnTo>
                    <a:pt x="1126" y="975"/>
                  </a:lnTo>
                  <a:lnTo>
                    <a:pt x="1126" y="975"/>
                  </a:lnTo>
                  <a:lnTo>
                    <a:pt x="1126" y="975"/>
                  </a:lnTo>
                  <a:lnTo>
                    <a:pt x="1123" y="974"/>
                  </a:lnTo>
                  <a:lnTo>
                    <a:pt x="1120" y="972"/>
                  </a:lnTo>
                  <a:lnTo>
                    <a:pt x="1117" y="972"/>
                  </a:lnTo>
                  <a:lnTo>
                    <a:pt x="1114" y="971"/>
                  </a:lnTo>
                  <a:lnTo>
                    <a:pt x="1107" y="966"/>
                  </a:lnTo>
                  <a:lnTo>
                    <a:pt x="1100" y="959"/>
                  </a:lnTo>
                  <a:lnTo>
                    <a:pt x="1097" y="955"/>
                  </a:lnTo>
                  <a:lnTo>
                    <a:pt x="1096" y="949"/>
                  </a:lnTo>
                  <a:lnTo>
                    <a:pt x="1094" y="942"/>
                  </a:lnTo>
                  <a:lnTo>
                    <a:pt x="1094" y="935"/>
                  </a:lnTo>
                  <a:lnTo>
                    <a:pt x="1094" y="935"/>
                  </a:lnTo>
                  <a:close/>
                  <a:moveTo>
                    <a:pt x="1255" y="1056"/>
                  </a:moveTo>
                  <a:lnTo>
                    <a:pt x="1296" y="873"/>
                  </a:lnTo>
                  <a:lnTo>
                    <a:pt x="1348" y="873"/>
                  </a:lnTo>
                  <a:lnTo>
                    <a:pt x="1309" y="1056"/>
                  </a:lnTo>
                  <a:lnTo>
                    <a:pt x="1255" y="1056"/>
                  </a:lnTo>
                  <a:close/>
                  <a:moveTo>
                    <a:pt x="620" y="1216"/>
                  </a:moveTo>
                  <a:lnTo>
                    <a:pt x="622" y="1207"/>
                  </a:lnTo>
                  <a:lnTo>
                    <a:pt x="623" y="1200"/>
                  </a:lnTo>
                  <a:lnTo>
                    <a:pt x="626" y="1192"/>
                  </a:lnTo>
                  <a:lnTo>
                    <a:pt x="629" y="1185"/>
                  </a:lnTo>
                  <a:lnTo>
                    <a:pt x="633" y="1180"/>
                  </a:lnTo>
                  <a:lnTo>
                    <a:pt x="638" y="1174"/>
                  </a:lnTo>
                  <a:lnTo>
                    <a:pt x="643" y="1169"/>
                  </a:lnTo>
                  <a:lnTo>
                    <a:pt x="651" y="1165"/>
                  </a:lnTo>
                  <a:lnTo>
                    <a:pt x="664" y="1158"/>
                  </a:lnTo>
                  <a:lnTo>
                    <a:pt x="679" y="1154"/>
                  </a:lnTo>
                  <a:lnTo>
                    <a:pt x="695" y="1151"/>
                  </a:lnTo>
                  <a:lnTo>
                    <a:pt x="713" y="1149"/>
                  </a:lnTo>
                  <a:lnTo>
                    <a:pt x="715" y="1149"/>
                  </a:lnTo>
                  <a:lnTo>
                    <a:pt x="718" y="1149"/>
                  </a:lnTo>
                  <a:lnTo>
                    <a:pt x="721" y="1149"/>
                  </a:lnTo>
                  <a:lnTo>
                    <a:pt x="726" y="1151"/>
                  </a:lnTo>
                  <a:lnTo>
                    <a:pt x="734" y="1151"/>
                  </a:lnTo>
                  <a:lnTo>
                    <a:pt x="744" y="1154"/>
                  </a:lnTo>
                  <a:lnTo>
                    <a:pt x="753" y="1156"/>
                  </a:lnTo>
                  <a:lnTo>
                    <a:pt x="760" y="1161"/>
                  </a:lnTo>
                  <a:lnTo>
                    <a:pt x="767" y="1165"/>
                  </a:lnTo>
                  <a:lnTo>
                    <a:pt x="773" y="1172"/>
                  </a:lnTo>
                  <a:lnTo>
                    <a:pt x="776" y="1181"/>
                  </a:lnTo>
                  <a:lnTo>
                    <a:pt x="777" y="1191"/>
                  </a:lnTo>
                  <a:lnTo>
                    <a:pt x="777" y="1195"/>
                  </a:lnTo>
                  <a:lnTo>
                    <a:pt x="776" y="1200"/>
                  </a:lnTo>
                  <a:lnTo>
                    <a:pt x="776" y="1204"/>
                  </a:lnTo>
                  <a:lnTo>
                    <a:pt x="774" y="1210"/>
                  </a:lnTo>
                  <a:lnTo>
                    <a:pt x="723" y="1210"/>
                  </a:lnTo>
                  <a:lnTo>
                    <a:pt x="723" y="1207"/>
                  </a:lnTo>
                  <a:lnTo>
                    <a:pt x="723" y="1205"/>
                  </a:lnTo>
                  <a:lnTo>
                    <a:pt x="723" y="1204"/>
                  </a:lnTo>
                  <a:lnTo>
                    <a:pt x="723" y="1203"/>
                  </a:lnTo>
                  <a:lnTo>
                    <a:pt x="723" y="1200"/>
                  </a:lnTo>
                  <a:lnTo>
                    <a:pt x="721" y="1195"/>
                  </a:lnTo>
                  <a:lnTo>
                    <a:pt x="720" y="1192"/>
                  </a:lnTo>
                  <a:lnTo>
                    <a:pt x="717" y="1191"/>
                  </a:lnTo>
                  <a:lnTo>
                    <a:pt x="710" y="1188"/>
                  </a:lnTo>
                  <a:lnTo>
                    <a:pt x="702" y="1187"/>
                  </a:lnTo>
                  <a:lnTo>
                    <a:pt x="702" y="1187"/>
                  </a:lnTo>
                  <a:lnTo>
                    <a:pt x="701" y="1187"/>
                  </a:lnTo>
                  <a:lnTo>
                    <a:pt x="700" y="1187"/>
                  </a:lnTo>
                  <a:lnTo>
                    <a:pt x="700" y="1187"/>
                  </a:lnTo>
                  <a:lnTo>
                    <a:pt x="691" y="1188"/>
                  </a:lnTo>
                  <a:lnTo>
                    <a:pt x="684" y="1192"/>
                  </a:lnTo>
                  <a:lnTo>
                    <a:pt x="681" y="1195"/>
                  </a:lnTo>
                  <a:lnTo>
                    <a:pt x="678" y="1198"/>
                  </a:lnTo>
                  <a:lnTo>
                    <a:pt x="677" y="1201"/>
                  </a:lnTo>
                  <a:lnTo>
                    <a:pt x="677" y="1205"/>
                  </a:lnTo>
                  <a:lnTo>
                    <a:pt x="678" y="1208"/>
                  </a:lnTo>
                  <a:lnTo>
                    <a:pt x="679" y="1213"/>
                  </a:lnTo>
                  <a:lnTo>
                    <a:pt x="685" y="1216"/>
                  </a:lnTo>
                  <a:lnTo>
                    <a:pt x="691" y="1218"/>
                  </a:lnTo>
                  <a:lnTo>
                    <a:pt x="707" y="1224"/>
                  </a:lnTo>
                  <a:lnTo>
                    <a:pt x="727" y="1230"/>
                  </a:lnTo>
                  <a:lnTo>
                    <a:pt x="734" y="1231"/>
                  </a:lnTo>
                  <a:lnTo>
                    <a:pt x="741" y="1234"/>
                  </a:lnTo>
                  <a:lnTo>
                    <a:pt x="747" y="1237"/>
                  </a:lnTo>
                  <a:lnTo>
                    <a:pt x="751" y="1240"/>
                  </a:lnTo>
                  <a:lnTo>
                    <a:pt x="759" y="1249"/>
                  </a:lnTo>
                  <a:lnTo>
                    <a:pt x="763" y="1256"/>
                  </a:lnTo>
                  <a:lnTo>
                    <a:pt x="764" y="1260"/>
                  </a:lnTo>
                  <a:lnTo>
                    <a:pt x="766" y="1263"/>
                  </a:lnTo>
                  <a:lnTo>
                    <a:pt x="766" y="1267"/>
                  </a:lnTo>
                  <a:lnTo>
                    <a:pt x="766" y="1272"/>
                  </a:lnTo>
                  <a:lnTo>
                    <a:pt x="766" y="1277"/>
                  </a:lnTo>
                  <a:lnTo>
                    <a:pt x="764" y="1285"/>
                  </a:lnTo>
                  <a:lnTo>
                    <a:pt x="763" y="1290"/>
                  </a:lnTo>
                  <a:lnTo>
                    <a:pt x="760" y="1296"/>
                  </a:lnTo>
                  <a:lnTo>
                    <a:pt x="753" y="1309"/>
                  </a:lnTo>
                  <a:lnTo>
                    <a:pt x="743" y="1319"/>
                  </a:lnTo>
                  <a:lnTo>
                    <a:pt x="736" y="1325"/>
                  </a:lnTo>
                  <a:lnTo>
                    <a:pt x="728" y="1329"/>
                  </a:lnTo>
                  <a:lnTo>
                    <a:pt x="721" y="1332"/>
                  </a:lnTo>
                  <a:lnTo>
                    <a:pt x="713" y="1335"/>
                  </a:lnTo>
                  <a:lnTo>
                    <a:pt x="702" y="1338"/>
                  </a:lnTo>
                  <a:lnTo>
                    <a:pt x="692" y="1339"/>
                  </a:lnTo>
                  <a:lnTo>
                    <a:pt x="682" y="1341"/>
                  </a:lnTo>
                  <a:lnTo>
                    <a:pt x="671" y="1341"/>
                  </a:lnTo>
                  <a:lnTo>
                    <a:pt x="651" y="1339"/>
                  </a:lnTo>
                  <a:lnTo>
                    <a:pt x="636" y="1338"/>
                  </a:lnTo>
                  <a:lnTo>
                    <a:pt x="629" y="1335"/>
                  </a:lnTo>
                  <a:lnTo>
                    <a:pt x="625" y="1332"/>
                  </a:lnTo>
                  <a:lnTo>
                    <a:pt x="620" y="1329"/>
                  </a:lnTo>
                  <a:lnTo>
                    <a:pt x="616" y="1326"/>
                  </a:lnTo>
                  <a:lnTo>
                    <a:pt x="610" y="1319"/>
                  </a:lnTo>
                  <a:lnTo>
                    <a:pt x="606" y="1311"/>
                  </a:lnTo>
                  <a:lnTo>
                    <a:pt x="605" y="1302"/>
                  </a:lnTo>
                  <a:lnTo>
                    <a:pt x="603" y="1293"/>
                  </a:lnTo>
                  <a:lnTo>
                    <a:pt x="603" y="1292"/>
                  </a:lnTo>
                  <a:lnTo>
                    <a:pt x="603" y="1289"/>
                  </a:lnTo>
                  <a:lnTo>
                    <a:pt x="603" y="1288"/>
                  </a:lnTo>
                  <a:lnTo>
                    <a:pt x="603" y="1286"/>
                  </a:lnTo>
                  <a:lnTo>
                    <a:pt x="605" y="1283"/>
                  </a:lnTo>
                  <a:lnTo>
                    <a:pt x="605" y="1282"/>
                  </a:lnTo>
                  <a:lnTo>
                    <a:pt x="605" y="1279"/>
                  </a:lnTo>
                  <a:lnTo>
                    <a:pt x="605" y="1277"/>
                  </a:lnTo>
                  <a:lnTo>
                    <a:pt x="656" y="1277"/>
                  </a:lnTo>
                  <a:lnTo>
                    <a:pt x="656" y="1279"/>
                  </a:lnTo>
                  <a:lnTo>
                    <a:pt x="656" y="1280"/>
                  </a:lnTo>
                  <a:lnTo>
                    <a:pt x="656" y="1282"/>
                  </a:lnTo>
                  <a:lnTo>
                    <a:pt x="656" y="1283"/>
                  </a:lnTo>
                  <a:lnTo>
                    <a:pt x="656" y="1288"/>
                  </a:lnTo>
                  <a:lnTo>
                    <a:pt x="658" y="1292"/>
                  </a:lnTo>
                  <a:lnTo>
                    <a:pt x="659" y="1296"/>
                  </a:lnTo>
                  <a:lnTo>
                    <a:pt x="662" y="1299"/>
                  </a:lnTo>
                  <a:lnTo>
                    <a:pt x="665" y="1302"/>
                  </a:lnTo>
                  <a:lnTo>
                    <a:pt x="668" y="1303"/>
                  </a:lnTo>
                  <a:lnTo>
                    <a:pt x="674" y="1305"/>
                  </a:lnTo>
                  <a:lnTo>
                    <a:pt x="678" y="1305"/>
                  </a:lnTo>
                  <a:lnTo>
                    <a:pt x="681" y="1305"/>
                  </a:lnTo>
                  <a:lnTo>
                    <a:pt x="685" y="1305"/>
                  </a:lnTo>
                  <a:lnTo>
                    <a:pt x="688" y="1303"/>
                  </a:lnTo>
                  <a:lnTo>
                    <a:pt x="692" y="1303"/>
                  </a:lnTo>
                  <a:lnTo>
                    <a:pt x="700" y="1301"/>
                  </a:lnTo>
                  <a:lnTo>
                    <a:pt x="705" y="1296"/>
                  </a:lnTo>
                  <a:lnTo>
                    <a:pt x="707" y="1293"/>
                  </a:lnTo>
                  <a:lnTo>
                    <a:pt x="710" y="1290"/>
                  </a:lnTo>
                  <a:lnTo>
                    <a:pt x="710" y="1288"/>
                  </a:lnTo>
                  <a:lnTo>
                    <a:pt x="710" y="1283"/>
                  </a:lnTo>
                  <a:lnTo>
                    <a:pt x="710" y="1283"/>
                  </a:lnTo>
                  <a:lnTo>
                    <a:pt x="710" y="1283"/>
                  </a:lnTo>
                  <a:lnTo>
                    <a:pt x="710" y="1282"/>
                  </a:lnTo>
                  <a:lnTo>
                    <a:pt x="710" y="1282"/>
                  </a:lnTo>
                  <a:lnTo>
                    <a:pt x="710" y="1279"/>
                  </a:lnTo>
                  <a:lnTo>
                    <a:pt x="708" y="1276"/>
                  </a:lnTo>
                  <a:lnTo>
                    <a:pt x="705" y="1273"/>
                  </a:lnTo>
                  <a:lnTo>
                    <a:pt x="701" y="1270"/>
                  </a:lnTo>
                  <a:lnTo>
                    <a:pt x="691" y="1267"/>
                  </a:lnTo>
                  <a:lnTo>
                    <a:pt x="679" y="1263"/>
                  </a:lnTo>
                  <a:lnTo>
                    <a:pt x="672" y="1262"/>
                  </a:lnTo>
                  <a:lnTo>
                    <a:pt x="665" y="1259"/>
                  </a:lnTo>
                  <a:lnTo>
                    <a:pt x="659" y="1257"/>
                  </a:lnTo>
                  <a:lnTo>
                    <a:pt x="654" y="1256"/>
                  </a:lnTo>
                  <a:lnTo>
                    <a:pt x="654" y="1256"/>
                  </a:lnTo>
                  <a:lnTo>
                    <a:pt x="654" y="1256"/>
                  </a:lnTo>
                  <a:lnTo>
                    <a:pt x="654" y="1256"/>
                  </a:lnTo>
                  <a:lnTo>
                    <a:pt x="652" y="1256"/>
                  </a:lnTo>
                  <a:lnTo>
                    <a:pt x="652" y="1256"/>
                  </a:lnTo>
                  <a:lnTo>
                    <a:pt x="652" y="1256"/>
                  </a:lnTo>
                  <a:lnTo>
                    <a:pt x="652" y="1256"/>
                  </a:lnTo>
                  <a:lnTo>
                    <a:pt x="652" y="1256"/>
                  </a:lnTo>
                  <a:lnTo>
                    <a:pt x="649" y="1254"/>
                  </a:lnTo>
                  <a:lnTo>
                    <a:pt x="646" y="1253"/>
                  </a:lnTo>
                  <a:lnTo>
                    <a:pt x="643" y="1253"/>
                  </a:lnTo>
                  <a:lnTo>
                    <a:pt x="641" y="1252"/>
                  </a:lnTo>
                  <a:lnTo>
                    <a:pt x="633" y="1247"/>
                  </a:lnTo>
                  <a:lnTo>
                    <a:pt x="628" y="1240"/>
                  </a:lnTo>
                  <a:lnTo>
                    <a:pt x="625" y="1236"/>
                  </a:lnTo>
                  <a:lnTo>
                    <a:pt x="622" y="1230"/>
                  </a:lnTo>
                  <a:lnTo>
                    <a:pt x="620" y="1224"/>
                  </a:lnTo>
                  <a:lnTo>
                    <a:pt x="620" y="1216"/>
                  </a:lnTo>
                  <a:lnTo>
                    <a:pt x="620" y="1216"/>
                  </a:lnTo>
                  <a:close/>
                  <a:moveTo>
                    <a:pt x="780" y="1337"/>
                  </a:moveTo>
                  <a:lnTo>
                    <a:pt x="818" y="1154"/>
                  </a:lnTo>
                  <a:lnTo>
                    <a:pt x="960" y="1154"/>
                  </a:lnTo>
                  <a:lnTo>
                    <a:pt x="952" y="1190"/>
                  </a:lnTo>
                  <a:lnTo>
                    <a:pt x="864" y="1190"/>
                  </a:lnTo>
                  <a:lnTo>
                    <a:pt x="857" y="1226"/>
                  </a:lnTo>
                  <a:lnTo>
                    <a:pt x="937" y="1226"/>
                  </a:lnTo>
                  <a:lnTo>
                    <a:pt x="930" y="1263"/>
                  </a:lnTo>
                  <a:lnTo>
                    <a:pt x="848" y="1263"/>
                  </a:lnTo>
                  <a:lnTo>
                    <a:pt x="839" y="1299"/>
                  </a:lnTo>
                  <a:lnTo>
                    <a:pt x="930" y="1299"/>
                  </a:lnTo>
                  <a:lnTo>
                    <a:pt x="921" y="1337"/>
                  </a:lnTo>
                  <a:lnTo>
                    <a:pt x="780" y="1337"/>
                  </a:lnTo>
                  <a:close/>
                  <a:moveTo>
                    <a:pt x="950" y="1337"/>
                  </a:moveTo>
                  <a:lnTo>
                    <a:pt x="988" y="1154"/>
                  </a:lnTo>
                  <a:lnTo>
                    <a:pt x="1061" y="1154"/>
                  </a:lnTo>
                  <a:lnTo>
                    <a:pt x="1094" y="1285"/>
                  </a:lnTo>
                  <a:lnTo>
                    <a:pt x="1123" y="1154"/>
                  </a:lnTo>
                  <a:lnTo>
                    <a:pt x="1172" y="1154"/>
                  </a:lnTo>
                  <a:lnTo>
                    <a:pt x="1132" y="1337"/>
                  </a:lnTo>
                  <a:lnTo>
                    <a:pt x="1060" y="1337"/>
                  </a:lnTo>
                  <a:lnTo>
                    <a:pt x="1025" y="1197"/>
                  </a:lnTo>
                  <a:lnTo>
                    <a:pt x="998" y="1337"/>
                  </a:lnTo>
                  <a:lnTo>
                    <a:pt x="950" y="1337"/>
                  </a:lnTo>
                  <a:close/>
                  <a:moveTo>
                    <a:pt x="1149" y="1337"/>
                  </a:moveTo>
                  <a:lnTo>
                    <a:pt x="1260" y="1154"/>
                  </a:lnTo>
                  <a:lnTo>
                    <a:pt x="1323" y="1154"/>
                  </a:lnTo>
                  <a:lnTo>
                    <a:pt x="1358" y="1337"/>
                  </a:lnTo>
                  <a:lnTo>
                    <a:pt x="1299" y="1337"/>
                  </a:lnTo>
                  <a:lnTo>
                    <a:pt x="1293" y="1301"/>
                  </a:lnTo>
                  <a:lnTo>
                    <a:pt x="1221" y="1301"/>
                  </a:lnTo>
                  <a:lnTo>
                    <a:pt x="1202" y="1337"/>
                  </a:lnTo>
                  <a:lnTo>
                    <a:pt x="1149" y="1337"/>
                  </a:lnTo>
                  <a:close/>
                  <a:moveTo>
                    <a:pt x="1289" y="1263"/>
                  </a:moveTo>
                  <a:lnTo>
                    <a:pt x="1281" y="1185"/>
                  </a:lnTo>
                  <a:lnTo>
                    <a:pt x="1241" y="1263"/>
                  </a:lnTo>
                  <a:lnTo>
                    <a:pt x="1289" y="1263"/>
                  </a:lnTo>
                  <a:close/>
                  <a:moveTo>
                    <a:pt x="1375" y="1337"/>
                  </a:moveTo>
                  <a:lnTo>
                    <a:pt x="1415" y="1154"/>
                  </a:lnTo>
                  <a:lnTo>
                    <a:pt x="1467" y="1154"/>
                  </a:lnTo>
                  <a:lnTo>
                    <a:pt x="1430" y="1337"/>
                  </a:lnTo>
                  <a:lnTo>
                    <a:pt x="1375" y="1337"/>
                  </a:lnTo>
                  <a:close/>
                  <a:moveTo>
                    <a:pt x="825" y="1617"/>
                  </a:moveTo>
                  <a:lnTo>
                    <a:pt x="864" y="1434"/>
                  </a:lnTo>
                  <a:lnTo>
                    <a:pt x="916" y="1434"/>
                  </a:lnTo>
                  <a:lnTo>
                    <a:pt x="878" y="1617"/>
                  </a:lnTo>
                  <a:lnTo>
                    <a:pt x="825" y="1617"/>
                  </a:lnTo>
                  <a:close/>
                  <a:moveTo>
                    <a:pt x="906" y="1617"/>
                  </a:moveTo>
                  <a:lnTo>
                    <a:pt x="944" y="1434"/>
                  </a:lnTo>
                  <a:lnTo>
                    <a:pt x="1086" y="1434"/>
                  </a:lnTo>
                  <a:lnTo>
                    <a:pt x="1078" y="1470"/>
                  </a:lnTo>
                  <a:lnTo>
                    <a:pt x="990" y="1470"/>
                  </a:lnTo>
                  <a:lnTo>
                    <a:pt x="982" y="1506"/>
                  </a:lnTo>
                  <a:lnTo>
                    <a:pt x="1064" y="1506"/>
                  </a:lnTo>
                  <a:lnTo>
                    <a:pt x="1055" y="1544"/>
                  </a:lnTo>
                  <a:lnTo>
                    <a:pt x="975" y="1544"/>
                  </a:lnTo>
                  <a:lnTo>
                    <a:pt x="966" y="1580"/>
                  </a:lnTo>
                  <a:lnTo>
                    <a:pt x="1055" y="1580"/>
                  </a:lnTo>
                  <a:lnTo>
                    <a:pt x="1048" y="1617"/>
                  </a:lnTo>
                  <a:lnTo>
                    <a:pt x="906" y="1617"/>
                  </a:lnTo>
                  <a:close/>
                  <a:moveTo>
                    <a:pt x="1075" y="1617"/>
                  </a:moveTo>
                  <a:lnTo>
                    <a:pt x="1114" y="1434"/>
                  </a:lnTo>
                  <a:lnTo>
                    <a:pt x="1168" y="1434"/>
                  </a:lnTo>
                  <a:lnTo>
                    <a:pt x="1136" y="1579"/>
                  </a:lnTo>
                  <a:lnTo>
                    <a:pt x="1219" y="1579"/>
                  </a:lnTo>
                  <a:lnTo>
                    <a:pt x="1212" y="1617"/>
                  </a:lnTo>
                  <a:lnTo>
                    <a:pt x="1075" y="1617"/>
                  </a:lnTo>
                  <a:close/>
                  <a:moveTo>
                    <a:pt x="3138" y="1656"/>
                  </a:moveTo>
                  <a:lnTo>
                    <a:pt x="3444" y="213"/>
                  </a:lnTo>
                  <a:lnTo>
                    <a:pt x="3044" y="213"/>
                  </a:lnTo>
                  <a:lnTo>
                    <a:pt x="2737" y="1656"/>
                  </a:lnTo>
                  <a:lnTo>
                    <a:pt x="3138" y="1656"/>
                  </a:lnTo>
                  <a:close/>
                  <a:moveTo>
                    <a:pt x="4506" y="1656"/>
                  </a:moveTo>
                  <a:lnTo>
                    <a:pt x="4565" y="1377"/>
                  </a:lnTo>
                  <a:lnTo>
                    <a:pt x="3866" y="1377"/>
                  </a:lnTo>
                  <a:lnTo>
                    <a:pt x="3931" y="1070"/>
                  </a:lnTo>
                  <a:lnTo>
                    <a:pt x="4575" y="1070"/>
                  </a:lnTo>
                  <a:lnTo>
                    <a:pt x="4634" y="791"/>
                  </a:lnTo>
                  <a:lnTo>
                    <a:pt x="3990" y="791"/>
                  </a:lnTo>
                  <a:lnTo>
                    <a:pt x="4053" y="492"/>
                  </a:lnTo>
                  <a:lnTo>
                    <a:pt x="4753" y="492"/>
                  </a:lnTo>
                  <a:lnTo>
                    <a:pt x="4812" y="213"/>
                  </a:lnTo>
                  <a:lnTo>
                    <a:pt x="3714" y="213"/>
                  </a:lnTo>
                  <a:lnTo>
                    <a:pt x="3407" y="1656"/>
                  </a:lnTo>
                  <a:lnTo>
                    <a:pt x="4506" y="1656"/>
                  </a:lnTo>
                  <a:close/>
                  <a:moveTo>
                    <a:pt x="5789" y="1656"/>
                  </a:moveTo>
                  <a:lnTo>
                    <a:pt x="5848" y="1377"/>
                  </a:lnTo>
                  <a:lnTo>
                    <a:pt x="5195" y="1377"/>
                  </a:lnTo>
                  <a:lnTo>
                    <a:pt x="5442" y="213"/>
                  </a:lnTo>
                  <a:lnTo>
                    <a:pt x="5043" y="213"/>
                  </a:lnTo>
                  <a:lnTo>
                    <a:pt x="4736" y="1656"/>
                  </a:lnTo>
                  <a:lnTo>
                    <a:pt x="5789" y="1656"/>
                  </a:lnTo>
                  <a:close/>
                </a:path>
              </a:pathLst>
            </a:custGeom>
            <a:grpFill/>
            <a:ln>
              <a:noFill/>
            </a:ln>
          </p:spPr>
          <p:txBody>
            <a:bodyPr spcFirstLastPara="1" wrap="square" lIns="91430" tIns="45709" rIns="91430" bIns="45709" anchor="t" anchorCtr="0">
              <a:noAutofit/>
            </a:bodyPr>
            <a:lstStyle/>
            <a:p>
              <a:pPr defTabSz="414772"/>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373225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373"/>
        <p:cNvGrpSpPr/>
        <p:nvPr/>
      </p:nvGrpSpPr>
      <p:grpSpPr>
        <a:xfrm>
          <a:off x="0" y="0"/>
          <a:ext cx="0" cy="0"/>
          <a:chOff x="0" y="0"/>
          <a:chExt cx="0" cy="0"/>
        </a:xfrm>
      </p:grpSpPr>
      <p:sp>
        <p:nvSpPr>
          <p:cNvPr id="374" name="Google Shape;374;p64"/>
          <p:cNvSpPr txBox="1">
            <a:spLocks noGrp="1"/>
          </p:cNvSpPr>
          <p:nvPr>
            <p:ph type="title"/>
          </p:nvPr>
        </p:nvSpPr>
        <p:spPr>
          <a:xfrm>
            <a:off x="838200" y="365125"/>
            <a:ext cx="10515600" cy="1325563"/>
          </a:xfrm>
          <a:prstGeom prst="rect">
            <a:avLst/>
          </a:prstGeom>
          <a:noFill/>
          <a:ln>
            <a:noFill/>
          </a:ln>
        </p:spPr>
        <p:txBody>
          <a:bodyPr spcFirstLastPara="1" wrap="square" lIns="0" tIns="192000" rIns="0" bIns="0" anchor="t" anchorCtr="0">
            <a:no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75" name="Google Shape;375;p64"/>
          <p:cNvCxnSpPr/>
          <p:nvPr/>
        </p:nvCxnSpPr>
        <p:spPr>
          <a:xfrm>
            <a:off x="300038" y="6378497"/>
            <a:ext cx="11894703" cy="0"/>
          </a:xfrm>
          <a:prstGeom prst="straightConnector1">
            <a:avLst/>
          </a:prstGeom>
          <a:noFill/>
          <a:ln w="9525" cap="flat" cmpd="sng">
            <a:solidFill>
              <a:srgbClr val="00B0F0"/>
            </a:solidFill>
            <a:prstDash val="solid"/>
            <a:miter lim="800000"/>
            <a:headEnd type="oval" w="med" len="med"/>
            <a:tailEnd type="none" w="sm" len="sm"/>
          </a:ln>
        </p:spPr>
      </p:cxnSp>
      <p:grpSp>
        <p:nvGrpSpPr>
          <p:cNvPr id="376" name="Google Shape;376;p64"/>
          <p:cNvGrpSpPr/>
          <p:nvPr/>
        </p:nvGrpSpPr>
        <p:grpSpPr>
          <a:xfrm>
            <a:off x="300038" y="6551592"/>
            <a:ext cx="1357655" cy="218851"/>
            <a:chOff x="0" y="1541"/>
            <a:chExt cx="7680" cy="1238"/>
          </a:xfrm>
        </p:grpSpPr>
        <p:sp>
          <p:nvSpPr>
            <p:cNvPr id="377" name="Google Shape;377;p64"/>
            <p:cNvSpPr/>
            <p:nvPr/>
          </p:nvSpPr>
          <p:spPr>
            <a:xfrm>
              <a:off x="0" y="1891"/>
              <a:ext cx="92" cy="92"/>
            </a:xfrm>
            <a:custGeom>
              <a:avLst/>
              <a:gdLst/>
              <a:ahLst/>
              <a:cxnLst/>
              <a:rect l="l" t="t" r="r" b="b"/>
              <a:pathLst>
                <a:path w="183" h="183" extrusionOk="0">
                  <a:moveTo>
                    <a:pt x="183" y="92"/>
                  </a:moveTo>
                  <a:lnTo>
                    <a:pt x="183" y="92"/>
                  </a:lnTo>
                  <a:lnTo>
                    <a:pt x="183" y="102"/>
                  </a:lnTo>
                  <a:lnTo>
                    <a:pt x="182" y="111"/>
                  </a:lnTo>
                  <a:lnTo>
                    <a:pt x="176" y="128"/>
                  </a:lnTo>
                  <a:lnTo>
                    <a:pt x="168" y="143"/>
                  </a:lnTo>
                  <a:lnTo>
                    <a:pt x="157" y="157"/>
                  </a:lnTo>
                  <a:lnTo>
                    <a:pt x="143" y="168"/>
                  </a:lnTo>
                  <a:lnTo>
                    <a:pt x="128" y="176"/>
                  </a:lnTo>
                  <a:lnTo>
                    <a:pt x="111" y="182"/>
                  </a:lnTo>
                  <a:lnTo>
                    <a:pt x="102" y="183"/>
                  </a:lnTo>
                  <a:lnTo>
                    <a:pt x="93" y="183"/>
                  </a:lnTo>
                  <a:lnTo>
                    <a:pt x="93" y="183"/>
                  </a:lnTo>
                  <a:lnTo>
                    <a:pt x="83" y="183"/>
                  </a:lnTo>
                  <a:lnTo>
                    <a:pt x="74" y="182"/>
                  </a:lnTo>
                  <a:lnTo>
                    <a:pt x="57" y="176"/>
                  </a:lnTo>
                  <a:lnTo>
                    <a:pt x="42" y="168"/>
                  </a:lnTo>
                  <a:lnTo>
                    <a:pt x="28" y="157"/>
                  </a:lnTo>
                  <a:lnTo>
                    <a:pt x="17" y="143"/>
                  </a:lnTo>
                  <a:lnTo>
                    <a:pt x="8" y="128"/>
                  </a:lnTo>
                  <a:lnTo>
                    <a:pt x="3" y="111"/>
                  </a:lnTo>
                  <a:lnTo>
                    <a:pt x="2" y="102"/>
                  </a:lnTo>
                  <a:lnTo>
                    <a:pt x="0" y="92"/>
                  </a:lnTo>
                  <a:lnTo>
                    <a:pt x="0" y="92"/>
                  </a:lnTo>
                  <a:lnTo>
                    <a:pt x="2" y="83"/>
                  </a:lnTo>
                  <a:lnTo>
                    <a:pt x="3" y="74"/>
                  </a:lnTo>
                  <a:lnTo>
                    <a:pt x="8" y="57"/>
                  </a:lnTo>
                  <a:lnTo>
                    <a:pt x="17" y="42"/>
                  </a:lnTo>
                  <a:lnTo>
                    <a:pt x="28" y="28"/>
                  </a:lnTo>
                  <a:lnTo>
                    <a:pt x="42" y="17"/>
                  </a:lnTo>
                  <a:lnTo>
                    <a:pt x="57" y="8"/>
                  </a:lnTo>
                  <a:lnTo>
                    <a:pt x="74" y="3"/>
                  </a:lnTo>
                  <a:lnTo>
                    <a:pt x="83" y="1"/>
                  </a:lnTo>
                  <a:lnTo>
                    <a:pt x="93" y="0"/>
                  </a:lnTo>
                  <a:lnTo>
                    <a:pt x="93" y="0"/>
                  </a:lnTo>
                  <a:lnTo>
                    <a:pt x="102" y="1"/>
                  </a:lnTo>
                  <a:lnTo>
                    <a:pt x="111" y="3"/>
                  </a:lnTo>
                  <a:lnTo>
                    <a:pt x="128" y="8"/>
                  </a:lnTo>
                  <a:lnTo>
                    <a:pt x="143" y="17"/>
                  </a:lnTo>
                  <a:lnTo>
                    <a:pt x="157" y="28"/>
                  </a:lnTo>
                  <a:lnTo>
                    <a:pt x="168" y="42"/>
                  </a:lnTo>
                  <a:lnTo>
                    <a:pt x="176" y="57"/>
                  </a:lnTo>
                  <a:lnTo>
                    <a:pt x="182" y="74"/>
                  </a:lnTo>
                  <a:lnTo>
                    <a:pt x="183" y="83"/>
                  </a:lnTo>
                  <a:lnTo>
                    <a:pt x="183" y="92"/>
                  </a:lnTo>
                  <a:lnTo>
                    <a:pt x="183" y="9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8" name="Google Shape;378;p64"/>
            <p:cNvSpPr/>
            <p:nvPr/>
          </p:nvSpPr>
          <p:spPr>
            <a:xfrm>
              <a:off x="1676" y="1774"/>
              <a:ext cx="97" cy="97"/>
            </a:xfrm>
            <a:custGeom>
              <a:avLst/>
              <a:gdLst/>
              <a:ahLst/>
              <a:cxnLst/>
              <a:rect l="l" t="t" r="r" b="b"/>
              <a:pathLst>
                <a:path w="194" h="194" extrusionOk="0">
                  <a:moveTo>
                    <a:pt x="194" y="97"/>
                  </a:moveTo>
                  <a:lnTo>
                    <a:pt x="194" y="97"/>
                  </a:lnTo>
                  <a:lnTo>
                    <a:pt x="194" y="108"/>
                  </a:lnTo>
                  <a:lnTo>
                    <a:pt x="192" y="117"/>
                  </a:lnTo>
                  <a:lnTo>
                    <a:pt x="189" y="126"/>
                  </a:lnTo>
                  <a:lnTo>
                    <a:pt x="186" y="135"/>
                  </a:lnTo>
                  <a:lnTo>
                    <a:pt x="179" y="152"/>
                  </a:lnTo>
                  <a:lnTo>
                    <a:pt x="166" y="166"/>
                  </a:lnTo>
                  <a:lnTo>
                    <a:pt x="151" y="178"/>
                  </a:lnTo>
                  <a:lnTo>
                    <a:pt x="135" y="186"/>
                  </a:lnTo>
                  <a:lnTo>
                    <a:pt x="126" y="189"/>
                  </a:lnTo>
                  <a:lnTo>
                    <a:pt x="117" y="192"/>
                  </a:lnTo>
                  <a:lnTo>
                    <a:pt x="108" y="194"/>
                  </a:lnTo>
                  <a:lnTo>
                    <a:pt x="97" y="194"/>
                  </a:lnTo>
                  <a:lnTo>
                    <a:pt x="97" y="194"/>
                  </a:lnTo>
                  <a:lnTo>
                    <a:pt x="88" y="194"/>
                  </a:lnTo>
                  <a:lnTo>
                    <a:pt x="78" y="192"/>
                  </a:lnTo>
                  <a:lnTo>
                    <a:pt x="69" y="189"/>
                  </a:lnTo>
                  <a:lnTo>
                    <a:pt x="60" y="186"/>
                  </a:lnTo>
                  <a:lnTo>
                    <a:pt x="43" y="178"/>
                  </a:lnTo>
                  <a:lnTo>
                    <a:pt x="29" y="166"/>
                  </a:lnTo>
                  <a:lnTo>
                    <a:pt x="17" y="152"/>
                  </a:lnTo>
                  <a:lnTo>
                    <a:pt x="7" y="135"/>
                  </a:lnTo>
                  <a:lnTo>
                    <a:pt x="4" y="126"/>
                  </a:lnTo>
                  <a:lnTo>
                    <a:pt x="3" y="117"/>
                  </a:lnTo>
                  <a:lnTo>
                    <a:pt x="1" y="108"/>
                  </a:lnTo>
                  <a:lnTo>
                    <a:pt x="0" y="97"/>
                  </a:lnTo>
                  <a:lnTo>
                    <a:pt x="0" y="97"/>
                  </a:lnTo>
                  <a:lnTo>
                    <a:pt x="1" y="87"/>
                  </a:lnTo>
                  <a:lnTo>
                    <a:pt x="3" y="78"/>
                  </a:lnTo>
                  <a:lnTo>
                    <a:pt x="4" y="69"/>
                  </a:lnTo>
                  <a:lnTo>
                    <a:pt x="7" y="60"/>
                  </a:lnTo>
                  <a:lnTo>
                    <a:pt x="17" y="43"/>
                  </a:lnTo>
                  <a:lnTo>
                    <a:pt x="29" y="29"/>
                  </a:lnTo>
                  <a:lnTo>
                    <a:pt x="43" y="17"/>
                  </a:lnTo>
                  <a:lnTo>
                    <a:pt x="60" y="7"/>
                  </a:lnTo>
                  <a:lnTo>
                    <a:pt x="69" y="4"/>
                  </a:lnTo>
                  <a:lnTo>
                    <a:pt x="78" y="3"/>
                  </a:lnTo>
                  <a:lnTo>
                    <a:pt x="88" y="1"/>
                  </a:lnTo>
                  <a:lnTo>
                    <a:pt x="97" y="0"/>
                  </a:lnTo>
                  <a:lnTo>
                    <a:pt x="97" y="0"/>
                  </a:lnTo>
                  <a:lnTo>
                    <a:pt x="108" y="1"/>
                  </a:lnTo>
                  <a:lnTo>
                    <a:pt x="117" y="3"/>
                  </a:lnTo>
                  <a:lnTo>
                    <a:pt x="126" y="4"/>
                  </a:lnTo>
                  <a:lnTo>
                    <a:pt x="135" y="7"/>
                  </a:lnTo>
                  <a:lnTo>
                    <a:pt x="151" y="17"/>
                  </a:lnTo>
                  <a:lnTo>
                    <a:pt x="166" y="29"/>
                  </a:lnTo>
                  <a:lnTo>
                    <a:pt x="179" y="43"/>
                  </a:lnTo>
                  <a:lnTo>
                    <a:pt x="186" y="60"/>
                  </a:lnTo>
                  <a:lnTo>
                    <a:pt x="189" y="69"/>
                  </a:lnTo>
                  <a:lnTo>
                    <a:pt x="192" y="78"/>
                  </a:lnTo>
                  <a:lnTo>
                    <a:pt x="194" y="87"/>
                  </a:lnTo>
                  <a:lnTo>
                    <a:pt x="194" y="97"/>
                  </a:lnTo>
                  <a:lnTo>
                    <a:pt x="194" y="9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9" name="Google Shape;379;p64"/>
            <p:cNvSpPr/>
            <p:nvPr/>
          </p:nvSpPr>
          <p:spPr>
            <a:xfrm>
              <a:off x="849" y="1958"/>
              <a:ext cx="142" cy="142"/>
            </a:xfrm>
            <a:custGeom>
              <a:avLst/>
              <a:gdLst/>
              <a:ahLst/>
              <a:cxnLst/>
              <a:rect l="l" t="t" r="r" b="b"/>
              <a:pathLst>
                <a:path w="284" h="284" extrusionOk="0">
                  <a:moveTo>
                    <a:pt x="284" y="142"/>
                  </a:moveTo>
                  <a:lnTo>
                    <a:pt x="284" y="142"/>
                  </a:lnTo>
                  <a:lnTo>
                    <a:pt x="283" y="156"/>
                  </a:lnTo>
                  <a:lnTo>
                    <a:pt x="281" y="170"/>
                  </a:lnTo>
                  <a:lnTo>
                    <a:pt x="278" y="184"/>
                  </a:lnTo>
                  <a:lnTo>
                    <a:pt x="273" y="196"/>
                  </a:lnTo>
                  <a:lnTo>
                    <a:pt x="267" y="208"/>
                  </a:lnTo>
                  <a:lnTo>
                    <a:pt x="259" y="221"/>
                  </a:lnTo>
                  <a:lnTo>
                    <a:pt x="252" y="231"/>
                  </a:lnTo>
                  <a:lnTo>
                    <a:pt x="242" y="242"/>
                  </a:lnTo>
                  <a:lnTo>
                    <a:pt x="232" y="251"/>
                  </a:lnTo>
                  <a:lnTo>
                    <a:pt x="221" y="259"/>
                  </a:lnTo>
                  <a:lnTo>
                    <a:pt x="210" y="265"/>
                  </a:lnTo>
                  <a:lnTo>
                    <a:pt x="198" y="271"/>
                  </a:lnTo>
                  <a:lnTo>
                    <a:pt x="184" y="276"/>
                  </a:lnTo>
                  <a:lnTo>
                    <a:pt x="172" y="281"/>
                  </a:lnTo>
                  <a:lnTo>
                    <a:pt x="156" y="282"/>
                  </a:lnTo>
                  <a:lnTo>
                    <a:pt x="142" y="284"/>
                  </a:lnTo>
                  <a:lnTo>
                    <a:pt x="142" y="284"/>
                  </a:lnTo>
                  <a:lnTo>
                    <a:pt x="128" y="282"/>
                  </a:lnTo>
                  <a:lnTo>
                    <a:pt x="115" y="281"/>
                  </a:lnTo>
                  <a:lnTo>
                    <a:pt x="101" y="276"/>
                  </a:lnTo>
                  <a:lnTo>
                    <a:pt x="87" y="271"/>
                  </a:lnTo>
                  <a:lnTo>
                    <a:pt x="74" y="265"/>
                  </a:lnTo>
                  <a:lnTo>
                    <a:pt x="64" y="259"/>
                  </a:lnTo>
                  <a:lnTo>
                    <a:pt x="53" y="251"/>
                  </a:lnTo>
                  <a:lnTo>
                    <a:pt x="42" y="242"/>
                  </a:lnTo>
                  <a:lnTo>
                    <a:pt x="33" y="231"/>
                  </a:lnTo>
                  <a:lnTo>
                    <a:pt x="25" y="221"/>
                  </a:lnTo>
                  <a:lnTo>
                    <a:pt x="17" y="208"/>
                  </a:lnTo>
                  <a:lnTo>
                    <a:pt x="11" y="196"/>
                  </a:lnTo>
                  <a:lnTo>
                    <a:pt x="7" y="184"/>
                  </a:lnTo>
                  <a:lnTo>
                    <a:pt x="3" y="170"/>
                  </a:lnTo>
                  <a:lnTo>
                    <a:pt x="2" y="156"/>
                  </a:lnTo>
                  <a:lnTo>
                    <a:pt x="0" y="142"/>
                  </a:lnTo>
                  <a:lnTo>
                    <a:pt x="0" y="142"/>
                  </a:lnTo>
                  <a:lnTo>
                    <a:pt x="2" y="126"/>
                  </a:lnTo>
                  <a:lnTo>
                    <a:pt x="3" y="113"/>
                  </a:lnTo>
                  <a:lnTo>
                    <a:pt x="7" y="99"/>
                  </a:lnTo>
                  <a:lnTo>
                    <a:pt x="11" y="86"/>
                  </a:lnTo>
                  <a:lnTo>
                    <a:pt x="17" y="74"/>
                  </a:lnTo>
                  <a:lnTo>
                    <a:pt x="25" y="62"/>
                  </a:lnTo>
                  <a:lnTo>
                    <a:pt x="33" y="51"/>
                  </a:lnTo>
                  <a:lnTo>
                    <a:pt x="42" y="42"/>
                  </a:lnTo>
                  <a:lnTo>
                    <a:pt x="53" y="32"/>
                  </a:lnTo>
                  <a:lnTo>
                    <a:pt x="64" y="25"/>
                  </a:lnTo>
                  <a:lnTo>
                    <a:pt x="74" y="17"/>
                  </a:lnTo>
                  <a:lnTo>
                    <a:pt x="87" y="11"/>
                  </a:lnTo>
                  <a:lnTo>
                    <a:pt x="101" y="6"/>
                  </a:lnTo>
                  <a:lnTo>
                    <a:pt x="115" y="3"/>
                  </a:lnTo>
                  <a:lnTo>
                    <a:pt x="128" y="0"/>
                  </a:lnTo>
                  <a:lnTo>
                    <a:pt x="142" y="0"/>
                  </a:lnTo>
                  <a:lnTo>
                    <a:pt x="142" y="0"/>
                  </a:lnTo>
                  <a:lnTo>
                    <a:pt x="156" y="0"/>
                  </a:lnTo>
                  <a:lnTo>
                    <a:pt x="172" y="3"/>
                  </a:lnTo>
                  <a:lnTo>
                    <a:pt x="184" y="6"/>
                  </a:lnTo>
                  <a:lnTo>
                    <a:pt x="198" y="11"/>
                  </a:lnTo>
                  <a:lnTo>
                    <a:pt x="210" y="17"/>
                  </a:lnTo>
                  <a:lnTo>
                    <a:pt x="221" y="25"/>
                  </a:lnTo>
                  <a:lnTo>
                    <a:pt x="232" y="32"/>
                  </a:lnTo>
                  <a:lnTo>
                    <a:pt x="242" y="42"/>
                  </a:lnTo>
                  <a:lnTo>
                    <a:pt x="252" y="51"/>
                  </a:lnTo>
                  <a:lnTo>
                    <a:pt x="259" y="62"/>
                  </a:lnTo>
                  <a:lnTo>
                    <a:pt x="267" y="74"/>
                  </a:lnTo>
                  <a:lnTo>
                    <a:pt x="273" y="86"/>
                  </a:lnTo>
                  <a:lnTo>
                    <a:pt x="278" y="99"/>
                  </a:lnTo>
                  <a:lnTo>
                    <a:pt x="281" y="113"/>
                  </a:lnTo>
                  <a:lnTo>
                    <a:pt x="283" y="126"/>
                  </a:lnTo>
                  <a:lnTo>
                    <a:pt x="284" y="142"/>
                  </a:lnTo>
                  <a:lnTo>
                    <a:pt x="284" y="14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0" name="Google Shape;380;p64"/>
            <p:cNvSpPr/>
            <p:nvPr/>
          </p:nvSpPr>
          <p:spPr>
            <a:xfrm>
              <a:off x="720" y="2057"/>
              <a:ext cx="122" cy="122"/>
            </a:xfrm>
            <a:custGeom>
              <a:avLst/>
              <a:gdLst/>
              <a:ahLst/>
              <a:cxnLst/>
              <a:rect l="l" t="t" r="r" b="b"/>
              <a:pathLst>
                <a:path w="244" h="244" extrusionOk="0">
                  <a:moveTo>
                    <a:pt x="244" y="122"/>
                  </a:moveTo>
                  <a:lnTo>
                    <a:pt x="244" y="122"/>
                  </a:lnTo>
                  <a:lnTo>
                    <a:pt x="244" y="134"/>
                  </a:lnTo>
                  <a:lnTo>
                    <a:pt x="242" y="146"/>
                  </a:lnTo>
                  <a:lnTo>
                    <a:pt x="239" y="159"/>
                  </a:lnTo>
                  <a:lnTo>
                    <a:pt x="234" y="170"/>
                  </a:lnTo>
                  <a:lnTo>
                    <a:pt x="230" y="180"/>
                  </a:lnTo>
                  <a:lnTo>
                    <a:pt x="223" y="190"/>
                  </a:lnTo>
                  <a:lnTo>
                    <a:pt x="216" y="200"/>
                  </a:lnTo>
                  <a:lnTo>
                    <a:pt x="208" y="208"/>
                  </a:lnTo>
                  <a:lnTo>
                    <a:pt x="199" y="216"/>
                  </a:lnTo>
                  <a:lnTo>
                    <a:pt x="190" y="224"/>
                  </a:lnTo>
                  <a:lnTo>
                    <a:pt x="180" y="230"/>
                  </a:lnTo>
                  <a:lnTo>
                    <a:pt x="170" y="234"/>
                  </a:lnTo>
                  <a:lnTo>
                    <a:pt x="159" y="239"/>
                  </a:lnTo>
                  <a:lnTo>
                    <a:pt x="146" y="242"/>
                  </a:lnTo>
                  <a:lnTo>
                    <a:pt x="134" y="244"/>
                  </a:lnTo>
                  <a:lnTo>
                    <a:pt x="122" y="244"/>
                  </a:lnTo>
                  <a:lnTo>
                    <a:pt x="122" y="244"/>
                  </a:lnTo>
                  <a:lnTo>
                    <a:pt x="109" y="244"/>
                  </a:lnTo>
                  <a:lnTo>
                    <a:pt x="97" y="242"/>
                  </a:lnTo>
                  <a:lnTo>
                    <a:pt x="86" y="239"/>
                  </a:lnTo>
                  <a:lnTo>
                    <a:pt x="74" y="234"/>
                  </a:lnTo>
                  <a:lnTo>
                    <a:pt x="63" y="230"/>
                  </a:lnTo>
                  <a:lnTo>
                    <a:pt x="54" y="224"/>
                  </a:lnTo>
                  <a:lnTo>
                    <a:pt x="45" y="216"/>
                  </a:lnTo>
                  <a:lnTo>
                    <a:pt x="35" y="208"/>
                  </a:lnTo>
                  <a:lnTo>
                    <a:pt x="28" y="200"/>
                  </a:lnTo>
                  <a:lnTo>
                    <a:pt x="22" y="190"/>
                  </a:lnTo>
                  <a:lnTo>
                    <a:pt x="15" y="180"/>
                  </a:lnTo>
                  <a:lnTo>
                    <a:pt x="9" y="170"/>
                  </a:lnTo>
                  <a:lnTo>
                    <a:pt x="6" y="159"/>
                  </a:lnTo>
                  <a:lnTo>
                    <a:pt x="3" y="146"/>
                  </a:lnTo>
                  <a:lnTo>
                    <a:pt x="0" y="134"/>
                  </a:lnTo>
                  <a:lnTo>
                    <a:pt x="0" y="122"/>
                  </a:lnTo>
                  <a:lnTo>
                    <a:pt x="0" y="122"/>
                  </a:lnTo>
                  <a:lnTo>
                    <a:pt x="0" y="109"/>
                  </a:lnTo>
                  <a:lnTo>
                    <a:pt x="3" y="97"/>
                  </a:lnTo>
                  <a:lnTo>
                    <a:pt x="6" y="86"/>
                  </a:lnTo>
                  <a:lnTo>
                    <a:pt x="9" y="74"/>
                  </a:lnTo>
                  <a:lnTo>
                    <a:pt x="15" y="65"/>
                  </a:lnTo>
                  <a:lnTo>
                    <a:pt x="22" y="54"/>
                  </a:lnTo>
                  <a:lnTo>
                    <a:pt x="28" y="45"/>
                  </a:lnTo>
                  <a:lnTo>
                    <a:pt x="35" y="35"/>
                  </a:lnTo>
                  <a:lnTo>
                    <a:pt x="45" y="28"/>
                  </a:lnTo>
                  <a:lnTo>
                    <a:pt x="54" y="22"/>
                  </a:lnTo>
                  <a:lnTo>
                    <a:pt x="63" y="15"/>
                  </a:lnTo>
                  <a:lnTo>
                    <a:pt x="74" y="9"/>
                  </a:lnTo>
                  <a:lnTo>
                    <a:pt x="86" y="6"/>
                  </a:lnTo>
                  <a:lnTo>
                    <a:pt x="97" y="3"/>
                  </a:lnTo>
                  <a:lnTo>
                    <a:pt x="109" y="1"/>
                  </a:lnTo>
                  <a:lnTo>
                    <a:pt x="122" y="0"/>
                  </a:lnTo>
                  <a:lnTo>
                    <a:pt x="122" y="0"/>
                  </a:lnTo>
                  <a:lnTo>
                    <a:pt x="134" y="1"/>
                  </a:lnTo>
                  <a:lnTo>
                    <a:pt x="146" y="3"/>
                  </a:lnTo>
                  <a:lnTo>
                    <a:pt x="159" y="6"/>
                  </a:lnTo>
                  <a:lnTo>
                    <a:pt x="170" y="9"/>
                  </a:lnTo>
                  <a:lnTo>
                    <a:pt x="180" y="15"/>
                  </a:lnTo>
                  <a:lnTo>
                    <a:pt x="190" y="22"/>
                  </a:lnTo>
                  <a:lnTo>
                    <a:pt x="199" y="28"/>
                  </a:lnTo>
                  <a:lnTo>
                    <a:pt x="208" y="35"/>
                  </a:lnTo>
                  <a:lnTo>
                    <a:pt x="216" y="45"/>
                  </a:lnTo>
                  <a:lnTo>
                    <a:pt x="223" y="54"/>
                  </a:lnTo>
                  <a:lnTo>
                    <a:pt x="230" y="65"/>
                  </a:lnTo>
                  <a:lnTo>
                    <a:pt x="234" y="74"/>
                  </a:lnTo>
                  <a:lnTo>
                    <a:pt x="239" y="86"/>
                  </a:lnTo>
                  <a:lnTo>
                    <a:pt x="242" y="97"/>
                  </a:lnTo>
                  <a:lnTo>
                    <a:pt x="244" y="109"/>
                  </a:lnTo>
                  <a:lnTo>
                    <a:pt x="244" y="122"/>
                  </a:lnTo>
                  <a:lnTo>
                    <a:pt x="244" y="1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1" name="Google Shape;381;p64"/>
            <p:cNvSpPr/>
            <p:nvPr/>
          </p:nvSpPr>
          <p:spPr>
            <a:xfrm>
              <a:off x="1182" y="2344"/>
              <a:ext cx="147" cy="147"/>
            </a:xfrm>
            <a:custGeom>
              <a:avLst/>
              <a:gdLst/>
              <a:ahLst/>
              <a:cxnLst/>
              <a:rect l="l" t="t" r="r" b="b"/>
              <a:pathLst>
                <a:path w="293" h="293" extrusionOk="0">
                  <a:moveTo>
                    <a:pt x="293" y="147"/>
                  </a:moveTo>
                  <a:lnTo>
                    <a:pt x="293" y="147"/>
                  </a:lnTo>
                  <a:lnTo>
                    <a:pt x="291" y="162"/>
                  </a:lnTo>
                  <a:lnTo>
                    <a:pt x="290" y="176"/>
                  </a:lnTo>
                  <a:lnTo>
                    <a:pt x="287" y="190"/>
                  </a:lnTo>
                  <a:lnTo>
                    <a:pt x="282" y="204"/>
                  </a:lnTo>
                  <a:lnTo>
                    <a:pt x="276" y="218"/>
                  </a:lnTo>
                  <a:lnTo>
                    <a:pt x="268" y="229"/>
                  </a:lnTo>
                  <a:lnTo>
                    <a:pt x="259" y="241"/>
                  </a:lnTo>
                  <a:lnTo>
                    <a:pt x="250" y="250"/>
                  </a:lnTo>
                  <a:lnTo>
                    <a:pt x="239" y="261"/>
                  </a:lnTo>
                  <a:lnTo>
                    <a:pt x="228" y="269"/>
                  </a:lnTo>
                  <a:lnTo>
                    <a:pt x="216" y="276"/>
                  </a:lnTo>
                  <a:lnTo>
                    <a:pt x="203" y="283"/>
                  </a:lnTo>
                  <a:lnTo>
                    <a:pt x="190" y="287"/>
                  </a:lnTo>
                  <a:lnTo>
                    <a:pt x="176" y="290"/>
                  </a:lnTo>
                  <a:lnTo>
                    <a:pt x="162" y="293"/>
                  </a:lnTo>
                  <a:lnTo>
                    <a:pt x="146" y="293"/>
                  </a:lnTo>
                  <a:lnTo>
                    <a:pt x="146" y="293"/>
                  </a:lnTo>
                  <a:lnTo>
                    <a:pt x="131" y="293"/>
                  </a:lnTo>
                  <a:lnTo>
                    <a:pt x="117" y="290"/>
                  </a:lnTo>
                  <a:lnTo>
                    <a:pt x="103" y="287"/>
                  </a:lnTo>
                  <a:lnTo>
                    <a:pt x="89" y="283"/>
                  </a:lnTo>
                  <a:lnTo>
                    <a:pt x="77" y="276"/>
                  </a:lnTo>
                  <a:lnTo>
                    <a:pt x="65" y="269"/>
                  </a:lnTo>
                  <a:lnTo>
                    <a:pt x="52" y="261"/>
                  </a:lnTo>
                  <a:lnTo>
                    <a:pt x="43" y="250"/>
                  </a:lnTo>
                  <a:lnTo>
                    <a:pt x="34" y="241"/>
                  </a:lnTo>
                  <a:lnTo>
                    <a:pt x="25" y="229"/>
                  </a:lnTo>
                  <a:lnTo>
                    <a:pt x="17" y="218"/>
                  </a:lnTo>
                  <a:lnTo>
                    <a:pt x="11" y="204"/>
                  </a:lnTo>
                  <a:lnTo>
                    <a:pt x="6" y="190"/>
                  </a:lnTo>
                  <a:lnTo>
                    <a:pt x="3" y="176"/>
                  </a:lnTo>
                  <a:lnTo>
                    <a:pt x="0" y="162"/>
                  </a:lnTo>
                  <a:lnTo>
                    <a:pt x="0" y="147"/>
                  </a:lnTo>
                  <a:lnTo>
                    <a:pt x="0" y="147"/>
                  </a:lnTo>
                  <a:lnTo>
                    <a:pt x="0" y="132"/>
                  </a:lnTo>
                  <a:lnTo>
                    <a:pt x="3" y="118"/>
                  </a:lnTo>
                  <a:lnTo>
                    <a:pt x="6" y="104"/>
                  </a:lnTo>
                  <a:lnTo>
                    <a:pt x="11" y="90"/>
                  </a:lnTo>
                  <a:lnTo>
                    <a:pt x="17" y="78"/>
                  </a:lnTo>
                  <a:lnTo>
                    <a:pt x="25" y="65"/>
                  </a:lnTo>
                  <a:lnTo>
                    <a:pt x="34" y="54"/>
                  </a:lnTo>
                  <a:lnTo>
                    <a:pt x="43" y="44"/>
                  </a:lnTo>
                  <a:lnTo>
                    <a:pt x="52" y="34"/>
                  </a:lnTo>
                  <a:lnTo>
                    <a:pt x="65" y="25"/>
                  </a:lnTo>
                  <a:lnTo>
                    <a:pt x="77" y="19"/>
                  </a:lnTo>
                  <a:lnTo>
                    <a:pt x="89" y="13"/>
                  </a:lnTo>
                  <a:lnTo>
                    <a:pt x="103" y="7"/>
                  </a:lnTo>
                  <a:lnTo>
                    <a:pt x="117" y="4"/>
                  </a:lnTo>
                  <a:lnTo>
                    <a:pt x="131" y="2"/>
                  </a:lnTo>
                  <a:lnTo>
                    <a:pt x="146" y="0"/>
                  </a:lnTo>
                  <a:lnTo>
                    <a:pt x="146" y="0"/>
                  </a:lnTo>
                  <a:lnTo>
                    <a:pt x="162" y="2"/>
                  </a:lnTo>
                  <a:lnTo>
                    <a:pt x="176" y="4"/>
                  </a:lnTo>
                  <a:lnTo>
                    <a:pt x="190" y="7"/>
                  </a:lnTo>
                  <a:lnTo>
                    <a:pt x="203" y="13"/>
                  </a:lnTo>
                  <a:lnTo>
                    <a:pt x="216" y="19"/>
                  </a:lnTo>
                  <a:lnTo>
                    <a:pt x="228" y="25"/>
                  </a:lnTo>
                  <a:lnTo>
                    <a:pt x="239" y="34"/>
                  </a:lnTo>
                  <a:lnTo>
                    <a:pt x="250" y="44"/>
                  </a:lnTo>
                  <a:lnTo>
                    <a:pt x="259" y="54"/>
                  </a:lnTo>
                  <a:lnTo>
                    <a:pt x="268" y="65"/>
                  </a:lnTo>
                  <a:lnTo>
                    <a:pt x="276" y="78"/>
                  </a:lnTo>
                  <a:lnTo>
                    <a:pt x="282" y="90"/>
                  </a:lnTo>
                  <a:lnTo>
                    <a:pt x="287" y="104"/>
                  </a:lnTo>
                  <a:lnTo>
                    <a:pt x="290" y="118"/>
                  </a:lnTo>
                  <a:lnTo>
                    <a:pt x="291" y="132"/>
                  </a:lnTo>
                  <a:lnTo>
                    <a:pt x="293" y="147"/>
                  </a:lnTo>
                  <a:lnTo>
                    <a:pt x="293" y="14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2" name="Google Shape;382;p64"/>
            <p:cNvSpPr/>
            <p:nvPr/>
          </p:nvSpPr>
          <p:spPr>
            <a:xfrm>
              <a:off x="1472" y="2205"/>
              <a:ext cx="235" cy="236"/>
            </a:xfrm>
            <a:custGeom>
              <a:avLst/>
              <a:gdLst/>
              <a:ahLst/>
              <a:cxnLst/>
              <a:rect l="l" t="t" r="r" b="b"/>
              <a:pathLst>
                <a:path w="472" h="472" extrusionOk="0">
                  <a:moveTo>
                    <a:pt x="472" y="236"/>
                  </a:moveTo>
                  <a:lnTo>
                    <a:pt x="472" y="236"/>
                  </a:lnTo>
                  <a:lnTo>
                    <a:pt x="470" y="259"/>
                  </a:lnTo>
                  <a:lnTo>
                    <a:pt x="467" y="283"/>
                  </a:lnTo>
                  <a:lnTo>
                    <a:pt x="461" y="306"/>
                  </a:lnTo>
                  <a:lnTo>
                    <a:pt x="453" y="327"/>
                  </a:lnTo>
                  <a:lnTo>
                    <a:pt x="443" y="349"/>
                  </a:lnTo>
                  <a:lnTo>
                    <a:pt x="430" y="367"/>
                  </a:lnTo>
                  <a:lnTo>
                    <a:pt x="418" y="386"/>
                  </a:lnTo>
                  <a:lnTo>
                    <a:pt x="402" y="403"/>
                  </a:lnTo>
                  <a:lnTo>
                    <a:pt x="386" y="418"/>
                  </a:lnTo>
                  <a:lnTo>
                    <a:pt x="367" y="431"/>
                  </a:lnTo>
                  <a:lnTo>
                    <a:pt x="349" y="443"/>
                  </a:lnTo>
                  <a:lnTo>
                    <a:pt x="327" y="454"/>
                  </a:lnTo>
                  <a:lnTo>
                    <a:pt x="305" y="461"/>
                  </a:lnTo>
                  <a:lnTo>
                    <a:pt x="282" y="466"/>
                  </a:lnTo>
                  <a:lnTo>
                    <a:pt x="259" y="471"/>
                  </a:lnTo>
                  <a:lnTo>
                    <a:pt x="236" y="472"/>
                  </a:lnTo>
                  <a:lnTo>
                    <a:pt x="236" y="472"/>
                  </a:lnTo>
                  <a:lnTo>
                    <a:pt x="211" y="471"/>
                  </a:lnTo>
                  <a:lnTo>
                    <a:pt x="188" y="466"/>
                  </a:lnTo>
                  <a:lnTo>
                    <a:pt x="165" y="461"/>
                  </a:lnTo>
                  <a:lnTo>
                    <a:pt x="143" y="454"/>
                  </a:lnTo>
                  <a:lnTo>
                    <a:pt x="123" y="443"/>
                  </a:lnTo>
                  <a:lnTo>
                    <a:pt x="103" y="431"/>
                  </a:lnTo>
                  <a:lnTo>
                    <a:pt x="85" y="418"/>
                  </a:lnTo>
                  <a:lnTo>
                    <a:pt x="68" y="403"/>
                  </a:lnTo>
                  <a:lnTo>
                    <a:pt x="54" y="386"/>
                  </a:lnTo>
                  <a:lnTo>
                    <a:pt x="40" y="367"/>
                  </a:lnTo>
                  <a:lnTo>
                    <a:pt x="28" y="349"/>
                  </a:lnTo>
                  <a:lnTo>
                    <a:pt x="19" y="327"/>
                  </a:lnTo>
                  <a:lnTo>
                    <a:pt x="11" y="306"/>
                  </a:lnTo>
                  <a:lnTo>
                    <a:pt x="5" y="283"/>
                  </a:lnTo>
                  <a:lnTo>
                    <a:pt x="0" y="259"/>
                  </a:lnTo>
                  <a:lnTo>
                    <a:pt x="0" y="236"/>
                  </a:lnTo>
                  <a:lnTo>
                    <a:pt x="0" y="236"/>
                  </a:lnTo>
                  <a:lnTo>
                    <a:pt x="0" y="212"/>
                  </a:lnTo>
                  <a:lnTo>
                    <a:pt x="5" y="189"/>
                  </a:lnTo>
                  <a:lnTo>
                    <a:pt x="11" y="165"/>
                  </a:lnTo>
                  <a:lnTo>
                    <a:pt x="19" y="144"/>
                  </a:lnTo>
                  <a:lnTo>
                    <a:pt x="28" y="124"/>
                  </a:lnTo>
                  <a:lnTo>
                    <a:pt x="40" y="104"/>
                  </a:lnTo>
                  <a:lnTo>
                    <a:pt x="54" y="85"/>
                  </a:lnTo>
                  <a:lnTo>
                    <a:pt x="68" y="68"/>
                  </a:lnTo>
                  <a:lnTo>
                    <a:pt x="85" y="54"/>
                  </a:lnTo>
                  <a:lnTo>
                    <a:pt x="103" y="41"/>
                  </a:lnTo>
                  <a:lnTo>
                    <a:pt x="123" y="28"/>
                  </a:lnTo>
                  <a:lnTo>
                    <a:pt x="143" y="19"/>
                  </a:lnTo>
                  <a:lnTo>
                    <a:pt x="165" y="10"/>
                  </a:lnTo>
                  <a:lnTo>
                    <a:pt x="188" y="5"/>
                  </a:lnTo>
                  <a:lnTo>
                    <a:pt x="211" y="0"/>
                  </a:lnTo>
                  <a:lnTo>
                    <a:pt x="236" y="0"/>
                  </a:lnTo>
                  <a:lnTo>
                    <a:pt x="236" y="0"/>
                  </a:lnTo>
                  <a:lnTo>
                    <a:pt x="259" y="0"/>
                  </a:lnTo>
                  <a:lnTo>
                    <a:pt x="282" y="5"/>
                  </a:lnTo>
                  <a:lnTo>
                    <a:pt x="305" y="10"/>
                  </a:lnTo>
                  <a:lnTo>
                    <a:pt x="327" y="19"/>
                  </a:lnTo>
                  <a:lnTo>
                    <a:pt x="349" y="28"/>
                  </a:lnTo>
                  <a:lnTo>
                    <a:pt x="367" y="41"/>
                  </a:lnTo>
                  <a:lnTo>
                    <a:pt x="386" y="54"/>
                  </a:lnTo>
                  <a:lnTo>
                    <a:pt x="402" y="68"/>
                  </a:lnTo>
                  <a:lnTo>
                    <a:pt x="418" y="85"/>
                  </a:lnTo>
                  <a:lnTo>
                    <a:pt x="430" y="104"/>
                  </a:lnTo>
                  <a:lnTo>
                    <a:pt x="443" y="124"/>
                  </a:lnTo>
                  <a:lnTo>
                    <a:pt x="453" y="144"/>
                  </a:lnTo>
                  <a:lnTo>
                    <a:pt x="461" y="165"/>
                  </a:lnTo>
                  <a:lnTo>
                    <a:pt x="467" y="189"/>
                  </a:lnTo>
                  <a:lnTo>
                    <a:pt x="470" y="212"/>
                  </a:lnTo>
                  <a:lnTo>
                    <a:pt x="472" y="236"/>
                  </a:lnTo>
                  <a:lnTo>
                    <a:pt x="472" y="23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3" name="Google Shape;383;p64"/>
            <p:cNvSpPr/>
            <p:nvPr/>
          </p:nvSpPr>
          <p:spPr>
            <a:xfrm>
              <a:off x="1309" y="2415"/>
              <a:ext cx="236" cy="236"/>
            </a:xfrm>
            <a:custGeom>
              <a:avLst/>
              <a:gdLst/>
              <a:ahLst/>
              <a:cxnLst/>
              <a:rect l="l" t="t" r="r" b="b"/>
              <a:pathLst>
                <a:path w="472" h="472" extrusionOk="0">
                  <a:moveTo>
                    <a:pt x="472" y="236"/>
                  </a:moveTo>
                  <a:lnTo>
                    <a:pt x="472" y="236"/>
                  </a:lnTo>
                  <a:lnTo>
                    <a:pt x="470" y="261"/>
                  </a:lnTo>
                  <a:lnTo>
                    <a:pt x="467" y="284"/>
                  </a:lnTo>
                  <a:lnTo>
                    <a:pt x="461" y="306"/>
                  </a:lnTo>
                  <a:lnTo>
                    <a:pt x="453" y="327"/>
                  </a:lnTo>
                  <a:lnTo>
                    <a:pt x="442" y="349"/>
                  </a:lnTo>
                  <a:lnTo>
                    <a:pt x="431" y="367"/>
                  </a:lnTo>
                  <a:lnTo>
                    <a:pt x="418" y="386"/>
                  </a:lnTo>
                  <a:lnTo>
                    <a:pt x="402" y="403"/>
                  </a:lnTo>
                  <a:lnTo>
                    <a:pt x="385" y="418"/>
                  </a:lnTo>
                  <a:lnTo>
                    <a:pt x="367" y="432"/>
                  </a:lnTo>
                  <a:lnTo>
                    <a:pt x="348" y="443"/>
                  </a:lnTo>
                  <a:lnTo>
                    <a:pt x="327" y="454"/>
                  </a:lnTo>
                  <a:lnTo>
                    <a:pt x="305" y="461"/>
                  </a:lnTo>
                  <a:lnTo>
                    <a:pt x="283" y="467"/>
                  </a:lnTo>
                  <a:lnTo>
                    <a:pt x="259" y="471"/>
                  </a:lnTo>
                  <a:lnTo>
                    <a:pt x="236" y="472"/>
                  </a:lnTo>
                  <a:lnTo>
                    <a:pt x="236" y="472"/>
                  </a:lnTo>
                  <a:lnTo>
                    <a:pt x="211" y="471"/>
                  </a:lnTo>
                  <a:lnTo>
                    <a:pt x="188" y="467"/>
                  </a:lnTo>
                  <a:lnTo>
                    <a:pt x="165" y="461"/>
                  </a:lnTo>
                  <a:lnTo>
                    <a:pt x="143" y="454"/>
                  </a:lnTo>
                  <a:lnTo>
                    <a:pt x="123" y="443"/>
                  </a:lnTo>
                  <a:lnTo>
                    <a:pt x="103" y="432"/>
                  </a:lnTo>
                  <a:lnTo>
                    <a:pt x="85" y="418"/>
                  </a:lnTo>
                  <a:lnTo>
                    <a:pt x="69" y="403"/>
                  </a:lnTo>
                  <a:lnTo>
                    <a:pt x="54" y="386"/>
                  </a:lnTo>
                  <a:lnTo>
                    <a:pt x="40" y="367"/>
                  </a:lnTo>
                  <a:lnTo>
                    <a:pt x="28" y="349"/>
                  </a:lnTo>
                  <a:lnTo>
                    <a:pt x="18" y="327"/>
                  </a:lnTo>
                  <a:lnTo>
                    <a:pt x="11" y="306"/>
                  </a:lnTo>
                  <a:lnTo>
                    <a:pt x="4" y="284"/>
                  </a:lnTo>
                  <a:lnTo>
                    <a:pt x="1" y="261"/>
                  </a:lnTo>
                  <a:lnTo>
                    <a:pt x="0" y="236"/>
                  </a:lnTo>
                  <a:lnTo>
                    <a:pt x="0" y="236"/>
                  </a:lnTo>
                  <a:lnTo>
                    <a:pt x="1" y="212"/>
                  </a:lnTo>
                  <a:lnTo>
                    <a:pt x="4" y="188"/>
                  </a:lnTo>
                  <a:lnTo>
                    <a:pt x="11" y="165"/>
                  </a:lnTo>
                  <a:lnTo>
                    <a:pt x="18" y="144"/>
                  </a:lnTo>
                  <a:lnTo>
                    <a:pt x="28" y="124"/>
                  </a:lnTo>
                  <a:lnTo>
                    <a:pt x="40" y="104"/>
                  </a:lnTo>
                  <a:lnTo>
                    <a:pt x="54" y="87"/>
                  </a:lnTo>
                  <a:lnTo>
                    <a:pt x="69" y="70"/>
                  </a:lnTo>
                  <a:lnTo>
                    <a:pt x="85" y="54"/>
                  </a:lnTo>
                  <a:lnTo>
                    <a:pt x="103" y="40"/>
                  </a:lnTo>
                  <a:lnTo>
                    <a:pt x="123" y="28"/>
                  </a:lnTo>
                  <a:lnTo>
                    <a:pt x="143" y="19"/>
                  </a:lnTo>
                  <a:lnTo>
                    <a:pt x="165" y="11"/>
                  </a:lnTo>
                  <a:lnTo>
                    <a:pt x="188" y="5"/>
                  </a:lnTo>
                  <a:lnTo>
                    <a:pt x="211" y="2"/>
                  </a:lnTo>
                  <a:lnTo>
                    <a:pt x="236" y="0"/>
                  </a:lnTo>
                  <a:lnTo>
                    <a:pt x="236" y="0"/>
                  </a:lnTo>
                  <a:lnTo>
                    <a:pt x="259" y="2"/>
                  </a:lnTo>
                  <a:lnTo>
                    <a:pt x="283" y="5"/>
                  </a:lnTo>
                  <a:lnTo>
                    <a:pt x="305" y="11"/>
                  </a:lnTo>
                  <a:lnTo>
                    <a:pt x="327" y="19"/>
                  </a:lnTo>
                  <a:lnTo>
                    <a:pt x="348" y="28"/>
                  </a:lnTo>
                  <a:lnTo>
                    <a:pt x="367" y="40"/>
                  </a:lnTo>
                  <a:lnTo>
                    <a:pt x="385" y="54"/>
                  </a:lnTo>
                  <a:lnTo>
                    <a:pt x="402" y="70"/>
                  </a:lnTo>
                  <a:lnTo>
                    <a:pt x="418" y="87"/>
                  </a:lnTo>
                  <a:lnTo>
                    <a:pt x="431" y="104"/>
                  </a:lnTo>
                  <a:lnTo>
                    <a:pt x="442" y="124"/>
                  </a:lnTo>
                  <a:lnTo>
                    <a:pt x="453" y="144"/>
                  </a:lnTo>
                  <a:lnTo>
                    <a:pt x="461" y="165"/>
                  </a:lnTo>
                  <a:lnTo>
                    <a:pt x="467" y="188"/>
                  </a:lnTo>
                  <a:lnTo>
                    <a:pt x="470" y="212"/>
                  </a:lnTo>
                  <a:lnTo>
                    <a:pt x="472" y="236"/>
                  </a:lnTo>
                  <a:lnTo>
                    <a:pt x="472" y="23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4" name="Google Shape;384;p64"/>
            <p:cNvSpPr/>
            <p:nvPr/>
          </p:nvSpPr>
          <p:spPr>
            <a:xfrm>
              <a:off x="1156" y="2601"/>
              <a:ext cx="178" cy="178"/>
            </a:xfrm>
            <a:custGeom>
              <a:avLst/>
              <a:gdLst/>
              <a:ahLst/>
              <a:cxnLst/>
              <a:rect l="l" t="t" r="r" b="b"/>
              <a:pathLst>
                <a:path w="356" h="356" extrusionOk="0">
                  <a:moveTo>
                    <a:pt x="356" y="177"/>
                  </a:moveTo>
                  <a:lnTo>
                    <a:pt x="356" y="177"/>
                  </a:lnTo>
                  <a:lnTo>
                    <a:pt x="356" y="196"/>
                  </a:lnTo>
                  <a:lnTo>
                    <a:pt x="353" y="214"/>
                  </a:lnTo>
                  <a:lnTo>
                    <a:pt x="348" y="231"/>
                  </a:lnTo>
                  <a:lnTo>
                    <a:pt x="342" y="247"/>
                  </a:lnTo>
                  <a:lnTo>
                    <a:pt x="335" y="263"/>
                  </a:lnTo>
                  <a:lnTo>
                    <a:pt x="327" y="277"/>
                  </a:lnTo>
                  <a:lnTo>
                    <a:pt x="316" y="291"/>
                  </a:lnTo>
                  <a:lnTo>
                    <a:pt x="305" y="304"/>
                  </a:lnTo>
                  <a:lnTo>
                    <a:pt x="291" y="316"/>
                  </a:lnTo>
                  <a:lnTo>
                    <a:pt x="278" y="325"/>
                  </a:lnTo>
                  <a:lnTo>
                    <a:pt x="264" y="334"/>
                  </a:lnTo>
                  <a:lnTo>
                    <a:pt x="248" y="342"/>
                  </a:lnTo>
                  <a:lnTo>
                    <a:pt x="231" y="348"/>
                  </a:lnTo>
                  <a:lnTo>
                    <a:pt x="214" y="353"/>
                  </a:lnTo>
                  <a:lnTo>
                    <a:pt x="196" y="356"/>
                  </a:lnTo>
                  <a:lnTo>
                    <a:pt x="179" y="356"/>
                  </a:lnTo>
                  <a:lnTo>
                    <a:pt x="179" y="356"/>
                  </a:lnTo>
                  <a:lnTo>
                    <a:pt x="160" y="356"/>
                  </a:lnTo>
                  <a:lnTo>
                    <a:pt x="142" y="353"/>
                  </a:lnTo>
                  <a:lnTo>
                    <a:pt x="125" y="348"/>
                  </a:lnTo>
                  <a:lnTo>
                    <a:pt x="109" y="342"/>
                  </a:lnTo>
                  <a:lnTo>
                    <a:pt x="93" y="334"/>
                  </a:lnTo>
                  <a:lnTo>
                    <a:pt x="79" y="325"/>
                  </a:lnTo>
                  <a:lnTo>
                    <a:pt x="65" y="316"/>
                  </a:lnTo>
                  <a:lnTo>
                    <a:pt x="52" y="304"/>
                  </a:lnTo>
                  <a:lnTo>
                    <a:pt x="40" y="291"/>
                  </a:lnTo>
                  <a:lnTo>
                    <a:pt x="31" y="277"/>
                  </a:lnTo>
                  <a:lnTo>
                    <a:pt x="22" y="263"/>
                  </a:lnTo>
                  <a:lnTo>
                    <a:pt x="14" y="247"/>
                  </a:lnTo>
                  <a:lnTo>
                    <a:pt x="8" y="231"/>
                  </a:lnTo>
                  <a:lnTo>
                    <a:pt x="3" y="214"/>
                  </a:lnTo>
                  <a:lnTo>
                    <a:pt x="0" y="196"/>
                  </a:lnTo>
                  <a:lnTo>
                    <a:pt x="0" y="177"/>
                  </a:lnTo>
                  <a:lnTo>
                    <a:pt x="0" y="177"/>
                  </a:lnTo>
                  <a:lnTo>
                    <a:pt x="0" y="160"/>
                  </a:lnTo>
                  <a:lnTo>
                    <a:pt x="3" y="142"/>
                  </a:lnTo>
                  <a:lnTo>
                    <a:pt x="8" y="125"/>
                  </a:lnTo>
                  <a:lnTo>
                    <a:pt x="14" y="108"/>
                  </a:lnTo>
                  <a:lnTo>
                    <a:pt x="22" y="92"/>
                  </a:lnTo>
                  <a:lnTo>
                    <a:pt x="31" y="78"/>
                  </a:lnTo>
                  <a:lnTo>
                    <a:pt x="40" y="65"/>
                  </a:lnTo>
                  <a:lnTo>
                    <a:pt x="52" y="51"/>
                  </a:lnTo>
                  <a:lnTo>
                    <a:pt x="65" y="40"/>
                  </a:lnTo>
                  <a:lnTo>
                    <a:pt x="79" y="29"/>
                  </a:lnTo>
                  <a:lnTo>
                    <a:pt x="93" y="20"/>
                  </a:lnTo>
                  <a:lnTo>
                    <a:pt x="109" y="14"/>
                  </a:lnTo>
                  <a:lnTo>
                    <a:pt x="125" y="8"/>
                  </a:lnTo>
                  <a:lnTo>
                    <a:pt x="142" y="3"/>
                  </a:lnTo>
                  <a:lnTo>
                    <a:pt x="160" y="0"/>
                  </a:lnTo>
                  <a:lnTo>
                    <a:pt x="179" y="0"/>
                  </a:lnTo>
                  <a:lnTo>
                    <a:pt x="179" y="0"/>
                  </a:lnTo>
                  <a:lnTo>
                    <a:pt x="196" y="0"/>
                  </a:lnTo>
                  <a:lnTo>
                    <a:pt x="214" y="3"/>
                  </a:lnTo>
                  <a:lnTo>
                    <a:pt x="231" y="8"/>
                  </a:lnTo>
                  <a:lnTo>
                    <a:pt x="248" y="14"/>
                  </a:lnTo>
                  <a:lnTo>
                    <a:pt x="264" y="20"/>
                  </a:lnTo>
                  <a:lnTo>
                    <a:pt x="278" y="29"/>
                  </a:lnTo>
                  <a:lnTo>
                    <a:pt x="291" y="40"/>
                  </a:lnTo>
                  <a:lnTo>
                    <a:pt x="305" y="51"/>
                  </a:lnTo>
                  <a:lnTo>
                    <a:pt x="316" y="65"/>
                  </a:lnTo>
                  <a:lnTo>
                    <a:pt x="327" y="78"/>
                  </a:lnTo>
                  <a:lnTo>
                    <a:pt x="335" y="92"/>
                  </a:lnTo>
                  <a:lnTo>
                    <a:pt x="342" y="108"/>
                  </a:lnTo>
                  <a:lnTo>
                    <a:pt x="348" y="125"/>
                  </a:lnTo>
                  <a:lnTo>
                    <a:pt x="353" y="142"/>
                  </a:lnTo>
                  <a:lnTo>
                    <a:pt x="356" y="160"/>
                  </a:lnTo>
                  <a:lnTo>
                    <a:pt x="356" y="177"/>
                  </a:lnTo>
                  <a:lnTo>
                    <a:pt x="356" y="17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5" name="Google Shape;385;p64"/>
            <p:cNvSpPr/>
            <p:nvPr/>
          </p:nvSpPr>
          <p:spPr>
            <a:xfrm>
              <a:off x="855" y="1580"/>
              <a:ext cx="185" cy="185"/>
            </a:xfrm>
            <a:custGeom>
              <a:avLst/>
              <a:gdLst/>
              <a:ahLst/>
              <a:cxnLst/>
              <a:rect l="l" t="t" r="r" b="b"/>
              <a:pathLst>
                <a:path w="370" h="368" extrusionOk="0">
                  <a:moveTo>
                    <a:pt x="370" y="183"/>
                  </a:moveTo>
                  <a:lnTo>
                    <a:pt x="370" y="183"/>
                  </a:lnTo>
                  <a:lnTo>
                    <a:pt x="370" y="203"/>
                  </a:lnTo>
                  <a:lnTo>
                    <a:pt x="367" y="222"/>
                  </a:lnTo>
                  <a:lnTo>
                    <a:pt x="362" y="239"/>
                  </a:lnTo>
                  <a:lnTo>
                    <a:pt x="356" y="256"/>
                  </a:lnTo>
                  <a:lnTo>
                    <a:pt x="348" y="273"/>
                  </a:lnTo>
                  <a:lnTo>
                    <a:pt x="339" y="288"/>
                  </a:lnTo>
                  <a:lnTo>
                    <a:pt x="328" y="302"/>
                  </a:lnTo>
                  <a:lnTo>
                    <a:pt x="316" y="314"/>
                  </a:lnTo>
                  <a:lnTo>
                    <a:pt x="303" y="326"/>
                  </a:lnTo>
                  <a:lnTo>
                    <a:pt x="288" y="337"/>
                  </a:lnTo>
                  <a:lnTo>
                    <a:pt x="273" y="347"/>
                  </a:lnTo>
                  <a:lnTo>
                    <a:pt x="257" y="354"/>
                  </a:lnTo>
                  <a:lnTo>
                    <a:pt x="240" y="360"/>
                  </a:lnTo>
                  <a:lnTo>
                    <a:pt x="222" y="365"/>
                  </a:lnTo>
                  <a:lnTo>
                    <a:pt x="205" y="368"/>
                  </a:lnTo>
                  <a:lnTo>
                    <a:pt x="185" y="368"/>
                  </a:lnTo>
                  <a:lnTo>
                    <a:pt x="185" y="368"/>
                  </a:lnTo>
                  <a:lnTo>
                    <a:pt x="166" y="368"/>
                  </a:lnTo>
                  <a:lnTo>
                    <a:pt x="148" y="365"/>
                  </a:lnTo>
                  <a:lnTo>
                    <a:pt x="131" y="360"/>
                  </a:lnTo>
                  <a:lnTo>
                    <a:pt x="114" y="354"/>
                  </a:lnTo>
                  <a:lnTo>
                    <a:pt x="97" y="347"/>
                  </a:lnTo>
                  <a:lnTo>
                    <a:pt x="81" y="337"/>
                  </a:lnTo>
                  <a:lnTo>
                    <a:pt x="68" y="326"/>
                  </a:lnTo>
                  <a:lnTo>
                    <a:pt x="54" y="314"/>
                  </a:lnTo>
                  <a:lnTo>
                    <a:pt x="43" y="302"/>
                  </a:lnTo>
                  <a:lnTo>
                    <a:pt x="32" y="288"/>
                  </a:lnTo>
                  <a:lnTo>
                    <a:pt x="23" y="273"/>
                  </a:lnTo>
                  <a:lnTo>
                    <a:pt x="15" y="256"/>
                  </a:lnTo>
                  <a:lnTo>
                    <a:pt x="9" y="239"/>
                  </a:lnTo>
                  <a:lnTo>
                    <a:pt x="4" y="222"/>
                  </a:lnTo>
                  <a:lnTo>
                    <a:pt x="1" y="203"/>
                  </a:lnTo>
                  <a:lnTo>
                    <a:pt x="0" y="183"/>
                  </a:lnTo>
                  <a:lnTo>
                    <a:pt x="0" y="183"/>
                  </a:lnTo>
                  <a:lnTo>
                    <a:pt x="1" y="165"/>
                  </a:lnTo>
                  <a:lnTo>
                    <a:pt x="4" y="146"/>
                  </a:lnTo>
                  <a:lnTo>
                    <a:pt x="9" y="129"/>
                  </a:lnTo>
                  <a:lnTo>
                    <a:pt x="15" y="112"/>
                  </a:lnTo>
                  <a:lnTo>
                    <a:pt x="23" y="95"/>
                  </a:lnTo>
                  <a:lnTo>
                    <a:pt x="32" y="80"/>
                  </a:lnTo>
                  <a:lnTo>
                    <a:pt x="43" y="66"/>
                  </a:lnTo>
                  <a:lnTo>
                    <a:pt x="54" y="54"/>
                  </a:lnTo>
                  <a:lnTo>
                    <a:pt x="68" y="41"/>
                  </a:lnTo>
                  <a:lnTo>
                    <a:pt x="81" y="30"/>
                  </a:lnTo>
                  <a:lnTo>
                    <a:pt x="97" y="21"/>
                  </a:lnTo>
                  <a:lnTo>
                    <a:pt x="114" y="14"/>
                  </a:lnTo>
                  <a:lnTo>
                    <a:pt x="131" y="7"/>
                  </a:lnTo>
                  <a:lnTo>
                    <a:pt x="148" y="3"/>
                  </a:lnTo>
                  <a:lnTo>
                    <a:pt x="166" y="0"/>
                  </a:lnTo>
                  <a:lnTo>
                    <a:pt x="185" y="0"/>
                  </a:lnTo>
                  <a:lnTo>
                    <a:pt x="185" y="0"/>
                  </a:lnTo>
                  <a:lnTo>
                    <a:pt x="205" y="0"/>
                  </a:lnTo>
                  <a:lnTo>
                    <a:pt x="222" y="3"/>
                  </a:lnTo>
                  <a:lnTo>
                    <a:pt x="240" y="7"/>
                  </a:lnTo>
                  <a:lnTo>
                    <a:pt x="257" y="14"/>
                  </a:lnTo>
                  <a:lnTo>
                    <a:pt x="273" y="21"/>
                  </a:lnTo>
                  <a:lnTo>
                    <a:pt x="288" y="30"/>
                  </a:lnTo>
                  <a:lnTo>
                    <a:pt x="303" y="41"/>
                  </a:lnTo>
                  <a:lnTo>
                    <a:pt x="316" y="54"/>
                  </a:lnTo>
                  <a:lnTo>
                    <a:pt x="328" y="66"/>
                  </a:lnTo>
                  <a:lnTo>
                    <a:pt x="339" y="80"/>
                  </a:lnTo>
                  <a:lnTo>
                    <a:pt x="348" y="95"/>
                  </a:lnTo>
                  <a:lnTo>
                    <a:pt x="356" y="112"/>
                  </a:lnTo>
                  <a:lnTo>
                    <a:pt x="362" y="129"/>
                  </a:lnTo>
                  <a:lnTo>
                    <a:pt x="367" y="146"/>
                  </a:lnTo>
                  <a:lnTo>
                    <a:pt x="370" y="165"/>
                  </a:lnTo>
                  <a:lnTo>
                    <a:pt x="370" y="183"/>
                  </a:lnTo>
                  <a:lnTo>
                    <a:pt x="370" y="18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6" name="Google Shape;386;p64"/>
            <p:cNvSpPr/>
            <p:nvPr/>
          </p:nvSpPr>
          <p:spPr>
            <a:xfrm>
              <a:off x="1667" y="2091"/>
              <a:ext cx="162" cy="163"/>
            </a:xfrm>
            <a:custGeom>
              <a:avLst/>
              <a:gdLst/>
              <a:ahLst/>
              <a:cxnLst/>
              <a:rect l="l" t="t" r="r" b="b"/>
              <a:pathLst>
                <a:path w="325" h="325" extrusionOk="0">
                  <a:moveTo>
                    <a:pt x="325" y="163"/>
                  </a:moveTo>
                  <a:lnTo>
                    <a:pt x="325" y="163"/>
                  </a:lnTo>
                  <a:lnTo>
                    <a:pt x="324" y="179"/>
                  </a:lnTo>
                  <a:lnTo>
                    <a:pt x="322" y="196"/>
                  </a:lnTo>
                  <a:lnTo>
                    <a:pt x="318" y="211"/>
                  </a:lnTo>
                  <a:lnTo>
                    <a:pt x="313" y="226"/>
                  </a:lnTo>
                  <a:lnTo>
                    <a:pt x="305" y="240"/>
                  </a:lnTo>
                  <a:lnTo>
                    <a:pt x="298" y="254"/>
                  </a:lnTo>
                  <a:lnTo>
                    <a:pt x="288" y="267"/>
                  </a:lnTo>
                  <a:lnTo>
                    <a:pt x="278" y="277"/>
                  </a:lnTo>
                  <a:lnTo>
                    <a:pt x="267" y="288"/>
                  </a:lnTo>
                  <a:lnTo>
                    <a:pt x="253" y="297"/>
                  </a:lnTo>
                  <a:lnTo>
                    <a:pt x="241" y="305"/>
                  </a:lnTo>
                  <a:lnTo>
                    <a:pt x="227" y="313"/>
                  </a:lnTo>
                  <a:lnTo>
                    <a:pt x="211" y="317"/>
                  </a:lnTo>
                  <a:lnTo>
                    <a:pt x="196" y="322"/>
                  </a:lnTo>
                  <a:lnTo>
                    <a:pt x="179" y="324"/>
                  </a:lnTo>
                  <a:lnTo>
                    <a:pt x="162" y="325"/>
                  </a:lnTo>
                  <a:lnTo>
                    <a:pt x="162" y="325"/>
                  </a:lnTo>
                  <a:lnTo>
                    <a:pt x="147" y="324"/>
                  </a:lnTo>
                  <a:lnTo>
                    <a:pt x="130" y="322"/>
                  </a:lnTo>
                  <a:lnTo>
                    <a:pt x="114" y="317"/>
                  </a:lnTo>
                  <a:lnTo>
                    <a:pt x="99" y="313"/>
                  </a:lnTo>
                  <a:lnTo>
                    <a:pt x="85" y="305"/>
                  </a:lnTo>
                  <a:lnTo>
                    <a:pt x="71" y="297"/>
                  </a:lnTo>
                  <a:lnTo>
                    <a:pt x="59" y="288"/>
                  </a:lnTo>
                  <a:lnTo>
                    <a:pt x="48" y="277"/>
                  </a:lnTo>
                  <a:lnTo>
                    <a:pt x="37" y="267"/>
                  </a:lnTo>
                  <a:lnTo>
                    <a:pt x="28" y="254"/>
                  </a:lnTo>
                  <a:lnTo>
                    <a:pt x="20" y="240"/>
                  </a:lnTo>
                  <a:lnTo>
                    <a:pt x="12" y="226"/>
                  </a:lnTo>
                  <a:lnTo>
                    <a:pt x="8" y="211"/>
                  </a:lnTo>
                  <a:lnTo>
                    <a:pt x="3" y="196"/>
                  </a:lnTo>
                  <a:lnTo>
                    <a:pt x="2" y="179"/>
                  </a:lnTo>
                  <a:lnTo>
                    <a:pt x="0" y="163"/>
                  </a:lnTo>
                  <a:lnTo>
                    <a:pt x="0" y="163"/>
                  </a:lnTo>
                  <a:lnTo>
                    <a:pt x="2" y="146"/>
                  </a:lnTo>
                  <a:lnTo>
                    <a:pt x="3" y="129"/>
                  </a:lnTo>
                  <a:lnTo>
                    <a:pt x="8" y="114"/>
                  </a:lnTo>
                  <a:lnTo>
                    <a:pt x="12" y="100"/>
                  </a:lnTo>
                  <a:lnTo>
                    <a:pt x="20" y="85"/>
                  </a:lnTo>
                  <a:lnTo>
                    <a:pt x="28" y="72"/>
                  </a:lnTo>
                  <a:lnTo>
                    <a:pt x="37" y="58"/>
                  </a:lnTo>
                  <a:lnTo>
                    <a:pt x="48" y="48"/>
                  </a:lnTo>
                  <a:lnTo>
                    <a:pt x="59" y="37"/>
                  </a:lnTo>
                  <a:lnTo>
                    <a:pt x="71" y="28"/>
                  </a:lnTo>
                  <a:lnTo>
                    <a:pt x="85" y="20"/>
                  </a:lnTo>
                  <a:lnTo>
                    <a:pt x="99" y="12"/>
                  </a:lnTo>
                  <a:lnTo>
                    <a:pt x="114" y="7"/>
                  </a:lnTo>
                  <a:lnTo>
                    <a:pt x="130" y="3"/>
                  </a:lnTo>
                  <a:lnTo>
                    <a:pt x="147" y="1"/>
                  </a:lnTo>
                  <a:lnTo>
                    <a:pt x="162" y="0"/>
                  </a:lnTo>
                  <a:lnTo>
                    <a:pt x="162" y="0"/>
                  </a:lnTo>
                  <a:lnTo>
                    <a:pt x="179" y="1"/>
                  </a:lnTo>
                  <a:lnTo>
                    <a:pt x="196" y="3"/>
                  </a:lnTo>
                  <a:lnTo>
                    <a:pt x="211" y="7"/>
                  </a:lnTo>
                  <a:lnTo>
                    <a:pt x="227" y="12"/>
                  </a:lnTo>
                  <a:lnTo>
                    <a:pt x="241" y="20"/>
                  </a:lnTo>
                  <a:lnTo>
                    <a:pt x="253" y="28"/>
                  </a:lnTo>
                  <a:lnTo>
                    <a:pt x="267" y="37"/>
                  </a:lnTo>
                  <a:lnTo>
                    <a:pt x="278" y="48"/>
                  </a:lnTo>
                  <a:lnTo>
                    <a:pt x="288" y="58"/>
                  </a:lnTo>
                  <a:lnTo>
                    <a:pt x="298" y="72"/>
                  </a:lnTo>
                  <a:lnTo>
                    <a:pt x="305" y="85"/>
                  </a:lnTo>
                  <a:lnTo>
                    <a:pt x="313" y="100"/>
                  </a:lnTo>
                  <a:lnTo>
                    <a:pt x="318" y="114"/>
                  </a:lnTo>
                  <a:lnTo>
                    <a:pt x="322" y="129"/>
                  </a:lnTo>
                  <a:lnTo>
                    <a:pt x="324" y="146"/>
                  </a:lnTo>
                  <a:lnTo>
                    <a:pt x="325" y="163"/>
                  </a:lnTo>
                  <a:lnTo>
                    <a:pt x="325" y="16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7" name="Google Shape;387;p64"/>
            <p:cNvSpPr/>
            <p:nvPr/>
          </p:nvSpPr>
          <p:spPr>
            <a:xfrm>
              <a:off x="20" y="1580"/>
              <a:ext cx="323" cy="323"/>
            </a:xfrm>
            <a:custGeom>
              <a:avLst/>
              <a:gdLst/>
              <a:ahLst/>
              <a:cxnLst/>
              <a:rect l="l" t="t" r="r" b="b"/>
              <a:pathLst>
                <a:path w="646" h="646" extrusionOk="0">
                  <a:moveTo>
                    <a:pt x="646" y="322"/>
                  </a:moveTo>
                  <a:lnTo>
                    <a:pt x="646" y="322"/>
                  </a:lnTo>
                  <a:lnTo>
                    <a:pt x="645" y="356"/>
                  </a:lnTo>
                  <a:lnTo>
                    <a:pt x="640" y="388"/>
                  </a:lnTo>
                  <a:lnTo>
                    <a:pt x="632" y="419"/>
                  </a:lnTo>
                  <a:lnTo>
                    <a:pt x="620" y="448"/>
                  </a:lnTo>
                  <a:lnTo>
                    <a:pt x="608" y="476"/>
                  </a:lnTo>
                  <a:lnTo>
                    <a:pt x="591" y="502"/>
                  </a:lnTo>
                  <a:lnTo>
                    <a:pt x="572" y="528"/>
                  </a:lnTo>
                  <a:lnTo>
                    <a:pt x="552" y="550"/>
                  </a:lnTo>
                  <a:lnTo>
                    <a:pt x="529" y="572"/>
                  </a:lnTo>
                  <a:lnTo>
                    <a:pt x="504" y="590"/>
                  </a:lnTo>
                  <a:lnTo>
                    <a:pt x="476" y="606"/>
                  </a:lnTo>
                  <a:lnTo>
                    <a:pt x="449" y="619"/>
                  </a:lnTo>
                  <a:lnTo>
                    <a:pt x="419" y="630"/>
                  </a:lnTo>
                  <a:lnTo>
                    <a:pt x="389" y="638"/>
                  </a:lnTo>
                  <a:lnTo>
                    <a:pt x="356" y="644"/>
                  </a:lnTo>
                  <a:lnTo>
                    <a:pt x="324" y="646"/>
                  </a:lnTo>
                  <a:lnTo>
                    <a:pt x="324" y="646"/>
                  </a:lnTo>
                  <a:lnTo>
                    <a:pt x="290" y="644"/>
                  </a:lnTo>
                  <a:lnTo>
                    <a:pt x="258" y="638"/>
                  </a:lnTo>
                  <a:lnTo>
                    <a:pt x="227" y="630"/>
                  </a:lnTo>
                  <a:lnTo>
                    <a:pt x="197" y="619"/>
                  </a:lnTo>
                  <a:lnTo>
                    <a:pt x="170" y="606"/>
                  </a:lnTo>
                  <a:lnTo>
                    <a:pt x="142" y="590"/>
                  </a:lnTo>
                  <a:lnTo>
                    <a:pt x="117" y="572"/>
                  </a:lnTo>
                  <a:lnTo>
                    <a:pt x="94" y="550"/>
                  </a:lnTo>
                  <a:lnTo>
                    <a:pt x="74" y="528"/>
                  </a:lnTo>
                  <a:lnTo>
                    <a:pt x="56" y="502"/>
                  </a:lnTo>
                  <a:lnTo>
                    <a:pt x="39" y="476"/>
                  </a:lnTo>
                  <a:lnTo>
                    <a:pt x="26" y="448"/>
                  </a:lnTo>
                  <a:lnTo>
                    <a:pt x="16" y="419"/>
                  </a:lnTo>
                  <a:lnTo>
                    <a:pt x="6" y="388"/>
                  </a:lnTo>
                  <a:lnTo>
                    <a:pt x="2" y="356"/>
                  </a:lnTo>
                  <a:lnTo>
                    <a:pt x="0" y="322"/>
                  </a:lnTo>
                  <a:lnTo>
                    <a:pt x="0" y="322"/>
                  </a:lnTo>
                  <a:lnTo>
                    <a:pt x="2" y="289"/>
                  </a:lnTo>
                  <a:lnTo>
                    <a:pt x="6" y="257"/>
                  </a:lnTo>
                  <a:lnTo>
                    <a:pt x="16" y="226"/>
                  </a:lnTo>
                  <a:lnTo>
                    <a:pt x="26" y="197"/>
                  </a:lnTo>
                  <a:lnTo>
                    <a:pt x="39" y="169"/>
                  </a:lnTo>
                  <a:lnTo>
                    <a:pt x="56" y="141"/>
                  </a:lnTo>
                  <a:lnTo>
                    <a:pt x="74" y="117"/>
                  </a:lnTo>
                  <a:lnTo>
                    <a:pt x="94" y="94"/>
                  </a:lnTo>
                  <a:lnTo>
                    <a:pt x="117" y="74"/>
                  </a:lnTo>
                  <a:lnTo>
                    <a:pt x="142" y="55"/>
                  </a:lnTo>
                  <a:lnTo>
                    <a:pt x="170" y="38"/>
                  </a:lnTo>
                  <a:lnTo>
                    <a:pt x="197" y="24"/>
                  </a:lnTo>
                  <a:lnTo>
                    <a:pt x="227" y="14"/>
                  </a:lnTo>
                  <a:lnTo>
                    <a:pt x="258" y="6"/>
                  </a:lnTo>
                  <a:lnTo>
                    <a:pt x="290" y="1"/>
                  </a:lnTo>
                  <a:lnTo>
                    <a:pt x="324" y="0"/>
                  </a:lnTo>
                  <a:lnTo>
                    <a:pt x="324" y="0"/>
                  </a:lnTo>
                  <a:lnTo>
                    <a:pt x="356" y="1"/>
                  </a:lnTo>
                  <a:lnTo>
                    <a:pt x="389" y="6"/>
                  </a:lnTo>
                  <a:lnTo>
                    <a:pt x="419" y="14"/>
                  </a:lnTo>
                  <a:lnTo>
                    <a:pt x="449" y="24"/>
                  </a:lnTo>
                  <a:lnTo>
                    <a:pt x="476" y="38"/>
                  </a:lnTo>
                  <a:lnTo>
                    <a:pt x="504" y="55"/>
                  </a:lnTo>
                  <a:lnTo>
                    <a:pt x="529" y="74"/>
                  </a:lnTo>
                  <a:lnTo>
                    <a:pt x="552" y="94"/>
                  </a:lnTo>
                  <a:lnTo>
                    <a:pt x="572" y="117"/>
                  </a:lnTo>
                  <a:lnTo>
                    <a:pt x="591" y="141"/>
                  </a:lnTo>
                  <a:lnTo>
                    <a:pt x="608" y="169"/>
                  </a:lnTo>
                  <a:lnTo>
                    <a:pt x="620" y="197"/>
                  </a:lnTo>
                  <a:lnTo>
                    <a:pt x="632" y="226"/>
                  </a:lnTo>
                  <a:lnTo>
                    <a:pt x="640" y="257"/>
                  </a:lnTo>
                  <a:lnTo>
                    <a:pt x="645" y="289"/>
                  </a:lnTo>
                  <a:lnTo>
                    <a:pt x="646" y="322"/>
                  </a:lnTo>
                  <a:lnTo>
                    <a:pt x="646" y="3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8" name="Google Shape;388;p64"/>
            <p:cNvSpPr/>
            <p:nvPr/>
          </p:nvSpPr>
          <p:spPr>
            <a:xfrm>
              <a:off x="393" y="1652"/>
              <a:ext cx="179" cy="179"/>
            </a:xfrm>
            <a:custGeom>
              <a:avLst/>
              <a:gdLst/>
              <a:ahLst/>
              <a:cxnLst/>
              <a:rect l="l" t="t" r="r" b="b"/>
              <a:pathLst>
                <a:path w="358" h="358" extrusionOk="0">
                  <a:moveTo>
                    <a:pt x="358" y="179"/>
                  </a:moveTo>
                  <a:lnTo>
                    <a:pt x="358" y="179"/>
                  </a:lnTo>
                  <a:lnTo>
                    <a:pt x="356" y="197"/>
                  </a:lnTo>
                  <a:lnTo>
                    <a:pt x="355" y="216"/>
                  </a:lnTo>
                  <a:lnTo>
                    <a:pt x="350" y="233"/>
                  </a:lnTo>
                  <a:lnTo>
                    <a:pt x="344" y="248"/>
                  </a:lnTo>
                  <a:lnTo>
                    <a:pt x="336" y="265"/>
                  </a:lnTo>
                  <a:lnTo>
                    <a:pt x="327" y="279"/>
                  </a:lnTo>
                  <a:lnTo>
                    <a:pt x="318" y="293"/>
                  </a:lnTo>
                  <a:lnTo>
                    <a:pt x="306" y="305"/>
                  </a:lnTo>
                  <a:lnTo>
                    <a:pt x="293" y="318"/>
                  </a:lnTo>
                  <a:lnTo>
                    <a:pt x="279" y="327"/>
                  </a:lnTo>
                  <a:lnTo>
                    <a:pt x="264" y="336"/>
                  </a:lnTo>
                  <a:lnTo>
                    <a:pt x="248" y="344"/>
                  </a:lnTo>
                  <a:lnTo>
                    <a:pt x="233" y="350"/>
                  </a:lnTo>
                  <a:lnTo>
                    <a:pt x="216" y="355"/>
                  </a:lnTo>
                  <a:lnTo>
                    <a:pt x="198" y="358"/>
                  </a:lnTo>
                  <a:lnTo>
                    <a:pt x="179" y="358"/>
                  </a:lnTo>
                  <a:lnTo>
                    <a:pt x="179" y="358"/>
                  </a:lnTo>
                  <a:lnTo>
                    <a:pt x="161" y="358"/>
                  </a:lnTo>
                  <a:lnTo>
                    <a:pt x="144" y="355"/>
                  </a:lnTo>
                  <a:lnTo>
                    <a:pt x="127" y="350"/>
                  </a:lnTo>
                  <a:lnTo>
                    <a:pt x="110" y="344"/>
                  </a:lnTo>
                  <a:lnTo>
                    <a:pt x="94" y="336"/>
                  </a:lnTo>
                  <a:lnTo>
                    <a:pt x="79" y="327"/>
                  </a:lnTo>
                  <a:lnTo>
                    <a:pt x="65" y="318"/>
                  </a:lnTo>
                  <a:lnTo>
                    <a:pt x="53" y="305"/>
                  </a:lnTo>
                  <a:lnTo>
                    <a:pt x="42" y="293"/>
                  </a:lnTo>
                  <a:lnTo>
                    <a:pt x="31" y="279"/>
                  </a:lnTo>
                  <a:lnTo>
                    <a:pt x="22" y="265"/>
                  </a:lnTo>
                  <a:lnTo>
                    <a:pt x="14" y="248"/>
                  </a:lnTo>
                  <a:lnTo>
                    <a:pt x="10" y="233"/>
                  </a:lnTo>
                  <a:lnTo>
                    <a:pt x="5" y="216"/>
                  </a:lnTo>
                  <a:lnTo>
                    <a:pt x="2" y="197"/>
                  </a:lnTo>
                  <a:lnTo>
                    <a:pt x="0" y="179"/>
                  </a:lnTo>
                  <a:lnTo>
                    <a:pt x="0" y="179"/>
                  </a:lnTo>
                  <a:lnTo>
                    <a:pt x="2" y="162"/>
                  </a:lnTo>
                  <a:lnTo>
                    <a:pt x="5" y="143"/>
                  </a:lnTo>
                  <a:lnTo>
                    <a:pt x="10" y="126"/>
                  </a:lnTo>
                  <a:lnTo>
                    <a:pt x="14" y="109"/>
                  </a:lnTo>
                  <a:lnTo>
                    <a:pt x="22" y="94"/>
                  </a:lnTo>
                  <a:lnTo>
                    <a:pt x="31" y="80"/>
                  </a:lnTo>
                  <a:lnTo>
                    <a:pt x="42" y="66"/>
                  </a:lnTo>
                  <a:lnTo>
                    <a:pt x="53" y="52"/>
                  </a:lnTo>
                  <a:lnTo>
                    <a:pt x="65" y="42"/>
                  </a:lnTo>
                  <a:lnTo>
                    <a:pt x="79" y="31"/>
                  </a:lnTo>
                  <a:lnTo>
                    <a:pt x="94" y="22"/>
                  </a:lnTo>
                  <a:lnTo>
                    <a:pt x="110" y="15"/>
                  </a:lnTo>
                  <a:lnTo>
                    <a:pt x="127" y="9"/>
                  </a:lnTo>
                  <a:lnTo>
                    <a:pt x="144" y="5"/>
                  </a:lnTo>
                  <a:lnTo>
                    <a:pt x="161" y="2"/>
                  </a:lnTo>
                  <a:lnTo>
                    <a:pt x="179" y="0"/>
                  </a:lnTo>
                  <a:lnTo>
                    <a:pt x="179" y="0"/>
                  </a:lnTo>
                  <a:lnTo>
                    <a:pt x="198" y="2"/>
                  </a:lnTo>
                  <a:lnTo>
                    <a:pt x="216" y="5"/>
                  </a:lnTo>
                  <a:lnTo>
                    <a:pt x="233" y="9"/>
                  </a:lnTo>
                  <a:lnTo>
                    <a:pt x="248" y="15"/>
                  </a:lnTo>
                  <a:lnTo>
                    <a:pt x="264" y="22"/>
                  </a:lnTo>
                  <a:lnTo>
                    <a:pt x="279" y="31"/>
                  </a:lnTo>
                  <a:lnTo>
                    <a:pt x="293" y="42"/>
                  </a:lnTo>
                  <a:lnTo>
                    <a:pt x="306" y="52"/>
                  </a:lnTo>
                  <a:lnTo>
                    <a:pt x="318" y="66"/>
                  </a:lnTo>
                  <a:lnTo>
                    <a:pt x="327" y="80"/>
                  </a:lnTo>
                  <a:lnTo>
                    <a:pt x="336" y="94"/>
                  </a:lnTo>
                  <a:lnTo>
                    <a:pt x="344" y="109"/>
                  </a:lnTo>
                  <a:lnTo>
                    <a:pt x="350" y="126"/>
                  </a:lnTo>
                  <a:lnTo>
                    <a:pt x="355" y="143"/>
                  </a:lnTo>
                  <a:lnTo>
                    <a:pt x="356" y="162"/>
                  </a:lnTo>
                  <a:lnTo>
                    <a:pt x="358" y="179"/>
                  </a:lnTo>
                  <a:lnTo>
                    <a:pt x="358" y="17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9" name="Google Shape;389;p64"/>
            <p:cNvSpPr/>
            <p:nvPr/>
          </p:nvSpPr>
          <p:spPr>
            <a:xfrm>
              <a:off x="335" y="1697"/>
              <a:ext cx="66" cy="89"/>
            </a:xfrm>
            <a:custGeom>
              <a:avLst/>
              <a:gdLst/>
              <a:ahLst/>
              <a:cxnLst/>
              <a:rect l="l" t="t" r="r" b="b"/>
              <a:pathLst>
                <a:path w="131" h="177" extrusionOk="0">
                  <a:moveTo>
                    <a:pt x="0" y="0"/>
                  </a:moveTo>
                  <a:lnTo>
                    <a:pt x="0" y="0"/>
                  </a:lnTo>
                  <a:lnTo>
                    <a:pt x="3" y="9"/>
                  </a:lnTo>
                  <a:lnTo>
                    <a:pt x="7" y="18"/>
                  </a:lnTo>
                  <a:lnTo>
                    <a:pt x="14" y="29"/>
                  </a:lnTo>
                  <a:lnTo>
                    <a:pt x="23" y="42"/>
                  </a:lnTo>
                  <a:lnTo>
                    <a:pt x="35" y="51"/>
                  </a:lnTo>
                  <a:lnTo>
                    <a:pt x="41" y="55"/>
                  </a:lnTo>
                  <a:lnTo>
                    <a:pt x="49" y="59"/>
                  </a:lnTo>
                  <a:lnTo>
                    <a:pt x="58" y="60"/>
                  </a:lnTo>
                  <a:lnTo>
                    <a:pt x="67" y="60"/>
                  </a:lnTo>
                  <a:lnTo>
                    <a:pt x="67" y="60"/>
                  </a:lnTo>
                  <a:lnTo>
                    <a:pt x="84" y="59"/>
                  </a:lnTo>
                  <a:lnTo>
                    <a:pt x="98" y="54"/>
                  </a:lnTo>
                  <a:lnTo>
                    <a:pt x="111" y="48"/>
                  </a:lnTo>
                  <a:lnTo>
                    <a:pt x="118" y="42"/>
                  </a:lnTo>
                  <a:lnTo>
                    <a:pt x="125" y="34"/>
                  </a:lnTo>
                  <a:lnTo>
                    <a:pt x="129" y="28"/>
                  </a:lnTo>
                  <a:lnTo>
                    <a:pt x="131" y="23"/>
                  </a:lnTo>
                  <a:lnTo>
                    <a:pt x="123" y="136"/>
                  </a:lnTo>
                  <a:lnTo>
                    <a:pt x="123" y="136"/>
                  </a:lnTo>
                  <a:lnTo>
                    <a:pt x="120" y="129"/>
                  </a:lnTo>
                  <a:lnTo>
                    <a:pt x="117" y="125"/>
                  </a:lnTo>
                  <a:lnTo>
                    <a:pt x="111" y="117"/>
                  </a:lnTo>
                  <a:lnTo>
                    <a:pt x="103" y="111"/>
                  </a:lnTo>
                  <a:lnTo>
                    <a:pt x="92" y="105"/>
                  </a:lnTo>
                  <a:lnTo>
                    <a:pt x="80" y="102"/>
                  </a:lnTo>
                  <a:lnTo>
                    <a:pt x="63" y="100"/>
                  </a:lnTo>
                  <a:lnTo>
                    <a:pt x="63" y="100"/>
                  </a:lnTo>
                  <a:lnTo>
                    <a:pt x="55" y="100"/>
                  </a:lnTo>
                  <a:lnTo>
                    <a:pt x="47" y="103"/>
                  </a:lnTo>
                  <a:lnTo>
                    <a:pt x="40" y="106"/>
                  </a:lnTo>
                  <a:lnTo>
                    <a:pt x="34" y="111"/>
                  </a:lnTo>
                  <a:lnTo>
                    <a:pt x="27" y="117"/>
                  </a:lnTo>
                  <a:lnTo>
                    <a:pt x="23" y="125"/>
                  </a:lnTo>
                  <a:lnTo>
                    <a:pt x="14" y="139"/>
                  </a:lnTo>
                  <a:lnTo>
                    <a:pt x="7" y="153"/>
                  </a:lnTo>
                  <a:lnTo>
                    <a:pt x="3" y="165"/>
                  </a:lnTo>
                  <a:lnTo>
                    <a:pt x="0" y="177"/>
                  </a:lnTo>
                  <a:lnTo>
                    <a:pt x="0"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0" name="Google Shape;390;p64"/>
            <p:cNvSpPr/>
            <p:nvPr/>
          </p:nvSpPr>
          <p:spPr>
            <a:xfrm>
              <a:off x="557" y="1713"/>
              <a:ext cx="323" cy="323"/>
            </a:xfrm>
            <a:custGeom>
              <a:avLst/>
              <a:gdLst/>
              <a:ahLst/>
              <a:cxnLst/>
              <a:rect l="l" t="t" r="r" b="b"/>
              <a:pathLst>
                <a:path w="646" h="646" extrusionOk="0">
                  <a:moveTo>
                    <a:pt x="646" y="324"/>
                  </a:moveTo>
                  <a:lnTo>
                    <a:pt x="646" y="324"/>
                  </a:lnTo>
                  <a:lnTo>
                    <a:pt x="644" y="356"/>
                  </a:lnTo>
                  <a:lnTo>
                    <a:pt x="639" y="388"/>
                  </a:lnTo>
                  <a:lnTo>
                    <a:pt x="632" y="419"/>
                  </a:lnTo>
                  <a:lnTo>
                    <a:pt x="621" y="448"/>
                  </a:lnTo>
                  <a:lnTo>
                    <a:pt x="607" y="476"/>
                  </a:lnTo>
                  <a:lnTo>
                    <a:pt x="590" y="504"/>
                  </a:lnTo>
                  <a:lnTo>
                    <a:pt x="572" y="529"/>
                  </a:lnTo>
                  <a:lnTo>
                    <a:pt x="552" y="552"/>
                  </a:lnTo>
                  <a:lnTo>
                    <a:pt x="528" y="572"/>
                  </a:lnTo>
                  <a:lnTo>
                    <a:pt x="504" y="590"/>
                  </a:lnTo>
                  <a:lnTo>
                    <a:pt x="476" y="607"/>
                  </a:lnTo>
                  <a:lnTo>
                    <a:pt x="448" y="621"/>
                  </a:lnTo>
                  <a:lnTo>
                    <a:pt x="419" y="632"/>
                  </a:lnTo>
                  <a:lnTo>
                    <a:pt x="388" y="640"/>
                  </a:lnTo>
                  <a:lnTo>
                    <a:pt x="356" y="644"/>
                  </a:lnTo>
                  <a:lnTo>
                    <a:pt x="323" y="646"/>
                  </a:lnTo>
                  <a:lnTo>
                    <a:pt x="323" y="646"/>
                  </a:lnTo>
                  <a:lnTo>
                    <a:pt x="289" y="644"/>
                  </a:lnTo>
                  <a:lnTo>
                    <a:pt x="257" y="640"/>
                  </a:lnTo>
                  <a:lnTo>
                    <a:pt x="226" y="632"/>
                  </a:lnTo>
                  <a:lnTo>
                    <a:pt x="197" y="621"/>
                  </a:lnTo>
                  <a:lnTo>
                    <a:pt x="169" y="607"/>
                  </a:lnTo>
                  <a:lnTo>
                    <a:pt x="143" y="590"/>
                  </a:lnTo>
                  <a:lnTo>
                    <a:pt x="117" y="572"/>
                  </a:lnTo>
                  <a:lnTo>
                    <a:pt x="95" y="552"/>
                  </a:lnTo>
                  <a:lnTo>
                    <a:pt x="74" y="529"/>
                  </a:lnTo>
                  <a:lnTo>
                    <a:pt x="55" y="504"/>
                  </a:lnTo>
                  <a:lnTo>
                    <a:pt x="40" y="476"/>
                  </a:lnTo>
                  <a:lnTo>
                    <a:pt x="26" y="448"/>
                  </a:lnTo>
                  <a:lnTo>
                    <a:pt x="15" y="419"/>
                  </a:lnTo>
                  <a:lnTo>
                    <a:pt x="7" y="388"/>
                  </a:lnTo>
                  <a:lnTo>
                    <a:pt x="1" y="356"/>
                  </a:lnTo>
                  <a:lnTo>
                    <a:pt x="0" y="324"/>
                  </a:lnTo>
                  <a:lnTo>
                    <a:pt x="0" y="324"/>
                  </a:lnTo>
                  <a:lnTo>
                    <a:pt x="1" y="290"/>
                  </a:lnTo>
                  <a:lnTo>
                    <a:pt x="7" y="257"/>
                  </a:lnTo>
                  <a:lnTo>
                    <a:pt x="15" y="226"/>
                  </a:lnTo>
                  <a:lnTo>
                    <a:pt x="26" y="197"/>
                  </a:lnTo>
                  <a:lnTo>
                    <a:pt x="40" y="169"/>
                  </a:lnTo>
                  <a:lnTo>
                    <a:pt x="55" y="143"/>
                  </a:lnTo>
                  <a:lnTo>
                    <a:pt x="74" y="117"/>
                  </a:lnTo>
                  <a:lnTo>
                    <a:pt x="95" y="95"/>
                  </a:lnTo>
                  <a:lnTo>
                    <a:pt x="117" y="74"/>
                  </a:lnTo>
                  <a:lnTo>
                    <a:pt x="143" y="55"/>
                  </a:lnTo>
                  <a:lnTo>
                    <a:pt x="169" y="40"/>
                  </a:lnTo>
                  <a:lnTo>
                    <a:pt x="197" y="26"/>
                  </a:lnTo>
                  <a:lnTo>
                    <a:pt x="226" y="15"/>
                  </a:lnTo>
                  <a:lnTo>
                    <a:pt x="257" y="8"/>
                  </a:lnTo>
                  <a:lnTo>
                    <a:pt x="289" y="1"/>
                  </a:lnTo>
                  <a:lnTo>
                    <a:pt x="323" y="0"/>
                  </a:lnTo>
                  <a:lnTo>
                    <a:pt x="323" y="0"/>
                  </a:lnTo>
                  <a:lnTo>
                    <a:pt x="356" y="1"/>
                  </a:lnTo>
                  <a:lnTo>
                    <a:pt x="388" y="8"/>
                  </a:lnTo>
                  <a:lnTo>
                    <a:pt x="419" y="15"/>
                  </a:lnTo>
                  <a:lnTo>
                    <a:pt x="448" y="26"/>
                  </a:lnTo>
                  <a:lnTo>
                    <a:pt x="476" y="40"/>
                  </a:lnTo>
                  <a:lnTo>
                    <a:pt x="504" y="55"/>
                  </a:lnTo>
                  <a:lnTo>
                    <a:pt x="528" y="74"/>
                  </a:lnTo>
                  <a:lnTo>
                    <a:pt x="552" y="95"/>
                  </a:lnTo>
                  <a:lnTo>
                    <a:pt x="572" y="117"/>
                  </a:lnTo>
                  <a:lnTo>
                    <a:pt x="590" y="143"/>
                  </a:lnTo>
                  <a:lnTo>
                    <a:pt x="607" y="169"/>
                  </a:lnTo>
                  <a:lnTo>
                    <a:pt x="621" y="197"/>
                  </a:lnTo>
                  <a:lnTo>
                    <a:pt x="632" y="226"/>
                  </a:lnTo>
                  <a:lnTo>
                    <a:pt x="639" y="257"/>
                  </a:lnTo>
                  <a:lnTo>
                    <a:pt x="644" y="290"/>
                  </a:lnTo>
                  <a:lnTo>
                    <a:pt x="646" y="324"/>
                  </a:lnTo>
                  <a:lnTo>
                    <a:pt x="646" y="3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1" name="Google Shape;391;p64"/>
            <p:cNvSpPr/>
            <p:nvPr/>
          </p:nvSpPr>
          <p:spPr>
            <a:xfrm>
              <a:off x="930" y="1785"/>
              <a:ext cx="179" cy="178"/>
            </a:xfrm>
            <a:custGeom>
              <a:avLst/>
              <a:gdLst/>
              <a:ahLst/>
              <a:cxnLst/>
              <a:rect l="l" t="t" r="r" b="b"/>
              <a:pathLst>
                <a:path w="358" h="356" extrusionOk="0">
                  <a:moveTo>
                    <a:pt x="358" y="179"/>
                  </a:moveTo>
                  <a:lnTo>
                    <a:pt x="358" y="179"/>
                  </a:lnTo>
                  <a:lnTo>
                    <a:pt x="358" y="196"/>
                  </a:lnTo>
                  <a:lnTo>
                    <a:pt x="354" y="214"/>
                  </a:lnTo>
                  <a:lnTo>
                    <a:pt x="350" y="231"/>
                  </a:lnTo>
                  <a:lnTo>
                    <a:pt x="344" y="248"/>
                  </a:lnTo>
                  <a:lnTo>
                    <a:pt x="336" y="263"/>
                  </a:lnTo>
                  <a:lnTo>
                    <a:pt x="327" y="277"/>
                  </a:lnTo>
                  <a:lnTo>
                    <a:pt x="317" y="291"/>
                  </a:lnTo>
                  <a:lnTo>
                    <a:pt x="305" y="305"/>
                  </a:lnTo>
                  <a:lnTo>
                    <a:pt x="293" y="316"/>
                  </a:lnTo>
                  <a:lnTo>
                    <a:pt x="279" y="327"/>
                  </a:lnTo>
                  <a:lnTo>
                    <a:pt x="265" y="336"/>
                  </a:lnTo>
                  <a:lnTo>
                    <a:pt x="248" y="342"/>
                  </a:lnTo>
                  <a:lnTo>
                    <a:pt x="233" y="348"/>
                  </a:lnTo>
                  <a:lnTo>
                    <a:pt x="216" y="353"/>
                  </a:lnTo>
                  <a:lnTo>
                    <a:pt x="197" y="356"/>
                  </a:lnTo>
                  <a:lnTo>
                    <a:pt x="179" y="356"/>
                  </a:lnTo>
                  <a:lnTo>
                    <a:pt x="179" y="356"/>
                  </a:lnTo>
                  <a:lnTo>
                    <a:pt x="160" y="356"/>
                  </a:lnTo>
                  <a:lnTo>
                    <a:pt x="143" y="353"/>
                  </a:lnTo>
                  <a:lnTo>
                    <a:pt x="126" y="348"/>
                  </a:lnTo>
                  <a:lnTo>
                    <a:pt x="109" y="342"/>
                  </a:lnTo>
                  <a:lnTo>
                    <a:pt x="94" y="336"/>
                  </a:lnTo>
                  <a:lnTo>
                    <a:pt x="80" y="327"/>
                  </a:lnTo>
                  <a:lnTo>
                    <a:pt x="66" y="316"/>
                  </a:lnTo>
                  <a:lnTo>
                    <a:pt x="52" y="305"/>
                  </a:lnTo>
                  <a:lnTo>
                    <a:pt x="41" y="291"/>
                  </a:lnTo>
                  <a:lnTo>
                    <a:pt x="31" y="277"/>
                  </a:lnTo>
                  <a:lnTo>
                    <a:pt x="21" y="263"/>
                  </a:lnTo>
                  <a:lnTo>
                    <a:pt x="15" y="248"/>
                  </a:lnTo>
                  <a:lnTo>
                    <a:pt x="9" y="231"/>
                  </a:lnTo>
                  <a:lnTo>
                    <a:pt x="4" y="214"/>
                  </a:lnTo>
                  <a:lnTo>
                    <a:pt x="1" y="196"/>
                  </a:lnTo>
                  <a:lnTo>
                    <a:pt x="0" y="179"/>
                  </a:lnTo>
                  <a:lnTo>
                    <a:pt x="0" y="179"/>
                  </a:lnTo>
                  <a:lnTo>
                    <a:pt x="1" y="160"/>
                  </a:lnTo>
                  <a:lnTo>
                    <a:pt x="4" y="142"/>
                  </a:lnTo>
                  <a:lnTo>
                    <a:pt x="9" y="125"/>
                  </a:lnTo>
                  <a:lnTo>
                    <a:pt x="15" y="109"/>
                  </a:lnTo>
                  <a:lnTo>
                    <a:pt x="21" y="92"/>
                  </a:lnTo>
                  <a:lnTo>
                    <a:pt x="31" y="78"/>
                  </a:lnTo>
                  <a:lnTo>
                    <a:pt x="41" y="64"/>
                  </a:lnTo>
                  <a:lnTo>
                    <a:pt x="52" y="52"/>
                  </a:lnTo>
                  <a:lnTo>
                    <a:pt x="66" y="40"/>
                  </a:lnTo>
                  <a:lnTo>
                    <a:pt x="80" y="31"/>
                  </a:lnTo>
                  <a:lnTo>
                    <a:pt x="94" y="21"/>
                  </a:lnTo>
                  <a:lnTo>
                    <a:pt x="109" y="14"/>
                  </a:lnTo>
                  <a:lnTo>
                    <a:pt x="126" y="7"/>
                  </a:lnTo>
                  <a:lnTo>
                    <a:pt x="143" y="3"/>
                  </a:lnTo>
                  <a:lnTo>
                    <a:pt x="160" y="0"/>
                  </a:lnTo>
                  <a:lnTo>
                    <a:pt x="179" y="0"/>
                  </a:lnTo>
                  <a:lnTo>
                    <a:pt x="179" y="0"/>
                  </a:lnTo>
                  <a:lnTo>
                    <a:pt x="197" y="0"/>
                  </a:lnTo>
                  <a:lnTo>
                    <a:pt x="216" y="3"/>
                  </a:lnTo>
                  <a:lnTo>
                    <a:pt x="233" y="7"/>
                  </a:lnTo>
                  <a:lnTo>
                    <a:pt x="248" y="14"/>
                  </a:lnTo>
                  <a:lnTo>
                    <a:pt x="265" y="21"/>
                  </a:lnTo>
                  <a:lnTo>
                    <a:pt x="279" y="31"/>
                  </a:lnTo>
                  <a:lnTo>
                    <a:pt x="293" y="40"/>
                  </a:lnTo>
                  <a:lnTo>
                    <a:pt x="305" y="52"/>
                  </a:lnTo>
                  <a:lnTo>
                    <a:pt x="317" y="64"/>
                  </a:lnTo>
                  <a:lnTo>
                    <a:pt x="327" y="78"/>
                  </a:lnTo>
                  <a:lnTo>
                    <a:pt x="336" y="92"/>
                  </a:lnTo>
                  <a:lnTo>
                    <a:pt x="344" y="109"/>
                  </a:lnTo>
                  <a:lnTo>
                    <a:pt x="350" y="125"/>
                  </a:lnTo>
                  <a:lnTo>
                    <a:pt x="354" y="142"/>
                  </a:lnTo>
                  <a:lnTo>
                    <a:pt x="358" y="160"/>
                  </a:lnTo>
                  <a:lnTo>
                    <a:pt x="358" y="179"/>
                  </a:lnTo>
                  <a:lnTo>
                    <a:pt x="358" y="17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2" name="Google Shape;392;p64"/>
            <p:cNvSpPr/>
            <p:nvPr/>
          </p:nvSpPr>
          <p:spPr>
            <a:xfrm>
              <a:off x="873" y="1830"/>
              <a:ext cx="65" cy="89"/>
            </a:xfrm>
            <a:custGeom>
              <a:avLst/>
              <a:gdLst/>
              <a:ahLst/>
              <a:cxnLst/>
              <a:rect l="l" t="t" r="r" b="b"/>
              <a:pathLst>
                <a:path w="131" h="179" extrusionOk="0">
                  <a:moveTo>
                    <a:pt x="2" y="0"/>
                  </a:moveTo>
                  <a:lnTo>
                    <a:pt x="2" y="0"/>
                  </a:lnTo>
                  <a:lnTo>
                    <a:pt x="5" y="9"/>
                  </a:lnTo>
                  <a:lnTo>
                    <a:pt x="8" y="20"/>
                  </a:lnTo>
                  <a:lnTo>
                    <a:pt x="14" y="31"/>
                  </a:lnTo>
                  <a:lnTo>
                    <a:pt x="23" y="42"/>
                  </a:lnTo>
                  <a:lnTo>
                    <a:pt x="36" y="51"/>
                  </a:lnTo>
                  <a:lnTo>
                    <a:pt x="42" y="56"/>
                  </a:lnTo>
                  <a:lnTo>
                    <a:pt x="50" y="59"/>
                  </a:lnTo>
                  <a:lnTo>
                    <a:pt x="59" y="60"/>
                  </a:lnTo>
                  <a:lnTo>
                    <a:pt x="68" y="62"/>
                  </a:lnTo>
                  <a:lnTo>
                    <a:pt x="68" y="62"/>
                  </a:lnTo>
                  <a:lnTo>
                    <a:pt x="85" y="59"/>
                  </a:lnTo>
                  <a:lnTo>
                    <a:pt x="100" y="56"/>
                  </a:lnTo>
                  <a:lnTo>
                    <a:pt x="111" y="49"/>
                  </a:lnTo>
                  <a:lnTo>
                    <a:pt x="119" y="42"/>
                  </a:lnTo>
                  <a:lnTo>
                    <a:pt x="125" y="36"/>
                  </a:lnTo>
                  <a:lnTo>
                    <a:pt x="130" y="29"/>
                  </a:lnTo>
                  <a:lnTo>
                    <a:pt x="131" y="23"/>
                  </a:lnTo>
                  <a:lnTo>
                    <a:pt x="124" y="136"/>
                  </a:lnTo>
                  <a:lnTo>
                    <a:pt x="124" y="136"/>
                  </a:lnTo>
                  <a:lnTo>
                    <a:pt x="120" y="131"/>
                  </a:lnTo>
                  <a:lnTo>
                    <a:pt x="117" y="125"/>
                  </a:lnTo>
                  <a:lnTo>
                    <a:pt x="111" y="119"/>
                  </a:lnTo>
                  <a:lnTo>
                    <a:pt x="104" y="111"/>
                  </a:lnTo>
                  <a:lnTo>
                    <a:pt x="93" y="107"/>
                  </a:lnTo>
                  <a:lnTo>
                    <a:pt x="80" y="102"/>
                  </a:lnTo>
                  <a:lnTo>
                    <a:pt x="65" y="100"/>
                  </a:lnTo>
                  <a:lnTo>
                    <a:pt x="65" y="100"/>
                  </a:lnTo>
                  <a:lnTo>
                    <a:pt x="56" y="100"/>
                  </a:lnTo>
                  <a:lnTo>
                    <a:pt x="48" y="103"/>
                  </a:lnTo>
                  <a:lnTo>
                    <a:pt x="42" y="108"/>
                  </a:lnTo>
                  <a:lnTo>
                    <a:pt x="34" y="113"/>
                  </a:lnTo>
                  <a:lnTo>
                    <a:pt x="28" y="119"/>
                  </a:lnTo>
                  <a:lnTo>
                    <a:pt x="23" y="125"/>
                  </a:lnTo>
                  <a:lnTo>
                    <a:pt x="14" y="139"/>
                  </a:lnTo>
                  <a:lnTo>
                    <a:pt x="8" y="154"/>
                  </a:lnTo>
                  <a:lnTo>
                    <a:pt x="3" y="167"/>
                  </a:lnTo>
                  <a:lnTo>
                    <a:pt x="0" y="179"/>
                  </a:lnTo>
                  <a:lnTo>
                    <a:pt x="2"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3" name="Google Shape;393;p64"/>
            <p:cNvSpPr/>
            <p:nvPr/>
          </p:nvSpPr>
          <p:spPr>
            <a:xfrm>
              <a:off x="892" y="2072"/>
              <a:ext cx="331" cy="332"/>
            </a:xfrm>
            <a:custGeom>
              <a:avLst/>
              <a:gdLst/>
              <a:ahLst/>
              <a:cxnLst/>
              <a:rect l="l" t="t" r="r" b="b"/>
              <a:pathLst>
                <a:path w="661" h="663" extrusionOk="0">
                  <a:moveTo>
                    <a:pt x="661" y="332"/>
                  </a:moveTo>
                  <a:lnTo>
                    <a:pt x="661" y="332"/>
                  </a:lnTo>
                  <a:lnTo>
                    <a:pt x="660" y="366"/>
                  </a:lnTo>
                  <a:lnTo>
                    <a:pt x="653" y="398"/>
                  </a:lnTo>
                  <a:lnTo>
                    <a:pt x="646" y="430"/>
                  </a:lnTo>
                  <a:lnTo>
                    <a:pt x="635" y="461"/>
                  </a:lnTo>
                  <a:lnTo>
                    <a:pt x="621" y="489"/>
                  </a:lnTo>
                  <a:lnTo>
                    <a:pt x="604" y="517"/>
                  </a:lnTo>
                  <a:lnTo>
                    <a:pt x="586" y="543"/>
                  </a:lnTo>
                  <a:lnTo>
                    <a:pt x="564" y="566"/>
                  </a:lnTo>
                  <a:lnTo>
                    <a:pt x="541" y="588"/>
                  </a:lnTo>
                  <a:lnTo>
                    <a:pt x="515" y="606"/>
                  </a:lnTo>
                  <a:lnTo>
                    <a:pt x="487" y="623"/>
                  </a:lnTo>
                  <a:lnTo>
                    <a:pt x="459" y="637"/>
                  </a:lnTo>
                  <a:lnTo>
                    <a:pt x="428" y="648"/>
                  </a:lnTo>
                  <a:lnTo>
                    <a:pt x="396" y="655"/>
                  </a:lnTo>
                  <a:lnTo>
                    <a:pt x="364" y="662"/>
                  </a:lnTo>
                  <a:lnTo>
                    <a:pt x="330" y="663"/>
                  </a:lnTo>
                  <a:lnTo>
                    <a:pt x="330" y="663"/>
                  </a:lnTo>
                  <a:lnTo>
                    <a:pt x="296" y="662"/>
                  </a:lnTo>
                  <a:lnTo>
                    <a:pt x="263" y="655"/>
                  </a:lnTo>
                  <a:lnTo>
                    <a:pt x="231" y="648"/>
                  </a:lnTo>
                  <a:lnTo>
                    <a:pt x="202" y="637"/>
                  </a:lnTo>
                  <a:lnTo>
                    <a:pt x="172" y="623"/>
                  </a:lnTo>
                  <a:lnTo>
                    <a:pt x="145" y="606"/>
                  </a:lnTo>
                  <a:lnTo>
                    <a:pt x="120" y="588"/>
                  </a:lnTo>
                  <a:lnTo>
                    <a:pt x="95" y="566"/>
                  </a:lnTo>
                  <a:lnTo>
                    <a:pt x="75" y="543"/>
                  </a:lnTo>
                  <a:lnTo>
                    <a:pt x="55" y="517"/>
                  </a:lnTo>
                  <a:lnTo>
                    <a:pt x="38" y="489"/>
                  </a:lnTo>
                  <a:lnTo>
                    <a:pt x="24" y="461"/>
                  </a:lnTo>
                  <a:lnTo>
                    <a:pt x="14" y="430"/>
                  </a:lnTo>
                  <a:lnTo>
                    <a:pt x="6" y="398"/>
                  </a:lnTo>
                  <a:lnTo>
                    <a:pt x="1" y="366"/>
                  </a:lnTo>
                  <a:lnTo>
                    <a:pt x="0" y="332"/>
                  </a:lnTo>
                  <a:lnTo>
                    <a:pt x="0" y="332"/>
                  </a:lnTo>
                  <a:lnTo>
                    <a:pt x="1" y="298"/>
                  </a:lnTo>
                  <a:lnTo>
                    <a:pt x="6" y="265"/>
                  </a:lnTo>
                  <a:lnTo>
                    <a:pt x="14" y="233"/>
                  </a:lnTo>
                  <a:lnTo>
                    <a:pt x="24" y="204"/>
                  </a:lnTo>
                  <a:lnTo>
                    <a:pt x="38" y="174"/>
                  </a:lnTo>
                  <a:lnTo>
                    <a:pt x="55" y="147"/>
                  </a:lnTo>
                  <a:lnTo>
                    <a:pt x="75" y="122"/>
                  </a:lnTo>
                  <a:lnTo>
                    <a:pt x="95" y="97"/>
                  </a:lnTo>
                  <a:lnTo>
                    <a:pt x="120" y="76"/>
                  </a:lnTo>
                  <a:lnTo>
                    <a:pt x="145" y="57"/>
                  </a:lnTo>
                  <a:lnTo>
                    <a:pt x="172" y="40"/>
                  </a:lnTo>
                  <a:lnTo>
                    <a:pt x="202" y="26"/>
                  </a:lnTo>
                  <a:lnTo>
                    <a:pt x="231" y="16"/>
                  </a:lnTo>
                  <a:lnTo>
                    <a:pt x="263" y="8"/>
                  </a:lnTo>
                  <a:lnTo>
                    <a:pt x="296" y="3"/>
                  </a:lnTo>
                  <a:lnTo>
                    <a:pt x="330" y="0"/>
                  </a:lnTo>
                  <a:lnTo>
                    <a:pt x="330" y="0"/>
                  </a:lnTo>
                  <a:lnTo>
                    <a:pt x="364" y="3"/>
                  </a:lnTo>
                  <a:lnTo>
                    <a:pt x="396" y="8"/>
                  </a:lnTo>
                  <a:lnTo>
                    <a:pt x="428" y="16"/>
                  </a:lnTo>
                  <a:lnTo>
                    <a:pt x="459" y="26"/>
                  </a:lnTo>
                  <a:lnTo>
                    <a:pt x="487" y="40"/>
                  </a:lnTo>
                  <a:lnTo>
                    <a:pt x="515" y="57"/>
                  </a:lnTo>
                  <a:lnTo>
                    <a:pt x="541" y="76"/>
                  </a:lnTo>
                  <a:lnTo>
                    <a:pt x="564" y="97"/>
                  </a:lnTo>
                  <a:lnTo>
                    <a:pt x="586" y="122"/>
                  </a:lnTo>
                  <a:lnTo>
                    <a:pt x="604" y="147"/>
                  </a:lnTo>
                  <a:lnTo>
                    <a:pt x="621" y="174"/>
                  </a:lnTo>
                  <a:lnTo>
                    <a:pt x="635" y="204"/>
                  </a:lnTo>
                  <a:lnTo>
                    <a:pt x="646" y="233"/>
                  </a:lnTo>
                  <a:lnTo>
                    <a:pt x="653" y="265"/>
                  </a:lnTo>
                  <a:lnTo>
                    <a:pt x="660" y="298"/>
                  </a:lnTo>
                  <a:lnTo>
                    <a:pt x="661" y="332"/>
                  </a:lnTo>
                  <a:lnTo>
                    <a:pt x="661" y="33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4" name="Google Shape;394;p64"/>
            <p:cNvSpPr/>
            <p:nvPr/>
          </p:nvSpPr>
          <p:spPr>
            <a:xfrm>
              <a:off x="1274" y="2146"/>
              <a:ext cx="183" cy="184"/>
            </a:xfrm>
            <a:custGeom>
              <a:avLst/>
              <a:gdLst/>
              <a:ahLst/>
              <a:cxnLst/>
              <a:rect l="l" t="t" r="r" b="b"/>
              <a:pathLst>
                <a:path w="366" h="367" extrusionOk="0">
                  <a:moveTo>
                    <a:pt x="366" y="184"/>
                  </a:moveTo>
                  <a:lnTo>
                    <a:pt x="366" y="184"/>
                  </a:lnTo>
                  <a:lnTo>
                    <a:pt x="366" y="202"/>
                  </a:lnTo>
                  <a:lnTo>
                    <a:pt x="363" y="221"/>
                  </a:lnTo>
                  <a:lnTo>
                    <a:pt x="358" y="238"/>
                  </a:lnTo>
                  <a:lnTo>
                    <a:pt x="352" y="255"/>
                  </a:lnTo>
                  <a:lnTo>
                    <a:pt x="344" y="272"/>
                  </a:lnTo>
                  <a:lnTo>
                    <a:pt x="335" y="285"/>
                  </a:lnTo>
                  <a:lnTo>
                    <a:pt x="324" y="301"/>
                  </a:lnTo>
                  <a:lnTo>
                    <a:pt x="312" y="313"/>
                  </a:lnTo>
                  <a:lnTo>
                    <a:pt x="300" y="326"/>
                  </a:lnTo>
                  <a:lnTo>
                    <a:pt x="286" y="335"/>
                  </a:lnTo>
                  <a:lnTo>
                    <a:pt x="270" y="344"/>
                  </a:lnTo>
                  <a:lnTo>
                    <a:pt x="255" y="352"/>
                  </a:lnTo>
                  <a:lnTo>
                    <a:pt x="238" y="358"/>
                  </a:lnTo>
                  <a:lnTo>
                    <a:pt x="219" y="363"/>
                  </a:lnTo>
                  <a:lnTo>
                    <a:pt x="202" y="366"/>
                  </a:lnTo>
                  <a:lnTo>
                    <a:pt x="182" y="367"/>
                  </a:lnTo>
                  <a:lnTo>
                    <a:pt x="182" y="367"/>
                  </a:lnTo>
                  <a:lnTo>
                    <a:pt x="164" y="366"/>
                  </a:lnTo>
                  <a:lnTo>
                    <a:pt x="147" y="363"/>
                  </a:lnTo>
                  <a:lnTo>
                    <a:pt x="128" y="358"/>
                  </a:lnTo>
                  <a:lnTo>
                    <a:pt x="111" y="352"/>
                  </a:lnTo>
                  <a:lnTo>
                    <a:pt x="96" y="344"/>
                  </a:lnTo>
                  <a:lnTo>
                    <a:pt x="81" y="335"/>
                  </a:lnTo>
                  <a:lnTo>
                    <a:pt x="67" y="326"/>
                  </a:lnTo>
                  <a:lnTo>
                    <a:pt x="53" y="313"/>
                  </a:lnTo>
                  <a:lnTo>
                    <a:pt x="42" y="301"/>
                  </a:lnTo>
                  <a:lnTo>
                    <a:pt x="31" y="285"/>
                  </a:lnTo>
                  <a:lnTo>
                    <a:pt x="22" y="272"/>
                  </a:lnTo>
                  <a:lnTo>
                    <a:pt x="14" y="255"/>
                  </a:lnTo>
                  <a:lnTo>
                    <a:pt x="8" y="238"/>
                  </a:lnTo>
                  <a:lnTo>
                    <a:pt x="4" y="221"/>
                  </a:lnTo>
                  <a:lnTo>
                    <a:pt x="0" y="202"/>
                  </a:lnTo>
                  <a:lnTo>
                    <a:pt x="0" y="184"/>
                  </a:lnTo>
                  <a:lnTo>
                    <a:pt x="0" y="184"/>
                  </a:lnTo>
                  <a:lnTo>
                    <a:pt x="0" y="165"/>
                  </a:lnTo>
                  <a:lnTo>
                    <a:pt x="4" y="147"/>
                  </a:lnTo>
                  <a:lnTo>
                    <a:pt x="8" y="130"/>
                  </a:lnTo>
                  <a:lnTo>
                    <a:pt x="14" y="113"/>
                  </a:lnTo>
                  <a:lnTo>
                    <a:pt x="22" y="96"/>
                  </a:lnTo>
                  <a:lnTo>
                    <a:pt x="31" y="82"/>
                  </a:lnTo>
                  <a:lnTo>
                    <a:pt x="42" y="68"/>
                  </a:lnTo>
                  <a:lnTo>
                    <a:pt x="53" y="54"/>
                  </a:lnTo>
                  <a:lnTo>
                    <a:pt x="67" y="42"/>
                  </a:lnTo>
                  <a:lnTo>
                    <a:pt x="81" y="33"/>
                  </a:lnTo>
                  <a:lnTo>
                    <a:pt x="96" y="23"/>
                  </a:lnTo>
                  <a:lnTo>
                    <a:pt x="111" y="16"/>
                  </a:lnTo>
                  <a:lnTo>
                    <a:pt x="128" y="9"/>
                  </a:lnTo>
                  <a:lnTo>
                    <a:pt x="147" y="5"/>
                  </a:lnTo>
                  <a:lnTo>
                    <a:pt x="164" y="2"/>
                  </a:lnTo>
                  <a:lnTo>
                    <a:pt x="182" y="0"/>
                  </a:lnTo>
                  <a:lnTo>
                    <a:pt x="182" y="0"/>
                  </a:lnTo>
                  <a:lnTo>
                    <a:pt x="202" y="2"/>
                  </a:lnTo>
                  <a:lnTo>
                    <a:pt x="219" y="5"/>
                  </a:lnTo>
                  <a:lnTo>
                    <a:pt x="238" y="9"/>
                  </a:lnTo>
                  <a:lnTo>
                    <a:pt x="255" y="16"/>
                  </a:lnTo>
                  <a:lnTo>
                    <a:pt x="270" y="23"/>
                  </a:lnTo>
                  <a:lnTo>
                    <a:pt x="286" y="33"/>
                  </a:lnTo>
                  <a:lnTo>
                    <a:pt x="300" y="42"/>
                  </a:lnTo>
                  <a:lnTo>
                    <a:pt x="312" y="54"/>
                  </a:lnTo>
                  <a:lnTo>
                    <a:pt x="324" y="68"/>
                  </a:lnTo>
                  <a:lnTo>
                    <a:pt x="335" y="82"/>
                  </a:lnTo>
                  <a:lnTo>
                    <a:pt x="344" y="96"/>
                  </a:lnTo>
                  <a:lnTo>
                    <a:pt x="352" y="113"/>
                  </a:lnTo>
                  <a:lnTo>
                    <a:pt x="358" y="130"/>
                  </a:lnTo>
                  <a:lnTo>
                    <a:pt x="363" y="147"/>
                  </a:lnTo>
                  <a:lnTo>
                    <a:pt x="366" y="165"/>
                  </a:lnTo>
                  <a:lnTo>
                    <a:pt x="366" y="184"/>
                  </a:lnTo>
                  <a:lnTo>
                    <a:pt x="366" y="18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5" name="Google Shape;395;p64"/>
            <p:cNvSpPr/>
            <p:nvPr/>
          </p:nvSpPr>
          <p:spPr>
            <a:xfrm>
              <a:off x="1214" y="2192"/>
              <a:ext cx="68" cy="91"/>
            </a:xfrm>
            <a:custGeom>
              <a:avLst/>
              <a:gdLst/>
              <a:ahLst/>
              <a:cxnLst/>
              <a:rect l="l" t="t" r="r" b="b"/>
              <a:pathLst>
                <a:path w="136" h="182" extrusionOk="0">
                  <a:moveTo>
                    <a:pt x="2" y="0"/>
                  </a:moveTo>
                  <a:lnTo>
                    <a:pt x="2" y="0"/>
                  </a:lnTo>
                  <a:lnTo>
                    <a:pt x="5" y="9"/>
                  </a:lnTo>
                  <a:lnTo>
                    <a:pt x="9" y="20"/>
                  </a:lnTo>
                  <a:lnTo>
                    <a:pt x="16" y="31"/>
                  </a:lnTo>
                  <a:lnTo>
                    <a:pt x="25" y="43"/>
                  </a:lnTo>
                  <a:lnTo>
                    <a:pt x="31" y="48"/>
                  </a:lnTo>
                  <a:lnTo>
                    <a:pt x="37" y="52"/>
                  </a:lnTo>
                  <a:lnTo>
                    <a:pt x="43" y="57"/>
                  </a:lnTo>
                  <a:lnTo>
                    <a:pt x="51" y="60"/>
                  </a:lnTo>
                  <a:lnTo>
                    <a:pt x="60" y="61"/>
                  </a:lnTo>
                  <a:lnTo>
                    <a:pt x="70" y="63"/>
                  </a:lnTo>
                  <a:lnTo>
                    <a:pt x="70" y="63"/>
                  </a:lnTo>
                  <a:lnTo>
                    <a:pt x="88" y="60"/>
                  </a:lnTo>
                  <a:lnTo>
                    <a:pt x="103" y="57"/>
                  </a:lnTo>
                  <a:lnTo>
                    <a:pt x="114" y="51"/>
                  </a:lnTo>
                  <a:lnTo>
                    <a:pt x="124" y="43"/>
                  </a:lnTo>
                  <a:lnTo>
                    <a:pt x="130" y="35"/>
                  </a:lnTo>
                  <a:lnTo>
                    <a:pt x="133" y="29"/>
                  </a:lnTo>
                  <a:lnTo>
                    <a:pt x="136" y="23"/>
                  </a:lnTo>
                  <a:lnTo>
                    <a:pt x="127" y="139"/>
                  </a:lnTo>
                  <a:lnTo>
                    <a:pt x="127" y="139"/>
                  </a:lnTo>
                  <a:lnTo>
                    <a:pt x="125" y="134"/>
                  </a:lnTo>
                  <a:lnTo>
                    <a:pt x="120" y="128"/>
                  </a:lnTo>
                  <a:lnTo>
                    <a:pt x="114" y="120"/>
                  </a:lnTo>
                  <a:lnTo>
                    <a:pt x="107" y="114"/>
                  </a:lnTo>
                  <a:lnTo>
                    <a:pt x="96" y="108"/>
                  </a:lnTo>
                  <a:lnTo>
                    <a:pt x="83" y="103"/>
                  </a:lnTo>
                  <a:lnTo>
                    <a:pt x="66" y="102"/>
                  </a:lnTo>
                  <a:lnTo>
                    <a:pt x="66" y="102"/>
                  </a:lnTo>
                  <a:lnTo>
                    <a:pt x="57" y="103"/>
                  </a:lnTo>
                  <a:lnTo>
                    <a:pt x="50" y="106"/>
                  </a:lnTo>
                  <a:lnTo>
                    <a:pt x="43" y="109"/>
                  </a:lnTo>
                  <a:lnTo>
                    <a:pt x="36" y="115"/>
                  </a:lnTo>
                  <a:lnTo>
                    <a:pt x="29" y="122"/>
                  </a:lnTo>
                  <a:lnTo>
                    <a:pt x="25" y="128"/>
                  </a:lnTo>
                  <a:lnTo>
                    <a:pt x="16" y="142"/>
                  </a:lnTo>
                  <a:lnTo>
                    <a:pt x="9" y="157"/>
                  </a:lnTo>
                  <a:lnTo>
                    <a:pt x="5" y="169"/>
                  </a:lnTo>
                  <a:lnTo>
                    <a:pt x="0" y="182"/>
                  </a:lnTo>
                  <a:lnTo>
                    <a:pt x="2"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6" name="Google Shape;396;p64"/>
            <p:cNvSpPr/>
            <p:nvPr/>
          </p:nvSpPr>
          <p:spPr>
            <a:xfrm>
              <a:off x="1122" y="1541"/>
              <a:ext cx="323" cy="323"/>
            </a:xfrm>
            <a:custGeom>
              <a:avLst/>
              <a:gdLst/>
              <a:ahLst/>
              <a:cxnLst/>
              <a:rect l="l" t="t" r="r" b="b"/>
              <a:pathLst>
                <a:path w="646" h="646" extrusionOk="0">
                  <a:moveTo>
                    <a:pt x="646" y="324"/>
                  </a:moveTo>
                  <a:lnTo>
                    <a:pt x="646" y="324"/>
                  </a:lnTo>
                  <a:lnTo>
                    <a:pt x="645" y="356"/>
                  </a:lnTo>
                  <a:lnTo>
                    <a:pt x="640" y="389"/>
                  </a:lnTo>
                  <a:lnTo>
                    <a:pt x="632" y="419"/>
                  </a:lnTo>
                  <a:lnTo>
                    <a:pt x="621" y="449"/>
                  </a:lnTo>
                  <a:lnTo>
                    <a:pt x="608" y="478"/>
                  </a:lnTo>
                  <a:lnTo>
                    <a:pt x="592" y="504"/>
                  </a:lnTo>
                  <a:lnTo>
                    <a:pt x="574" y="529"/>
                  </a:lnTo>
                  <a:lnTo>
                    <a:pt x="552" y="552"/>
                  </a:lnTo>
                  <a:lnTo>
                    <a:pt x="529" y="572"/>
                  </a:lnTo>
                  <a:lnTo>
                    <a:pt x="504" y="590"/>
                  </a:lnTo>
                  <a:lnTo>
                    <a:pt x="478" y="607"/>
                  </a:lnTo>
                  <a:lnTo>
                    <a:pt x="449" y="621"/>
                  </a:lnTo>
                  <a:lnTo>
                    <a:pt x="420" y="632"/>
                  </a:lnTo>
                  <a:lnTo>
                    <a:pt x="389" y="640"/>
                  </a:lnTo>
                  <a:lnTo>
                    <a:pt x="356" y="644"/>
                  </a:lnTo>
                  <a:lnTo>
                    <a:pt x="324" y="646"/>
                  </a:lnTo>
                  <a:lnTo>
                    <a:pt x="324" y="646"/>
                  </a:lnTo>
                  <a:lnTo>
                    <a:pt x="290" y="644"/>
                  </a:lnTo>
                  <a:lnTo>
                    <a:pt x="259" y="640"/>
                  </a:lnTo>
                  <a:lnTo>
                    <a:pt x="228" y="632"/>
                  </a:lnTo>
                  <a:lnTo>
                    <a:pt x="198" y="621"/>
                  </a:lnTo>
                  <a:lnTo>
                    <a:pt x="170" y="607"/>
                  </a:lnTo>
                  <a:lnTo>
                    <a:pt x="144" y="590"/>
                  </a:lnTo>
                  <a:lnTo>
                    <a:pt x="119" y="572"/>
                  </a:lnTo>
                  <a:lnTo>
                    <a:pt x="96" y="552"/>
                  </a:lnTo>
                  <a:lnTo>
                    <a:pt x="74" y="529"/>
                  </a:lnTo>
                  <a:lnTo>
                    <a:pt x="56" y="504"/>
                  </a:lnTo>
                  <a:lnTo>
                    <a:pt x="40" y="478"/>
                  </a:lnTo>
                  <a:lnTo>
                    <a:pt x="26" y="449"/>
                  </a:lnTo>
                  <a:lnTo>
                    <a:pt x="16" y="419"/>
                  </a:lnTo>
                  <a:lnTo>
                    <a:pt x="8" y="389"/>
                  </a:lnTo>
                  <a:lnTo>
                    <a:pt x="3" y="356"/>
                  </a:lnTo>
                  <a:lnTo>
                    <a:pt x="0" y="324"/>
                  </a:lnTo>
                  <a:lnTo>
                    <a:pt x="0" y="324"/>
                  </a:lnTo>
                  <a:lnTo>
                    <a:pt x="3" y="290"/>
                  </a:lnTo>
                  <a:lnTo>
                    <a:pt x="8" y="259"/>
                  </a:lnTo>
                  <a:lnTo>
                    <a:pt x="16" y="227"/>
                  </a:lnTo>
                  <a:lnTo>
                    <a:pt x="26" y="197"/>
                  </a:lnTo>
                  <a:lnTo>
                    <a:pt x="40" y="170"/>
                  </a:lnTo>
                  <a:lnTo>
                    <a:pt x="56" y="143"/>
                  </a:lnTo>
                  <a:lnTo>
                    <a:pt x="74" y="117"/>
                  </a:lnTo>
                  <a:lnTo>
                    <a:pt x="96" y="96"/>
                  </a:lnTo>
                  <a:lnTo>
                    <a:pt x="119" y="74"/>
                  </a:lnTo>
                  <a:lnTo>
                    <a:pt x="144" y="56"/>
                  </a:lnTo>
                  <a:lnTo>
                    <a:pt x="170" y="40"/>
                  </a:lnTo>
                  <a:lnTo>
                    <a:pt x="198" y="26"/>
                  </a:lnTo>
                  <a:lnTo>
                    <a:pt x="228" y="15"/>
                  </a:lnTo>
                  <a:lnTo>
                    <a:pt x="259" y="8"/>
                  </a:lnTo>
                  <a:lnTo>
                    <a:pt x="290" y="2"/>
                  </a:lnTo>
                  <a:lnTo>
                    <a:pt x="324" y="0"/>
                  </a:lnTo>
                  <a:lnTo>
                    <a:pt x="324" y="0"/>
                  </a:lnTo>
                  <a:lnTo>
                    <a:pt x="356" y="2"/>
                  </a:lnTo>
                  <a:lnTo>
                    <a:pt x="389" y="8"/>
                  </a:lnTo>
                  <a:lnTo>
                    <a:pt x="420" y="15"/>
                  </a:lnTo>
                  <a:lnTo>
                    <a:pt x="449" y="26"/>
                  </a:lnTo>
                  <a:lnTo>
                    <a:pt x="478" y="40"/>
                  </a:lnTo>
                  <a:lnTo>
                    <a:pt x="504" y="56"/>
                  </a:lnTo>
                  <a:lnTo>
                    <a:pt x="529" y="74"/>
                  </a:lnTo>
                  <a:lnTo>
                    <a:pt x="552" y="96"/>
                  </a:lnTo>
                  <a:lnTo>
                    <a:pt x="574" y="117"/>
                  </a:lnTo>
                  <a:lnTo>
                    <a:pt x="592" y="143"/>
                  </a:lnTo>
                  <a:lnTo>
                    <a:pt x="608" y="170"/>
                  </a:lnTo>
                  <a:lnTo>
                    <a:pt x="621" y="197"/>
                  </a:lnTo>
                  <a:lnTo>
                    <a:pt x="632" y="227"/>
                  </a:lnTo>
                  <a:lnTo>
                    <a:pt x="640" y="259"/>
                  </a:lnTo>
                  <a:lnTo>
                    <a:pt x="645" y="290"/>
                  </a:lnTo>
                  <a:lnTo>
                    <a:pt x="646" y="324"/>
                  </a:lnTo>
                  <a:lnTo>
                    <a:pt x="646" y="3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7" name="Google Shape;397;p64"/>
            <p:cNvSpPr/>
            <p:nvPr/>
          </p:nvSpPr>
          <p:spPr>
            <a:xfrm>
              <a:off x="1492" y="1600"/>
              <a:ext cx="195" cy="196"/>
            </a:xfrm>
            <a:custGeom>
              <a:avLst/>
              <a:gdLst/>
              <a:ahLst/>
              <a:cxnLst/>
              <a:rect l="l" t="t" r="r" b="b"/>
              <a:pathLst>
                <a:path w="392" h="393" extrusionOk="0">
                  <a:moveTo>
                    <a:pt x="392" y="196"/>
                  </a:moveTo>
                  <a:lnTo>
                    <a:pt x="392" y="196"/>
                  </a:lnTo>
                  <a:lnTo>
                    <a:pt x="390" y="216"/>
                  </a:lnTo>
                  <a:lnTo>
                    <a:pt x="389" y="236"/>
                  </a:lnTo>
                  <a:lnTo>
                    <a:pt x="383" y="255"/>
                  </a:lnTo>
                  <a:lnTo>
                    <a:pt x="376" y="273"/>
                  </a:lnTo>
                  <a:lnTo>
                    <a:pt x="369" y="290"/>
                  </a:lnTo>
                  <a:lnTo>
                    <a:pt x="358" y="305"/>
                  </a:lnTo>
                  <a:lnTo>
                    <a:pt x="347" y="321"/>
                  </a:lnTo>
                  <a:lnTo>
                    <a:pt x="335" y="335"/>
                  </a:lnTo>
                  <a:lnTo>
                    <a:pt x="321" y="349"/>
                  </a:lnTo>
                  <a:lnTo>
                    <a:pt x="305" y="359"/>
                  </a:lnTo>
                  <a:lnTo>
                    <a:pt x="290" y="369"/>
                  </a:lnTo>
                  <a:lnTo>
                    <a:pt x="272" y="378"/>
                  </a:lnTo>
                  <a:lnTo>
                    <a:pt x="255" y="384"/>
                  </a:lnTo>
                  <a:lnTo>
                    <a:pt x="236" y="389"/>
                  </a:lnTo>
                  <a:lnTo>
                    <a:pt x="216" y="392"/>
                  </a:lnTo>
                  <a:lnTo>
                    <a:pt x="196" y="393"/>
                  </a:lnTo>
                  <a:lnTo>
                    <a:pt x="196" y="393"/>
                  </a:lnTo>
                  <a:lnTo>
                    <a:pt x="176" y="392"/>
                  </a:lnTo>
                  <a:lnTo>
                    <a:pt x="156" y="389"/>
                  </a:lnTo>
                  <a:lnTo>
                    <a:pt x="137" y="384"/>
                  </a:lnTo>
                  <a:lnTo>
                    <a:pt x="119" y="378"/>
                  </a:lnTo>
                  <a:lnTo>
                    <a:pt x="102" y="369"/>
                  </a:lnTo>
                  <a:lnTo>
                    <a:pt x="87" y="359"/>
                  </a:lnTo>
                  <a:lnTo>
                    <a:pt x="71" y="349"/>
                  </a:lnTo>
                  <a:lnTo>
                    <a:pt x="57" y="335"/>
                  </a:lnTo>
                  <a:lnTo>
                    <a:pt x="45" y="321"/>
                  </a:lnTo>
                  <a:lnTo>
                    <a:pt x="33" y="305"/>
                  </a:lnTo>
                  <a:lnTo>
                    <a:pt x="23" y="290"/>
                  </a:lnTo>
                  <a:lnTo>
                    <a:pt x="16" y="273"/>
                  </a:lnTo>
                  <a:lnTo>
                    <a:pt x="8" y="255"/>
                  </a:lnTo>
                  <a:lnTo>
                    <a:pt x="3" y="236"/>
                  </a:lnTo>
                  <a:lnTo>
                    <a:pt x="0" y="216"/>
                  </a:lnTo>
                  <a:lnTo>
                    <a:pt x="0" y="196"/>
                  </a:lnTo>
                  <a:lnTo>
                    <a:pt x="0" y="196"/>
                  </a:lnTo>
                  <a:lnTo>
                    <a:pt x="0" y="176"/>
                  </a:lnTo>
                  <a:lnTo>
                    <a:pt x="3" y="157"/>
                  </a:lnTo>
                  <a:lnTo>
                    <a:pt x="8" y="137"/>
                  </a:lnTo>
                  <a:lnTo>
                    <a:pt x="16" y="120"/>
                  </a:lnTo>
                  <a:lnTo>
                    <a:pt x="23" y="103"/>
                  </a:lnTo>
                  <a:lnTo>
                    <a:pt x="33" y="87"/>
                  </a:lnTo>
                  <a:lnTo>
                    <a:pt x="45" y="71"/>
                  </a:lnTo>
                  <a:lnTo>
                    <a:pt x="57" y="57"/>
                  </a:lnTo>
                  <a:lnTo>
                    <a:pt x="71" y="45"/>
                  </a:lnTo>
                  <a:lnTo>
                    <a:pt x="87" y="34"/>
                  </a:lnTo>
                  <a:lnTo>
                    <a:pt x="102" y="23"/>
                  </a:lnTo>
                  <a:lnTo>
                    <a:pt x="119" y="16"/>
                  </a:lnTo>
                  <a:lnTo>
                    <a:pt x="137" y="9"/>
                  </a:lnTo>
                  <a:lnTo>
                    <a:pt x="156" y="5"/>
                  </a:lnTo>
                  <a:lnTo>
                    <a:pt x="176" y="2"/>
                  </a:lnTo>
                  <a:lnTo>
                    <a:pt x="196" y="0"/>
                  </a:lnTo>
                  <a:lnTo>
                    <a:pt x="196" y="0"/>
                  </a:lnTo>
                  <a:lnTo>
                    <a:pt x="216" y="2"/>
                  </a:lnTo>
                  <a:lnTo>
                    <a:pt x="236" y="5"/>
                  </a:lnTo>
                  <a:lnTo>
                    <a:pt x="255" y="9"/>
                  </a:lnTo>
                  <a:lnTo>
                    <a:pt x="272" y="16"/>
                  </a:lnTo>
                  <a:lnTo>
                    <a:pt x="290" y="23"/>
                  </a:lnTo>
                  <a:lnTo>
                    <a:pt x="305" y="34"/>
                  </a:lnTo>
                  <a:lnTo>
                    <a:pt x="321" y="45"/>
                  </a:lnTo>
                  <a:lnTo>
                    <a:pt x="335" y="57"/>
                  </a:lnTo>
                  <a:lnTo>
                    <a:pt x="347" y="71"/>
                  </a:lnTo>
                  <a:lnTo>
                    <a:pt x="358" y="87"/>
                  </a:lnTo>
                  <a:lnTo>
                    <a:pt x="369" y="103"/>
                  </a:lnTo>
                  <a:lnTo>
                    <a:pt x="376" y="120"/>
                  </a:lnTo>
                  <a:lnTo>
                    <a:pt x="383" y="137"/>
                  </a:lnTo>
                  <a:lnTo>
                    <a:pt x="389" y="157"/>
                  </a:lnTo>
                  <a:lnTo>
                    <a:pt x="390" y="176"/>
                  </a:lnTo>
                  <a:lnTo>
                    <a:pt x="392" y="196"/>
                  </a:lnTo>
                  <a:lnTo>
                    <a:pt x="392" y="19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8" name="Google Shape;398;p64"/>
            <p:cNvSpPr/>
            <p:nvPr/>
          </p:nvSpPr>
          <p:spPr>
            <a:xfrm>
              <a:off x="1437" y="1658"/>
              <a:ext cx="66" cy="90"/>
            </a:xfrm>
            <a:custGeom>
              <a:avLst/>
              <a:gdLst/>
              <a:ahLst/>
              <a:cxnLst/>
              <a:rect l="l" t="t" r="r" b="b"/>
              <a:pathLst>
                <a:path w="132" h="179" extrusionOk="0">
                  <a:moveTo>
                    <a:pt x="1" y="0"/>
                  </a:moveTo>
                  <a:lnTo>
                    <a:pt x="1" y="0"/>
                  </a:lnTo>
                  <a:lnTo>
                    <a:pt x="4" y="10"/>
                  </a:lnTo>
                  <a:lnTo>
                    <a:pt x="9" y="20"/>
                  </a:lnTo>
                  <a:lnTo>
                    <a:pt x="15" y="31"/>
                  </a:lnTo>
                  <a:lnTo>
                    <a:pt x="23" y="42"/>
                  </a:lnTo>
                  <a:lnTo>
                    <a:pt x="35" y="51"/>
                  </a:lnTo>
                  <a:lnTo>
                    <a:pt x="41" y="56"/>
                  </a:lnTo>
                  <a:lnTo>
                    <a:pt x="49" y="59"/>
                  </a:lnTo>
                  <a:lnTo>
                    <a:pt x="58" y="60"/>
                  </a:lnTo>
                  <a:lnTo>
                    <a:pt x="68" y="62"/>
                  </a:lnTo>
                  <a:lnTo>
                    <a:pt x="68" y="62"/>
                  </a:lnTo>
                  <a:lnTo>
                    <a:pt x="85" y="60"/>
                  </a:lnTo>
                  <a:lnTo>
                    <a:pt x="100" y="56"/>
                  </a:lnTo>
                  <a:lnTo>
                    <a:pt x="111" y="50"/>
                  </a:lnTo>
                  <a:lnTo>
                    <a:pt x="120" y="42"/>
                  </a:lnTo>
                  <a:lnTo>
                    <a:pt x="125" y="36"/>
                  </a:lnTo>
                  <a:lnTo>
                    <a:pt x="129" y="30"/>
                  </a:lnTo>
                  <a:lnTo>
                    <a:pt x="132" y="23"/>
                  </a:lnTo>
                  <a:lnTo>
                    <a:pt x="123" y="136"/>
                  </a:lnTo>
                  <a:lnTo>
                    <a:pt x="123" y="136"/>
                  </a:lnTo>
                  <a:lnTo>
                    <a:pt x="120" y="131"/>
                  </a:lnTo>
                  <a:lnTo>
                    <a:pt x="117" y="125"/>
                  </a:lnTo>
                  <a:lnTo>
                    <a:pt x="111" y="119"/>
                  </a:lnTo>
                  <a:lnTo>
                    <a:pt x="103" y="111"/>
                  </a:lnTo>
                  <a:lnTo>
                    <a:pt x="94" y="107"/>
                  </a:lnTo>
                  <a:lnTo>
                    <a:pt x="80" y="102"/>
                  </a:lnTo>
                  <a:lnTo>
                    <a:pt x="64" y="101"/>
                  </a:lnTo>
                  <a:lnTo>
                    <a:pt x="64" y="101"/>
                  </a:lnTo>
                  <a:lnTo>
                    <a:pt x="55" y="101"/>
                  </a:lnTo>
                  <a:lnTo>
                    <a:pt x="48" y="104"/>
                  </a:lnTo>
                  <a:lnTo>
                    <a:pt x="41" y="108"/>
                  </a:lnTo>
                  <a:lnTo>
                    <a:pt x="35" y="113"/>
                  </a:lnTo>
                  <a:lnTo>
                    <a:pt x="29" y="119"/>
                  </a:lnTo>
                  <a:lnTo>
                    <a:pt x="23" y="125"/>
                  </a:lnTo>
                  <a:lnTo>
                    <a:pt x="15" y="139"/>
                  </a:lnTo>
                  <a:lnTo>
                    <a:pt x="7" y="155"/>
                  </a:lnTo>
                  <a:lnTo>
                    <a:pt x="3" y="167"/>
                  </a:lnTo>
                  <a:lnTo>
                    <a:pt x="0" y="179"/>
                  </a:lnTo>
                  <a:lnTo>
                    <a:pt x="1"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9" name="Google Shape;399;p64"/>
            <p:cNvSpPr/>
            <p:nvPr/>
          </p:nvSpPr>
          <p:spPr>
            <a:xfrm>
              <a:off x="1375" y="1819"/>
              <a:ext cx="340" cy="340"/>
            </a:xfrm>
            <a:custGeom>
              <a:avLst/>
              <a:gdLst/>
              <a:ahLst/>
              <a:cxnLst/>
              <a:rect l="l" t="t" r="r" b="b"/>
              <a:pathLst>
                <a:path w="680" h="679" extrusionOk="0">
                  <a:moveTo>
                    <a:pt x="0" y="339"/>
                  </a:moveTo>
                  <a:lnTo>
                    <a:pt x="0" y="339"/>
                  </a:lnTo>
                  <a:lnTo>
                    <a:pt x="2" y="305"/>
                  </a:lnTo>
                  <a:lnTo>
                    <a:pt x="8" y="271"/>
                  </a:lnTo>
                  <a:lnTo>
                    <a:pt x="16" y="239"/>
                  </a:lnTo>
                  <a:lnTo>
                    <a:pt x="27" y="208"/>
                  </a:lnTo>
                  <a:lnTo>
                    <a:pt x="42" y="177"/>
                  </a:lnTo>
                  <a:lnTo>
                    <a:pt x="59" y="149"/>
                  </a:lnTo>
                  <a:lnTo>
                    <a:pt x="77" y="123"/>
                  </a:lnTo>
                  <a:lnTo>
                    <a:pt x="101" y="100"/>
                  </a:lnTo>
                  <a:lnTo>
                    <a:pt x="124" y="77"/>
                  </a:lnTo>
                  <a:lnTo>
                    <a:pt x="150" y="58"/>
                  </a:lnTo>
                  <a:lnTo>
                    <a:pt x="178" y="41"/>
                  </a:lnTo>
                  <a:lnTo>
                    <a:pt x="209" y="26"/>
                  </a:lnTo>
                  <a:lnTo>
                    <a:pt x="239" y="15"/>
                  </a:lnTo>
                  <a:lnTo>
                    <a:pt x="272" y="7"/>
                  </a:lnTo>
                  <a:lnTo>
                    <a:pt x="306" y="1"/>
                  </a:lnTo>
                  <a:lnTo>
                    <a:pt x="340" y="0"/>
                  </a:lnTo>
                  <a:lnTo>
                    <a:pt x="340" y="0"/>
                  </a:lnTo>
                  <a:lnTo>
                    <a:pt x="375" y="1"/>
                  </a:lnTo>
                  <a:lnTo>
                    <a:pt x="409" y="7"/>
                  </a:lnTo>
                  <a:lnTo>
                    <a:pt x="441" y="15"/>
                  </a:lnTo>
                  <a:lnTo>
                    <a:pt x="472" y="26"/>
                  </a:lnTo>
                  <a:lnTo>
                    <a:pt x="501" y="41"/>
                  </a:lnTo>
                  <a:lnTo>
                    <a:pt x="529" y="58"/>
                  </a:lnTo>
                  <a:lnTo>
                    <a:pt x="555" y="77"/>
                  </a:lnTo>
                  <a:lnTo>
                    <a:pt x="580" y="100"/>
                  </a:lnTo>
                  <a:lnTo>
                    <a:pt x="602" y="123"/>
                  </a:lnTo>
                  <a:lnTo>
                    <a:pt x="622" y="149"/>
                  </a:lnTo>
                  <a:lnTo>
                    <a:pt x="639" y="177"/>
                  </a:lnTo>
                  <a:lnTo>
                    <a:pt x="653" y="208"/>
                  </a:lnTo>
                  <a:lnTo>
                    <a:pt x="665" y="239"/>
                  </a:lnTo>
                  <a:lnTo>
                    <a:pt x="673" y="271"/>
                  </a:lnTo>
                  <a:lnTo>
                    <a:pt x="677" y="305"/>
                  </a:lnTo>
                  <a:lnTo>
                    <a:pt x="680" y="339"/>
                  </a:lnTo>
                  <a:lnTo>
                    <a:pt x="680" y="339"/>
                  </a:lnTo>
                  <a:lnTo>
                    <a:pt x="677" y="374"/>
                  </a:lnTo>
                  <a:lnTo>
                    <a:pt x="673" y="408"/>
                  </a:lnTo>
                  <a:lnTo>
                    <a:pt x="665" y="440"/>
                  </a:lnTo>
                  <a:lnTo>
                    <a:pt x="653" y="471"/>
                  </a:lnTo>
                  <a:lnTo>
                    <a:pt x="639" y="501"/>
                  </a:lnTo>
                  <a:lnTo>
                    <a:pt x="622" y="530"/>
                  </a:lnTo>
                  <a:lnTo>
                    <a:pt x="602" y="556"/>
                  </a:lnTo>
                  <a:lnTo>
                    <a:pt x="580" y="579"/>
                  </a:lnTo>
                  <a:lnTo>
                    <a:pt x="555" y="601"/>
                  </a:lnTo>
                  <a:lnTo>
                    <a:pt x="529" y="621"/>
                  </a:lnTo>
                  <a:lnTo>
                    <a:pt x="501" y="638"/>
                  </a:lnTo>
                  <a:lnTo>
                    <a:pt x="472" y="652"/>
                  </a:lnTo>
                  <a:lnTo>
                    <a:pt x="441" y="664"/>
                  </a:lnTo>
                  <a:lnTo>
                    <a:pt x="409" y="672"/>
                  </a:lnTo>
                  <a:lnTo>
                    <a:pt x="375" y="678"/>
                  </a:lnTo>
                  <a:lnTo>
                    <a:pt x="340" y="679"/>
                  </a:lnTo>
                  <a:lnTo>
                    <a:pt x="340" y="679"/>
                  </a:lnTo>
                  <a:lnTo>
                    <a:pt x="306" y="678"/>
                  </a:lnTo>
                  <a:lnTo>
                    <a:pt x="272" y="672"/>
                  </a:lnTo>
                  <a:lnTo>
                    <a:pt x="239" y="664"/>
                  </a:lnTo>
                  <a:lnTo>
                    <a:pt x="209" y="652"/>
                  </a:lnTo>
                  <a:lnTo>
                    <a:pt x="178" y="638"/>
                  </a:lnTo>
                  <a:lnTo>
                    <a:pt x="150" y="621"/>
                  </a:lnTo>
                  <a:lnTo>
                    <a:pt x="124" y="601"/>
                  </a:lnTo>
                  <a:lnTo>
                    <a:pt x="101" y="579"/>
                  </a:lnTo>
                  <a:lnTo>
                    <a:pt x="77" y="556"/>
                  </a:lnTo>
                  <a:lnTo>
                    <a:pt x="59" y="530"/>
                  </a:lnTo>
                  <a:lnTo>
                    <a:pt x="42" y="501"/>
                  </a:lnTo>
                  <a:lnTo>
                    <a:pt x="27" y="471"/>
                  </a:lnTo>
                  <a:lnTo>
                    <a:pt x="16" y="440"/>
                  </a:lnTo>
                  <a:lnTo>
                    <a:pt x="8" y="408"/>
                  </a:lnTo>
                  <a:lnTo>
                    <a:pt x="2" y="374"/>
                  </a:lnTo>
                  <a:lnTo>
                    <a:pt x="0" y="339"/>
                  </a:lnTo>
                  <a:lnTo>
                    <a:pt x="0" y="33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0" name="Google Shape;400;p64"/>
            <p:cNvSpPr/>
            <p:nvPr/>
          </p:nvSpPr>
          <p:spPr>
            <a:xfrm>
              <a:off x="1120" y="1891"/>
              <a:ext cx="207" cy="207"/>
            </a:xfrm>
            <a:custGeom>
              <a:avLst/>
              <a:gdLst/>
              <a:ahLst/>
              <a:cxnLst/>
              <a:rect l="l" t="t" r="r" b="b"/>
              <a:pathLst>
                <a:path w="413" h="413" extrusionOk="0">
                  <a:moveTo>
                    <a:pt x="0" y="207"/>
                  </a:moveTo>
                  <a:lnTo>
                    <a:pt x="0" y="207"/>
                  </a:lnTo>
                  <a:lnTo>
                    <a:pt x="2" y="185"/>
                  </a:lnTo>
                  <a:lnTo>
                    <a:pt x="5" y="165"/>
                  </a:lnTo>
                  <a:lnTo>
                    <a:pt x="9" y="145"/>
                  </a:lnTo>
                  <a:lnTo>
                    <a:pt x="16" y="126"/>
                  </a:lnTo>
                  <a:lnTo>
                    <a:pt x="25" y="108"/>
                  </a:lnTo>
                  <a:lnTo>
                    <a:pt x="36" y="91"/>
                  </a:lnTo>
                  <a:lnTo>
                    <a:pt x="48" y="75"/>
                  </a:lnTo>
                  <a:lnTo>
                    <a:pt x="60" y="60"/>
                  </a:lnTo>
                  <a:lnTo>
                    <a:pt x="76" y="48"/>
                  </a:lnTo>
                  <a:lnTo>
                    <a:pt x="91" y="35"/>
                  </a:lnTo>
                  <a:lnTo>
                    <a:pt x="108" y="25"/>
                  </a:lnTo>
                  <a:lnTo>
                    <a:pt x="127" y="17"/>
                  </a:lnTo>
                  <a:lnTo>
                    <a:pt x="145" y="9"/>
                  </a:lnTo>
                  <a:lnTo>
                    <a:pt x="165" y="5"/>
                  </a:lnTo>
                  <a:lnTo>
                    <a:pt x="185" y="1"/>
                  </a:lnTo>
                  <a:lnTo>
                    <a:pt x="207" y="0"/>
                  </a:lnTo>
                  <a:lnTo>
                    <a:pt x="207" y="0"/>
                  </a:lnTo>
                  <a:lnTo>
                    <a:pt x="227" y="1"/>
                  </a:lnTo>
                  <a:lnTo>
                    <a:pt x="248" y="5"/>
                  </a:lnTo>
                  <a:lnTo>
                    <a:pt x="268" y="9"/>
                  </a:lnTo>
                  <a:lnTo>
                    <a:pt x="287" y="17"/>
                  </a:lnTo>
                  <a:lnTo>
                    <a:pt x="305" y="25"/>
                  </a:lnTo>
                  <a:lnTo>
                    <a:pt x="322" y="35"/>
                  </a:lnTo>
                  <a:lnTo>
                    <a:pt x="338" y="48"/>
                  </a:lnTo>
                  <a:lnTo>
                    <a:pt x="352" y="60"/>
                  </a:lnTo>
                  <a:lnTo>
                    <a:pt x="365" y="75"/>
                  </a:lnTo>
                  <a:lnTo>
                    <a:pt x="378" y="91"/>
                  </a:lnTo>
                  <a:lnTo>
                    <a:pt x="389" y="108"/>
                  </a:lnTo>
                  <a:lnTo>
                    <a:pt x="396" y="126"/>
                  </a:lnTo>
                  <a:lnTo>
                    <a:pt x="404" y="145"/>
                  </a:lnTo>
                  <a:lnTo>
                    <a:pt x="409" y="165"/>
                  </a:lnTo>
                  <a:lnTo>
                    <a:pt x="412" y="185"/>
                  </a:lnTo>
                  <a:lnTo>
                    <a:pt x="413" y="207"/>
                  </a:lnTo>
                  <a:lnTo>
                    <a:pt x="413" y="207"/>
                  </a:lnTo>
                  <a:lnTo>
                    <a:pt x="412" y="228"/>
                  </a:lnTo>
                  <a:lnTo>
                    <a:pt x="409" y="248"/>
                  </a:lnTo>
                  <a:lnTo>
                    <a:pt x="404" y="268"/>
                  </a:lnTo>
                  <a:lnTo>
                    <a:pt x="396" y="287"/>
                  </a:lnTo>
                  <a:lnTo>
                    <a:pt x="389" y="305"/>
                  </a:lnTo>
                  <a:lnTo>
                    <a:pt x="378" y="322"/>
                  </a:lnTo>
                  <a:lnTo>
                    <a:pt x="365" y="338"/>
                  </a:lnTo>
                  <a:lnTo>
                    <a:pt x="352" y="353"/>
                  </a:lnTo>
                  <a:lnTo>
                    <a:pt x="338" y="365"/>
                  </a:lnTo>
                  <a:lnTo>
                    <a:pt x="322" y="378"/>
                  </a:lnTo>
                  <a:lnTo>
                    <a:pt x="305" y="388"/>
                  </a:lnTo>
                  <a:lnTo>
                    <a:pt x="287" y="396"/>
                  </a:lnTo>
                  <a:lnTo>
                    <a:pt x="268" y="404"/>
                  </a:lnTo>
                  <a:lnTo>
                    <a:pt x="248" y="408"/>
                  </a:lnTo>
                  <a:lnTo>
                    <a:pt x="227" y="412"/>
                  </a:lnTo>
                  <a:lnTo>
                    <a:pt x="207" y="413"/>
                  </a:lnTo>
                  <a:lnTo>
                    <a:pt x="207" y="413"/>
                  </a:lnTo>
                  <a:lnTo>
                    <a:pt x="185" y="412"/>
                  </a:lnTo>
                  <a:lnTo>
                    <a:pt x="165" y="408"/>
                  </a:lnTo>
                  <a:lnTo>
                    <a:pt x="145" y="404"/>
                  </a:lnTo>
                  <a:lnTo>
                    <a:pt x="127" y="396"/>
                  </a:lnTo>
                  <a:lnTo>
                    <a:pt x="108" y="388"/>
                  </a:lnTo>
                  <a:lnTo>
                    <a:pt x="91" y="378"/>
                  </a:lnTo>
                  <a:lnTo>
                    <a:pt x="76" y="365"/>
                  </a:lnTo>
                  <a:lnTo>
                    <a:pt x="60" y="353"/>
                  </a:lnTo>
                  <a:lnTo>
                    <a:pt x="48" y="338"/>
                  </a:lnTo>
                  <a:lnTo>
                    <a:pt x="36" y="322"/>
                  </a:lnTo>
                  <a:lnTo>
                    <a:pt x="25" y="305"/>
                  </a:lnTo>
                  <a:lnTo>
                    <a:pt x="16" y="287"/>
                  </a:lnTo>
                  <a:lnTo>
                    <a:pt x="9" y="268"/>
                  </a:lnTo>
                  <a:lnTo>
                    <a:pt x="5" y="248"/>
                  </a:lnTo>
                  <a:lnTo>
                    <a:pt x="2" y="228"/>
                  </a:lnTo>
                  <a:lnTo>
                    <a:pt x="0" y="207"/>
                  </a:lnTo>
                  <a:lnTo>
                    <a:pt x="0" y="20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1" name="Google Shape;401;p64"/>
            <p:cNvSpPr/>
            <p:nvPr/>
          </p:nvSpPr>
          <p:spPr>
            <a:xfrm>
              <a:off x="1314" y="1943"/>
              <a:ext cx="70" cy="93"/>
            </a:xfrm>
            <a:custGeom>
              <a:avLst/>
              <a:gdLst/>
              <a:ahLst/>
              <a:cxnLst/>
              <a:rect l="l" t="t" r="r" b="b"/>
              <a:pathLst>
                <a:path w="138" h="187" extrusionOk="0">
                  <a:moveTo>
                    <a:pt x="137" y="187"/>
                  </a:moveTo>
                  <a:lnTo>
                    <a:pt x="137" y="187"/>
                  </a:lnTo>
                  <a:lnTo>
                    <a:pt x="134" y="178"/>
                  </a:lnTo>
                  <a:lnTo>
                    <a:pt x="129" y="167"/>
                  </a:lnTo>
                  <a:lnTo>
                    <a:pt x="123" y="154"/>
                  </a:lnTo>
                  <a:lnTo>
                    <a:pt x="114" y="144"/>
                  </a:lnTo>
                  <a:lnTo>
                    <a:pt x="108" y="137"/>
                  </a:lnTo>
                  <a:lnTo>
                    <a:pt x="101" y="133"/>
                  </a:lnTo>
                  <a:lnTo>
                    <a:pt x="94" y="128"/>
                  </a:lnTo>
                  <a:lnTo>
                    <a:pt x="86" y="125"/>
                  </a:lnTo>
                  <a:lnTo>
                    <a:pt x="77" y="124"/>
                  </a:lnTo>
                  <a:lnTo>
                    <a:pt x="67" y="122"/>
                  </a:lnTo>
                  <a:lnTo>
                    <a:pt x="67" y="122"/>
                  </a:lnTo>
                  <a:lnTo>
                    <a:pt x="57" y="124"/>
                  </a:lnTo>
                  <a:lnTo>
                    <a:pt x="49" y="125"/>
                  </a:lnTo>
                  <a:lnTo>
                    <a:pt x="34" y="128"/>
                  </a:lnTo>
                  <a:lnTo>
                    <a:pt x="21" y="136"/>
                  </a:lnTo>
                  <a:lnTo>
                    <a:pt x="12" y="142"/>
                  </a:lnTo>
                  <a:lnTo>
                    <a:pt x="6" y="150"/>
                  </a:lnTo>
                  <a:lnTo>
                    <a:pt x="3" y="156"/>
                  </a:lnTo>
                  <a:lnTo>
                    <a:pt x="0" y="162"/>
                  </a:lnTo>
                  <a:lnTo>
                    <a:pt x="9" y="43"/>
                  </a:lnTo>
                  <a:lnTo>
                    <a:pt x="9" y="43"/>
                  </a:lnTo>
                  <a:lnTo>
                    <a:pt x="10" y="50"/>
                  </a:lnTo>
                  <a:lnTo>
                    <a:pt x="15" y="56"/>
                  </a:lnTo>
                  <a:lnTo>
                    <a:pt x="21" y="63"/>
                  </a:lnTo>
                  <a:lnTo>
                    <a:pt x="29" y="70"/>
                  </a:lnTo>
                  <a:lnTo>
                    <a:pt x="40" y="76"/>
                  </a:lnTo>
                  <a:lnTo>
                    <a:pt x="54" y="80"/>
                  </a:lnTo>
                  <a:lnTo>
                    <a:pt x="71" y="82"/>
                  </a:lnTo>
                  <a:lnTo>
                    <a:pt x="71" y="82"/>
                  </a:lnTo>
                  <a:lnTo>
                    <a:pt x="80" y="80"/>
                  </a:lnTo>
                  <a:lnTo>
                    <a:pt x="87" y="77"/>
                  </a:lnTo>
                  <a:lnTo>
                    <a:pt x="95" y="74"/>
                  </a:lnTo>
                  <a:lnTo>
                    <a:pt x="101" y="68"/>
                  </a:lnTo>
                  <a:lnTo>
                    <a:pt x="108" y="62"/>
                  </a:lnTo>
                  <a:lnTo>
                    <a:pt x="114" y="56"/>
                  </a:lnTo>
                  <a:lnTo>
                    <a:pt x="123" y="40"/>
                  </a:lnTo>
                  <a:lnTo>
                    <a:pt x="129" y="25"/>
                  </a:lnTo>
                  <a:lnTo>
                    <a:pt x="134" y="13"/>
                  </a:lnTo>
                  <a:lnTo>
                    <a:pt x="138" y="0"/>
                  </a:lnTo>
                  <a:lnTo>
                    <a:pt x="137" y="18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2" name="Google Shape;402;p64"/>
            <p:cNvSpPr/>
            <p:nvPr/>
          </p:nvSpPr>
          <p:spPr>
            <a:xfrm>
              <a:off x="367" y="1857"/>
              <a:ext cx="171" cy="170"/>
            </a:xfrm>
            <a:custGeom>
              <a:avLst/>
              <a:gdLst/>
              <a:ahLst/>
              <a:cxnLst/>
              <a:rect l="l" t="t" r="r" b="b"/>
              <a:pathLst>
                <a:path w="342" h="341" extrusionOk="0">
                  <a:moveTo>
                    <a:pt x="0" y="171"/>
                  </a:moveTo>
                  <a:lnTo>
                    <a:pt x="0" y="171"/>
                  </a:lnTo>
                  <a:lnTo>
                    <a:pt x="1" y="153"/>
                  </a:lnTo>
                  <a:lnTo>
                    <a:pt x="4" y="136"/>
                  </a:lnTo>
                  <a:lnTo>
                    <a:pt x="8" y="120"/>
                  </a:lnTo>
                  <a:lnTo>
                    <a:pt x="14" y="105"/>
                  </a:lnTo>
                  <a:lnTo>
                    <a:pt x="21" y="90"/>
                  </a:lnTo>
                  <a:lnTo>
                    <a:pt x="29" y="76"/>
                  </a:lnTo>
                  <a:lnTo>
                    <a:pt x="40" y="62"/>
                  </a:lnTo>
                  <a:lnTo>
                    <a:pt x="51" y="49"/>
                  </a:lnTo>
                  <a:lnTo>
                    <a:pt x="63" y="39"/>
                  </a:lnTo>
                  <a:lnTo>
                    <a:pt x="75" y="29"/>
                  </a:lnTo>
                  <a:lnTo>
                    <a:pt x="89" y="20"/>
                  </a:lnTo>
                  <a:lnTo>
                    <a:pt x="105" y="14"/>
                  </a:lnTo>
                  <a:lnTo>
                    <a:pt x="120" y="8"/>
                  </a:lnTo>
                  <a:lnTo>
                    <a:pt x="137" y="3"/>
                  </a:lnTo>
                  <a:lnTo>
                    <a:pt x="154" y="2"/>
                  </a:lnTo>
                  <a:lnTo>
                    <a:pt x="171" y="0"/>
                  </a:lnTo>
                  <a:lnTo>
                    <a:pt x="171" y="0"/>
                  </a:lnTo>
                  <a:lnTo>
                    <a:pt x="189" y="2"/>
                  </a:lnTo>
                  <a:lnTo>
                    <a:pt x="206" y="3"/>
                  </a:lnTo>
                  <a:lnTo>
                    <a:pt x="222" y="8"/>
                  </a:lnTo>
                  <a:lnTo>
                    <a:pt x="237" y="14"/>
                  </a:lnTo>
                  <a:lnTo>
                    <a:pt x="253" y="20"/>
                  </a:lnTo>
                  <a:lnTo>
                    <a:pt x="267" y="29"/>
                  </a:lnTo>
                  <a:lnTo>
                    <a:pt x="280" y="39"/>
                  </a:lnTo>
                  <a:lnTo>
                    <a:pt x="293" y="49"/>
                  </a:lnTo>
                  <a:lnTo>
                    <a:pt x="304" y="62"/>
                  </a:lnTo>
                  <a:lnTo>
                    <a:pt x="313" y="76"/>
                  </a:lnTo>
                  <a:lnTo>
                    <a:pt x="322" y="90"/>
                  </a:lnTo>
                  <a:lnTo>
                    <a:pt x="328" y="105"/>
                  </a:lnTo>
                  <a:lnTo>
                    <a:pt x="334" y="120"/>
                  </a:lnTo>
                  <a:lnTo>
                    <a:pt x="339" y="136"/>
                  </a:lnTo>
                  <a:lnTo>
                    <a:pt x="341" y="153"/>
                  </a:lnTo>
                  <a:lnTo>
                    <a:pt x="342" y="171"/>
                  </a:lnTo>
                  <a:lnTo>
                    <a:pt x="342" y="171"/>
                  </a:lnTo>
                  <a:lnTo>
                    <a:pt x="341" y="188"/>
                  </a:lnTo>
                  <a:lnTo>
                    <a:pt x="339" y="205"/>
                  </a:lnTo>
                  <a:lnTo>
                    <a:pt x="334" y="222"/>
                  </a:lnTo>
                  <a:lnTo>
                    <a:pt x="328" y="238"/>
                  </a:lnTo>
                  <a:lnTo>
                    <a:pt x="322" y="251"/>
                  </a:lnTo>
                  <a:lnTo>
                    <a:pt x="313" y="267"/>
                  </a:lnTo>
                  <a:lnTo>
                    <a:pt x="304" y="279"/>
                  </a:lnTo>
                  <a:lnTo>
                    <a:pt x="293" y="291"/>
                  </a:lnTo>
                  <a:lnTo>
                    <a:pt x="280" y="302"/>
                  </a:lnTo>
                  <a:lnTo>
                    <a:pt x="267" y="313"/>
                  </a:lnTo>
                  <a:lnTo>
                    <a:pt x="253" y="321"/>
                  </a:lnTo>
                  <a:lnTo>
                    <a:pt x="237" y="328"/>
                  </a:lnTo>
                  <a:lnTo>
                    <a:pt x="222" y="333"/>
                  </a:lnTo>
                  <a:lnTo>
                    <a:pt x="206" y="338"/>
                  </a:lnTo>
                  <a:lnTo>
                    <a:pt x="189" y="341"/>
                  </a:lnTo>
                  <a:lnTo>
                    <a:pt x="171" y="341"/>
                  </a:lnTo>
                  <a:lnTo>
                    <a:pt x="171" y="341"/>
                  </a:lnTo>
                  <a:lnTo>
                    <a:pt x="154" y="341"/>
                  </a:lnTo>
                  <a:lnTo>
                    <a:pt x="137" y="338"/>
                  </a:lnTo>
                  <a:lnTo>
                    <a:pt x="120" y="333"/>
                  </a:lnTo>
                  <a:lnTo>
                    <a:pt x="105" y="328"/>
                  </a:lnTo>
                  <a:lnTo>
                    <a:pt x="89" y="321"/>
                  </a:lnTo>
                  <a:lnTo>
                    <a:pt x="75" y="313"/>
                  </a:lnTo>
                  <a:lnTo>
                    <a:pt x="63" y="302"/>
                  </a:lnTo>
                  <a:lnTo>
                    <a:pt x="51" y="291"/>
                  </a:lnTo>
                  <a:lnTo>
                    <a:pt x="40" y="279"/>
                  </a:lnTo>
                  <a:lnTo>
                    <a:pt x="29" y="267"/>
                  </a:lnTo>
                  <a:lnTo>
                    <a:pt x="21" y="251"/>
                  </a:lnTo>
                  <a:lnTo>
                    <a:pt x="14" y="238"/>
                  </a:lnTo>
                  <a:lnTo>
                    <a:pt x="8" y="222"/>
                  </a:lnTo>
                  <a:lnTo>
                    <a:pt x="4" y="205"/>
                  </a:lnTo>
                  <a:lnTo>
                    <a:pt x="1" y="188"/>
                  </a:lnTo>
                  <a:lnTo>
                    <a:pt x="0" y="171"/>
                  </a:lnTo>
                  <a:lnTo>
                    <a:pt x="0" y="171"/>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3" name="Google Shape;403;p64"/>
            <p:cNvSpPr/>
            <p:nvPr/>
          </p:nvSpPr>
          <p:spPr>
            <a:xfrm>
              <a:off x="239" y="1893"/>
              <a:ext cx="104" cy="104"/>
            </a:xfrm>
            <a:custGeom>
              <a:avLst/>
              <a:gdLst/>
              <a:ahLst/>
              <a:cxnLst/>
              <a:rect l="l" t="t" r="r" b="b"/>
              <a:pathLst>
                <a:path w="208" h="206" extrusionOk="0">
                  <a:moveTo>
                    <a:pt x="0" y="103"/>
                  </a:moveTo>
                  <a:lnTo>
                    <a:pt x="0" y="103"/>
                  </a:lnTo>
                  <a:lnTo>
                    <a:pt x="0" y="92"/>
                  </a:lnTo>
                  <a:lnTo>
                    <a:pt x="1" y="83"/>
                  </a:lnTo>
                  <a:lnTo>
                    <a:pt x="5" y="72"/>
                  </a:lnTo>
                  <a:lnTo>
                    <a:pt x="8" y="63"/>
                  </a:lnTo>
                  <a:lnTo>
                    <a:pt x="12" y="54"/>
                  </a:lnTo>
                  <a:lnTo>
                    <a:pt x="18" y="44"/>
                  </a:lnTo>
                  <a:lnTo>
                    <a:pt x="23" y="37"/>
                  </a:lnTo>
                  <a:lnTo>
                    <a:pt x="31" y="29"/>
                  </a:lnTo>
                  <a:lnTo>
                    <a:pt x="38" y="23"/>
                  </a:lnTo>
                  <a:lnTo>
                    <a:pt x="46" y="17"/>
                  </a:lnTo>
                  <a:lnTo>
                    <a:pt x="54" y="12"/>
                  </a:lnTo>
                  <a:lnTo>
                    <a:pt x="63" y="7"/>
                  </a:lnTo>
                  <a:lnTo>
                    <a:pt x="72" y="4"/>
                  </a:lnTo>
                  <a:lnTo>
                    <a:pt x="83" y="1"/>
                  </a:lnTo>
                  <a:lnTo>
                    <a:pt x="92" y="0"/>
                  </a:lnTo>
                  <a:lnTo>
                    <a:pt x="103" y="0"/>
                  </a:lnTo>
                  <a:lnTo>
                    <a:pt x="103" y="0"/>
                  </a:lnTo>
                  <a:lnTo>
                    <a:pt x="114" y="0"/>
                  </a:lnTo>
                  <a:lnTo>
                    <a:pt x="125" y="1"/>
                  </a:lnTo>
                  <a:lnTo>
                    <a:pt x="134" y="4"/>
                  </a:lnTo>
                  <a:lnTo>
                    <a:pt x="145" y="7"/>
                  </a:lnTo>
                  <a:lnTo>
                    <a:pt x="153" y="12"/>
                  </a:lnTo>
                  <a:lnTo>
                    <a:pt x="162" y="17"/>
                  </a:lnTo>
                  <a:lnTo>
                    <a:pt x="170" y="23"/>
                  </a:lnTo>
                  <a:lnTo>
                    <a:pt x="177" y="29"/>
                  </a:lnTo>
                  <a:lnTo>
                    <a:pt x="183" y="37"/>
                  </a:lnTo>
                  <a:lnTo>
                    <a:pt x="190" y="44"/>
                  </a:lnTo>
                  <a:lnTo>
                    <a:pt x="196" y="54"/>
                  </a:lnTo>
                  <a:lnTo>
                    <a:pt x="199" y="63"/>
                  </a:lnTo>
                  <a:lnTo>
                    <a:pt x="203" y="72"/>
                  </a:lnTo>
                  <a:lnTo>
                    <a:pt x="205" y="83"/>
                  </a:lnTo>
                  <a:lnTo>
                    <a:pt x="207" y="92"/>
                  </a:lnTo>
                  <a:lnTo>
                    <a:pt x="208" y="103"/>
                  </a:lnTo>
                  <a:lnTo>
                    <a:pt x="208" y="103"/>
                  </a:lnTo>
                  <a:lnTo>
                    <a:pt x="207" y="114"/>
                  </a:lnTo>
                  <a:lnTo>
                    <a:pt x="205" y="124"/>
                  </a:lnTo>
                  <a:lnTo>
                    <a:pt x="203" y="134"/>
                  </a:lnTo>
                  <a:lnTo>
                    <a:pt x="199" y="143"/>
                  </a:lnTo>
                  <a:lnTo>
                    <a:pt x="196" y="152"/>
                  </a:lnTo>
                  <a:lnTo>
                    <a:pt x="190" y="161"/>
                  </a:lnTo>
                  <a:lnTo>
                    <a:pt x="183" y="169"/>
                  </a:lnTo>
                  <a:lnTo>
                    <a:pt x="177" y="177"/>
                  </a:lnTo>
                  <a:lnTo>
                    <a:pt x="170" y="183"/>
                  </a:lnTo>
                  <a:lnTo>
                    <a:pt x="162" y="189"/>
                  </a:lnTo>
                  <a:lnTo>
                    <a:pt x="153" y="194"/>
                  </a:lnTo>
                  <a:lnTo>
                    <a:pt x="145" y="198"/>
                  </a:lnTo>
                  <a:lnTo>
                    <a:pt x="134" y="202"/>
                  </a:lnTo>
                  <a:lnTo>
                    <a:pt x="125" y="205"/>
                  </a:lnTo>
                  <a:lnTo>
                    <a:pt x="114" y="206"/>
                  </a:lnTo>
                  <a:lnTo>
                    <a:pt x="103" y="206"/>
                  </a:lnTo>
                  <a:lnTo>
                    <a:pt x="103" y="206"/>
                  </a:lnTo>
                  <a:lnTo>
                    <a:pt x="92" y="206"/>
                  </a:lnTo>
                  <a:lnTo>
                    <a:pt x="83" y="205"/>
                  </a:lnTo>
                  <a:lnTo>
                    <a:pt x="72" y="202"/>
                  </a:lnTo>
                  <a:lnTo>
                    <a:pt x="63" y="198"/>
                  </a:lnTo>
                  <a:lnTo>
                    <a:pt x="54" y="194"/>
                  </a:lnTo>
                  <a:lnTo>
                    <a:pt x="46" y="189"/>
                  </a:lnTo>
                  <a:lnTo>
                    <a:pt x="38" y="183"/>
                  </a:lnTo>
                  <a:lnTo>
                    <a:pt x="31" y="177"/>
                  </a:lnTo>
                  <a:lnTo>
                    <a:pt x="23" y="169"/>
                  </a:lnTo>
                  <a:lnTo>
                    <a:pt x="18" y="161"/>
                  </a:lnTo>
                  <a:lnTo>
                    <a:pt x="12" y="152"/>
                  </a:lnTo>
                  <a:lnTo>
                    <a:pt x="8" y="143"/>
                  </a:lnTo>
                  <a:lnTo>
                    <a:pt x="5" y="134"/>
                  </a:lnTo>
                  <a:lnTo>
                    <a:pt x="1" y="124"/>
                  </a:lnTo>
                  <a:lnTo>
                    <a:pt x="0" y="114"/>
                  </a:lnTo>
                  <a:lnTo>
                    <a:pt x="0" y="103"/>
                  </a:lnTo>
                  <a:lnTo>
                    <a:pt x="0" y="10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4" name="Google Shape;404;p64"/>
            <p:cNvSpPr/>
            <p:nvPr/>
          </p:nvSpPr>
          <p:spPr>
            <a:xfrm>
              <a:off x="337" y="1919"/>
              <a:ext cx="35" cy="47"/>
            </a:xfrm>
            <a:custGeom>
              <a:avLst/>
              <a:gdLst/>
              <a:ahLst/>
              <a:cxnLst/>
              <a:rect l="l" t="t" r="r" b="b"/>
              <a:pathLst>
                <a:path w="69" h="94" extrusionOk="0">
                  <a:moveTo>
                    <a:pt x="69" y="94"/>
                  </a:moveTo>
                  <a:lnTo>
                    <a:pt x="69" y="94"/>
                  </a:lnTo>
                  <a:lnTo>
                    <a:pt x="66" y="90"/>
                  </a:lnTo>
                  <a:lnTo>
                    <a:pt x="61" y="79"/>
                  </a:lnTo>
                  <a:lnTo>
                    <a:pt x="57" y="73"/>
                  </a:lnTo>
                  <a:lnTo>
                    <a:pt x="51" y="68"/>
                  </a:lnTo>
                  <a:lnTo>
                    <a:pt x="43" y="64"/>
                  </a:lnTo>
                  <a:lnTo>
                    <a:pt x="34" y="62"/>
                  </a:lnTo>
                  <a:lnTo>
                    <a:pt x="34" y="62"/>
                  </a:lnTo>
                  <a:lnTo>
                    <a:pt x="24" y="64"/>
                  </a:lnTo>
                  <a:lnTo>
                    <a:pt x="17" y="65"/>
                  </a:lnTo>
                  <a:lnTo>
                    <a:pt x="11" y="68"/>
                  </a:lnTo>
                  <a:lnTo>
                    <a:pt x="6" y="73"/>
                  </a:lnTo>
                  <a:lnTo>
                    <a:pt x="1" y="79"/>
                  </a:lnTo>
                  <a:lnTo>
                    <a:pt x="0" y="82"/>
                  </a:lnTo>
                  <a:lnTo>
                    <a:pt x="4" y="24"/>
                  </a:lnTo>
                  <a:lnTo>
                    <a:pt x="4" y="24"/>
                  </a:lnTo>
                  <a:lnTo>
                    <a:pt x="4" y="25"/>
                  </a:lnTo>
                  <a:lnTo>
                    <a:pt x="11" y="33"/>
                  </a:lnTo>
                  <a:lnTo>
                    <a:pt x="14" y="36"/>
                  </a:lnTo>
                  <a:lnTo>
                    <a:pt x="20" y="39"/>
                  </a:lnTo>
                  <a:lnTo>
                    <a:pt x="26" y="41"/>
                  </a:lnTo>
                  <a:lnTo>
                    <a:pt x="35" y="42"/>
                  </a:lnTo>
                  <a:lnTo>
                    <a:pt x="35" y="42"/>
                  </a:lnTo>
                  <a:lnTo>
                    <a:pt x="40" y="42"/>
                  </a:lnTo>
                  <a:lnTo>
                    <a:pt x="43" y="41"/>
                  </a:lnTo>
                  <a:lnTo>
                    <a:pt x="51" y="36"/>
                  </a:lnTo>
                  <a:lnTo>
                    <a:pt x="57" y="28"/>
                  </a:lnTo>
                  <a:lnTo>
                    <a:pt x="61" y="22"/>
                  </a:lnTo>
                  <a:lnTo>
                    <a:pt x="68" y="7"/>
                  </a:lnTo>
                  <a:lnTo>
                    <a:pt x="69" y="0"/>
                  </a:lnTo>
                  <a:lnTo>
                    <a:pt x="69" y="9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5" name="Google Shape;405;p64"/>
            <p:cNvSpPr/>
            <p:nvPr/>
          </p:nvSpPr>
          <p:spPr>
            <a:xfrm>
              <a:off x="1899" y="2293"/>
              <a:ext cx="1925" cy="441"/>
            </a:xfrm>
            <a:custGeom>
              <a:avLst/>
              <a:gdLst/>
              <a:ahLst/>
              <a:cxnLst/>
              <a:rect l="l" t="t" r="r" b="b"/>
              <a:pathLst>
                <a:path w="3849" h="880" extrusionOk="0">
                  <a:moveTo>
                    <a:pt x="2181" y="308"/>
                  </a:moveTo>
                  <a:lnTo>
                    <a:pt x="2181" y="308"/>
                  </a:lnTo>
                  <a:lnTo>
                    <a:pt x="2186" y="270"/>
                  </a:lnTo>
                  <a:lnTo>
                    <a:pt x="2189" y="253"/>
                  </a:lnTo>
                  <a:lnTo>
                    <a:pt x="2194" y="236"/>
                  </a:lnTo>
                  <a:lnTo>
                    <a:pt x="2200" y="219"/>
                  </a:lnTo>
                  <a:lnTo>
                    <a:pt x="2206" y="203"/>
                  </a:lnTo>
                  <a:lnTo>
                    <a:pt x="2212" y="188"/>
                  </a:lnTo>
                  <a:lnTo>
                    <a:pt x="2220" y="172"/>
                  </a:lnTo>
                  <a:lnTo>
                    <a:pt x="2229" y="159"/>
                  </a:lnTo>
                  <a:lnTo>
                    <a:pt x="2238" y="146"/>
                  </a:lnTo>
                  <a:lnTo>
                    <a:pt x="2249" y="134"/>
                  </a:lnTo>
                  <a:lnTo>
                    <a:pt x="2260" y="122"/>
                  </a:lnTo>
                  <a:lnTo>
                    <a:pt x="2272" y="111"/>
                  </a:lnTo>
                  <a:lnTo>
                    <a:pt x="2286" y="100"/>
                  </a:lnTo>
                  <a:lnTo>
                    <a:pt x="2300" y="89"/>
                  </a:lnTo>
                  <a:lnTo>
                    <a:pt x="2314" y="80"/>
                  </a:lnTo>
                  <a:lnTo>
                    <a:pt x="2314" y="80"/>
                  </a:lnTo>
                  <a:lnTo>
                    <a:pt x="2345" y="63"/>
                  </a:lnTo>
                  <a:lnTo>
                    <a:pt x="2377" y="49"/>
                  </a:lnTo>
                  <a:lnTo>
                    <a:pt x="2411" y="37"/>
                  </a:lnTo>
                  <a:lnTo>
                    <a:pt x="2445" y="26"/>
                  </a:lnTo>
                  <a:lnTo>
                    <a:pt x="2482" y="18"/>
                  </a:lnTo>
                  <a:lnTo>
                    <a:pt x="2519" y="14"/>
                  </a:lnTo>
                  <a:lnTo>
                    <a:pt x="2559" y="11"/>
                  </a:lnTo>
                  <a:lnTo>
                    <a:pt x="2599" y="9"/>
                  </a:lnTo>
                  <a:lnTo>
                    <a:pt x="2599" y="9"/>
                  </a:lnTo>
                  <a:lnTo>
                    <a:pt x="2627" y="9"/>
                  </a:lnTo>
                  <a:lnTo>
                    <a:pt x="2627" y="9"/>
                  </a:lnTo>
                  <a:lnTo>
                    <a:pt x="2655" y="11"/>
                  </a:lnTo>
                  <a:lnTo>
                    <a:pt x="2655" y="11"/>
                  </a:lnTo>
                  <a:lnTo>
                    <a:pt x="2678" y="14"/>
                  </a:lnTo>
                  <a:lnTo>
                    <a:pt x="2699" y="17"/>
                  </a:lnTo>
                  <a:lnTo>
                    <a:pt x="2719" y="21"/>
                  </a:lnTo>
                  <a:lnTo>
                    <a:pt x="2741" y="26"/>
                  </a:lnTo>
                  <a:lnTo>
                    <a:pt x="2761" y="32"/>
                  </a:lnTo>
                  <a:lnTo>
                    <a:pt x="2779" y="40"/>
                  </a:lnTo>
                  <a:lnTo>
                    <a:pt x="2799" y="49"/>
                  </a:lnTo>
                  <a:lnTo>
                    <a:pt x="2818" y="58"/>
                  </a:lnTo>
                  <a:lnTo>
                    <a:pt x="2818" y="58"/>
                  </a:lnTo>
                  <a:lnTo>
                    <a:pt x="2835" y="69"/>
                  </a:lnTo>
                  <a:lnTo>
                    <a:pt x="2850" y="81"/>
                  </a:lnTo>
                  <a:lnTo>
                    <a:pt x="2863" y="97"/>
                  </a:lnTo>
                  <a:lnTo>
                    <a:pt x="2873" y="112"/>
                  </a:lnTo>
                  <a:lnTo>
                    <a:pt x="2881" y="131"/>
                  </a:lnTo>
                  <a:lnTo>
                    <a:pt x="2887" y="151"/>
                  </a:lnTo>
                  <a:lnTo>
                    <a:pt x="2892" y="174"/>
                  </a:lnTo>
                  <a:lnTo>
                    <a:pt x="2894" y="199"/>
                  </a:lnTo>
                  <a:lnTo>
                    <a:pt x="2894" y="199"/>
                  </a:lnTo>
                  <a:lnTo>
                    <a:pt x="2892" y="217"/>
                  </a:lnTo>
                  <a:lnTo>
                    <a:pt x="2890" y="237"/>
                  </a:lnTo>
                  <a:lnTo>
                    <a:pt x="2890" y="237"/>
                  </a:lnTo>
                  <a:lnTo>
                    <a:pt x="2886" y="259"/>
                  </a:lnTo>
                  <a:lnTo>
                    <a:pt x="2880" y="282"/>
                  </a:lnTo>
                  <a:lnTo>
                    <a:pt x="2644" y="280"/>
                  </a:lnTo>
                  <a:lnTo>
                    <a:pt x="2644" y="280"/>
                  </a:lnTo>
                  <a:lnTo>
                    <a:pt x="2647" y="266"/>
                  </a:lnTo>
                  <a:lnTo>
                    <a:pt x="2647" y="266"/>
                  </a:lnTo>
                  <a:lnTo>
                    <a:pt x="2647" y="253"/>
                  </a:lnTo>
                  <a:lnTo>
                    <a:pt x="2647" y="253"/>
                  </a:lnTo>
                  <a:lnTo>
                    <a:pt x="2647" y="243"/>
                  </a:lnTo>
                  <a:lnTo>
                    <a:pt x="2645" y="234"/>
                  </a:lnTo>
                  <a:lnTo>
                    <a:pt x="2644" y="226"/>
                  </a:lnTo>
                  <a:lnTo>
                    <a:pt x="2641" y="219"/>
                  </a:lnTo>
                  <a:lnTo>
                    <a:pt x="2636" y="212"/>
                  </a:lnTo>
                  <a:lnTo>
                    <a:pt x="2631" y="205"/>
                  </a:lnTo>
                  <a:lnTo>
                    <a:pt x="2627" y="200"/>
                  </a:lnTo>
                  <a:lnTo>
                    <a:pt x="2619" y="196"/>
                  </a:lnTo>
                  <a:lnTo>
                    <a:pt x="2619" y="196"/>
                  </a:lnTo>
                  <a:lnTo>
                    <a:pt x="2604" y="188"/>
                  </a:lnTo>
                  <a:lnTo>
                    <a:pt x="2588" y="182"/>
                  </a:lnTo>
                  <a:lnTo>
                    <a:pt x="2571" y="179"/>
                  </a:lnTo>
                  <a:lnTo>
                    <a:pt x="2553" y="177"/>
                  </a:lnTo>
                  <a:lnTo>
                    <a:pt x="2547" y="177"/>
                  </a:lnTo>
                  <a:lnTo>
                    <a:pt x="2539" y="177"/>
                  </a:lnTo>
                  <a:lnTo>
                    <a:pt x="2539" y="177"/>
                  </a:lnTo>
                  <a:lnTo>
                    <a:pt x="2520" y="180"/>
                  </a:lnTo>
                  <a:lnTo>
                    <a:pt x="2502" y="185"/>
                  </a:lnTo>
                  <a:lnTo>
                    <a:pt x="2485" y="192"/>
                  </a:lnTo>
                  <a:lnTo>
                    <a:pt x="2468" y="203"/>
                  </a:lnTo>
                  <a:lnTo>
                    <a:pt x="2468" y="203"/>
                  </a:lnTo>
                  <a:lnTo>
                    <a:pt x="2460" y="209"/>
                  </a:lnTo>
                  <a:lnTo>
                    <a:pt x="2453" y="216"/>
                  </a:lnTo>
                  <a:lnTo>
                    <a:pt x="2448" y="222"/>
                  </a:lnTo>
                  <a:lnTo>
                    <a:pt x="2443" y="229"/>
                  </a:lnTo>
                  <a:lnTo>
                    <a:pt x="2439" y="237"/>
                  </a:lnTo>
                  <a:lnTo>
                    <a:pt x="2437" y="245"/>
                  </a:lnTo>
                  <a:lnTo>
                    <a:pt x="2436" y="254"/>
                  </a:lnTo>
                  <a:lnTo>
                    <a:pt x="2434" y="263"/>
                  </a:lnTo>
                  <a:lnTo>
                    <a:pt x="2434" y="263"/>
                  </a:lnTo>
                  <a:lnTo>
                    <a:pt x="2436" y="271"/>
                  </a:lnTo>
                  <a:lnTo>
                    <a:pt x="2439" y="279"/>
                  </a:lnTo>
                  <a:lnTo>
                    <a:pt x="2443" y="288"/>
                  </a:lnTo>
                  <a:lnTo>
                    <a:pt x="2451" y="296"/>
                  </a:lnTo>
                  <a:lnTo>
                    <a:pt x="2460" y="303"/>
                  </a:lnTo>
                  <a:lnTo>
                    <a:pt x="2473" y="311"/>
                  </a:lnTo>
                  <a:lnTo>
                    <a:pt x="2485" y="317"/>
                  </a:lnTo>
                  <a:lnTo>
                    <a:pt x="2500" y="325"/>
                  </a:lnTo>
                  <a:lnTo>
                    <a:pt x="2500" y="325"/>
                  </a:lnTo>
                  <a:lnTo>
                    <a:pt x="2536" y="337"/>
                  </a:lnTo>
                  <a:lnTo>
                    <a:pt x="2574" y="350"/>
                  </a:lnTo>
                  <a:lnTo>
                    <a:pt x="2616" y="362"/>
                  </a:lnTo>
                  <a:lnTo>
                    <a:pt x="2662" y="373"/>
                  </a:lnTo>
                  <a:lnTo>
                    <a:pt x="2662" y="373"/>
                  </a:lnTo>
                  <a:lnTo>
                    <a:pt x="2698" y="382"/>
                  </a:lnTo>
                  <a:lnTo>
                    <a:pt x="2730" y="394"/>
                  </a:lnTo>
                  <a:lnTo>
                    <a:pt x="2744" y="401"/>
                  </a:lnTo>
                  <a:lnTo>
                    <a:pt x="2756" y="407"/>
                  </a:lnTo>
                  <a:lnTo>
                    <a:pt x="2767" y="414"/>
                  </a:lnTo>
                  <a:lnTo>
                    <a:pt x="2778" y="424"/>
                  </a:lnTo>
                  <a:lnTo>
                    <a:pt x="2778" y="424"/>
                  </a:lnTo>
                  <a:lnTo>
                    <a:pt x="2796" y="441"/>
                  </a:lnTo>
                  <a:lnTo>
                    <a:pt x="2810" y="458"/>
                  </a:lnTo>
                  <a:lnTo>
                    <a:pt x="2823" y="475"/>
                  </a:lnTo>
                  <a:lnTo>
                    <a:pt x="2830" y="493"/>
                  </a:lnTo>
                  <a:lnTo>
                    <a:pt x="2830" y="493"/>
                  </a:lnTo>
                  <a:lnTo>
                    <a:pt x="2836" y="512"/>
                  </a:lnTo>
                  <a:lnTo>
                    <a:pt x="2841" y="529"/>
                  </a:lnTo>
                  <a:lnTo>
                    <a:pt x="2841" y="529"/>
                  </a:lnTo>
                  <a:lnTo>
                    <a:pt x="2843" y="545"/>
                  </a:lnTo>
                  <a:lnTo>
                    <a:pt x="2843" y="562"/>
                  </a:lnTo>
                  <a:lnTo>
                    <a:pt x="2843" y="562"/>
                  </a:lnTo>
                  <a:lnTo>
                    <a:pt x="2841" y="593"/>
                  </a:lnTo>
                  <a:lnTo>
                    <a:pt x="2836" y="623"/>
                  </a:lnTo>
                  <a:lnTo>
                    <a:pt x="2827" y="650"/>
                  </a:lnTo>
                  <a:lnTo>
                    <a:pt x="2816" y="680"/>
                  </a:lnTo>
                  <a:lnTo>
                    <a:pt x="2801" y="706"/>
                  </a:lnTo>
                  <a:lnTo>
                    <a:pt x="2783" y="732"/>
                  </a:lnTo>
                  <a:lnTo>
                    <a:pt x="2759" y="758"/>
                  </a:lnTo>
                  <a:lnTo>
                    <a:pt x="2735" y="783"/>
                  </a:lnTo>
                  <a:lnTo>
                    <a:pt x="2735" y="783"/>
                  </a:lnTo>
                  <a:lnTo>
                    <a:pt x="2721" y="795"/>
                  </a:lnTo>
                  <a:lnTo>
                    <a:pt x="2705" y="806"/>
                  </a:lnTo>
                  <a:lnTo>
                    <a:pt x="2690" y="815"/>
                  </a:lnTo>
                  <a:lnTo>
                    <a:pt x="2673" y="826"/>
                  </a:lnTo>
                  <a:lnTo>
                    <a:pt x="2656" y="834"/>
                  </a:lnTo>
                  <a:lnTo>
                    <a:pt x="2638" y="841"/>
                  </a:lnTo>
                  <a:lnTo>
                    <a:pt x="2618" y="849"/>
                  </a:lnTo>
                  <a:lnTo>
                    <a:pt x="2598" y="855"/>
                  </a:lnTo>
                  <a:lnTo>
                    <a:pt x="2577" y="862"/>
                  </a:lnTo>
                  <a:lnTo>
                    <a:pt x="2556" y="866"/>
                  </a:lnTo>
                  <a:lnTo>
                    <a:pt x="2510" y="874"/>
                  </a:lnTo>
                  <a:lnTo>
                    <a:pt x="2460" y="878"/>
                  </a:lnTo>
                  <a:lnTo>
                    <a:pt x="2406" y="880"/>
                  </a:lnTo>
                  <a:lnTo>
                    <a:pt x="2406" y="880"/>
                  </a:lnTo>
                  <a:lnTo>
                    <a:pt x="2362" y="878"/>
                  </a:lnTo>
                  <a:lnTo>
                    <a:pt x="2320" y="875"/>
                  </a:lnTo>
                  <a:lnTo>
                    <a:pt x="2283" y="871"/>
                  </a:lnTo>
                  <a:lnTo>
                    <a:pt x="2251" y="863"/>
                  </a:lnTo>
                  <a:lnTo>
                    <a:pt x="2221" y="854"/>
                  </a:lnTo>
                  <a:lnTo>
                    <a:pt x="2197" y="843"/>
                  </a:lnTo>
                  <a:lnTo>
                    <a:pt x="2186" y="837"/>
                  </a:lnTo>
                  <a:lnTo>
                    <a:pt x="2177" y="829"/>
                  </a:lnTo>
                  <a:lnTo>
                    <a:pt x="2167" y="823"/>
                  </a:lnTo>
                  <a:lnTo>
                    <a:pt x="2160" y="814"/>
                  </a:lnTo>
                  <a:lnTo>
                    <a:pt x="2160" y="814"/>
                  </a:lnTo>
                  <a:lnTo>
                    <a:pt x="2146" y="798"/>
                  </a:lnTo>
                  <a:lnTo>
                    <a:pt x="2135" y="780"/>
                  </a:lnTo>
                  <a:lnTo>
                    <a:pt x="2124" y="763"/>
                  </a:lnTo>
                  <a:lnTo>
                    <a:pt x="2117" y="744"/>
                  </a:lnTo>
                  <a:lnTo>
                    <a:pt x="2110" y="724"/>
                  </a:lnTo>
                  <a:lnTo>
                    <a:pt x="2106" y="706"/>
                  </a:lnTo>
                  <a:lnTo>
                    <a:pt x="2103" y="686"/>
                  </a:lnTo>
                  <a:lnTo>
                    <a:pt x="2103" y="664"/>
                  </a:lnTo>
                  <a:lnTo>
                    <a:pt x="2103" y="664"/>
                  </a:lnTo>
                  <a:lnTo>
                    <a:pt x="2103" y="646"/>
                  </a:lnTo>
                  <a:lnTo>
                    <a:pt x="2103" y="646"/>
                  </a:lnTo>
                  <a:lnTo>
                    <a:pt x="2103" y="627"/>
                  </a:lnTo>
                  <a:lnTo>
                    <a:pt x="2103" y="627"/>
                  </a:lnTo>
                  <a:lnTo>
                    <a:pt x="2106" y="609"/>
                  </a:lnTo>
                  <a:lnTo>
                    <a:pt x="2106" y="609"/>
                  </a:lnTo>
                  <a:lnTo>
                    <a:pt x="2107" y="590"/>
                  </a:lnTo>
                  <a:lnTo>
                    <a:pt x="2343" y="589"/>
                  </a:lnTo>
                  <a:lnTo>
                    <a:pt x="2343" y="589"/>
                  </a:lnTo>
                  <a:lnTo>
                    <a:pt x="2342" y="604"/>
                  </a:lnTo>
                  <a:lnTo>
                    <a:pt x="2342" y="616"/>
                  </a:lnTo>
                  <a:lnTo>
                    <a:pt x="2342" y="616"/>
                  </a:lnTo>
                  <a:lnTo>
                    <a:pt x="2343" y="638"/>
                  </a:lnTo>
                  <a:lnTo>
                    <a:pt x="2348" y="656"/>
                  </a:lnTo>
                  <a:lnTo>
                    <a:pt x="2355" y="673"/>
                  </a:lnTo>
                  <a:lnTo>
                    <a:pt x="2366" y="689"/>
                  </a:lnTo>
                  <a:lnTo>
                    <a:pt x="2366" y="689"/>
                  </a:lnTo>
                  <a:lnTo>
                    <a:pt x="2372" y="695"/>
                  </a:lnTo>
                  <a:lnTo>
                    <a:pt x="2380" y="701"/>
                  </a:lnTo>
                  <a:lnTo>
                    <a:pt x="2389" y="706"/>
                  </a:lnTo>
                  <a:lnTo>
                    <a:pt x="2399" y="710"/>
                  </a:lnTo>
                  <a:lnTo>
                    <a:pt x="2408" y="714"/>
                  </a:lnTo>
                  <a:lnTo>
                    <a:pt x="2419" y="715"/>
                  </a:lnTo>
                  <a:lnTo>
                    <a:pt x="2431" y="717"/>
                  </a:lnTo>
                  <a:lnTo>
                    <a:pt x="2443" y="718"/>
                  </a:lnTo>
                  <a:lnTo>
                    <a:pt x="2443" y="718"/>
                  </a:lnTo>
                  <a:lnTo>
                    <a:pt x="2457" y="717"/>
                  </a:lnTo>
                  <a:lnTo>
                    <a:pt x="2473" y="715"/>
                  </a:lnTo>
                  <a:lnTo>
                    <a:pt x="2473" y="715"/>
                  </a:lnTo>
                  <a:lnTo>
                    <a:pt x="2490" y="710"/>
                  </a:lnTo>
                  <a:lnTo>
                    <a:pt x="2508" y="706"/>
                  </a:lnTo>
                  <a:lnTo>
                    <a:pt x="2508" y="706"/>
                  </a:lnTo>
                  <a:lnTo>
                    <a:pt x="2522" y="700"/>
                  </a:lnTo>
                  <a:lnTo>
                    <a:pt x="2537" y="693"/>
                  </a:lnTo>
                  <a:lnTo>
                    <a:pt x="2551" y="684"/>
                  </a:lnTo>
                  <a:lnTo>
                    <a:pt x="2564" y="675"/>
                  </a:lnTo>
                  <a:lnTo>
                    <a:pt x="2564" y="675"/>
                  </a:lnTo>
                  <a:lnTo>
                    <a:pt x="2574" y="664"/>
                  </a:lnTo>
                  <a:lnTo>
                    <a:pt x="2584" y="650"/>
                  </a:lnTo>
                  <a:lnTo>
                    <a:pt x="2588" y="636"/>
                  </a:lnTo>
                  <a:lnTo>
                    <a:pt x="2590" y="619"/>
                  </a:lnTo>
                  <a:lnTo>
                    <a:pt x="2590" y="615"/>
                  </a:lnTo>
                  <a:lnTo>
                    <a:pt x="2590" y="609"/>
                  </a:lnTo>
                  <a:lnTo>
                    <a:pt x="2590" y="609"/>
                  </a:lnTo>
                  <a:lnTo>
                    <a:pt x="2588" y="603"/>
                  </a:lnTo>
                  <a:lnTo>
                    <a:pt x="2587" y="595"/>
                  </a:lnTo>
                  <a:lnTo>
                    <a:pt x="2584" y="589"/>
                  </a:lnTo>
                  <a:lnTo>
                    <a:pt x="2579" y="582"/>
                  </a:lnTo>
                  <a:lnTo>
                    <a:pt x="2573" y="576"/>
                  </a:lnTo>
                  <a:lnTo>
                    <a:pt x="2565" y="570"/>
                  </a:lnTo>
                  <a:lnTo>
                    <a:pt x="2545" y="561"/>
                  </a:lnTo>
                  <a:lnTo>
                    <a:pt x="2545" y="561"/>
                  </a:lnTo>
                  <a:lnTo>
                    <a:pt x="2524" y="552"/>
                  </a:lnTo>
                  <a:lnTo>
                    <a:pt x="2499" y="542"/>
                  </a:lnTo>
                  <a:lnTo>
                    <a:pt x="2448" y="525"/>
                  </a:lnTo>
                  <a:lnTo>
                    <a:pt x="2448" y="525"/>
                  </a:lnTo>
                  <a:lnTo>
                    <a:pt x="2383" y="508"/>
                  </a:lnTo>
                  <a:lnTo>
                    <a:pt x="2383" y="508"/>
                  </a:lnTo>
                  <a:lnTo>
                    <a:pt x="2355" y="501"/>
                  </a:lnTo>
                  <a:lnTo>
                    <a:pt x="2332" y="493"/>
                  </a:lnTo>
                  <a:lnTo>
                    <a:pt x="2332" y="493"/>
                  </a:lnTo>
                  <a:lnTo>
                    <a:pt x="2329" y="492"/>
                  </a:lnTo>
                  <a:lnTo>
                    <a:pt x="2329" y="492"/>
                  </a:lnTo>
                  <a:lnTo>
                    <a:pt x="2326" y="490"/>
                  </a:lnTo>
                  <a:lnTo>
                    <a:pt x="2326" y="490"/>
                  </a:lnTo>
                  <a:lnTo>
                    <a:pt x="2325" y="490"/>
                  </a:lnTo>
                  <a:lnTo>
                    <a:pt x="2325" y="490"/>
                  </a:lnTo>
                  <a:lnTo>
                    <a:pt x="2302" y="481"/>
                  </a:lnTo>
                  <a:lnTo>
                    <a:pt x="2302" y="481"/>
                  </a:lnTo>
                  <a:lnTo>
                    <a:pt x="2274" y="471"/>
                  </a:lnTo>
                  <a:lnTo>
                    <a:pt x="2274" y="471"/>
                  </a:lnTo>
                  <a:lnTo>
                    <a:pt x="2257" y="462"/>
                  </a:lnTo>
                  <a:lnTo>
                    <a:pt x="2241" y="451"/>
                  </a:lnTo>
                  <a:lnTo>
                    <a:pt x="2226" y="438"/>
                  </a:lnTo>
                  <a:lnTo>
                    <a:pt x="2211" y="422"/>
                  </a:lnTo>
                  <a:lnTo>
                    <a:pt x="2211" y="422"/>
                  </a:lnTo>
                  <a:lnTo>
                    <a:pt x="2203" y="413"/>
                  </a:lnTo>
                  <a:lnTo>
                    <a:pt x="2197" y="402"/>
                  </a:lnTo>
                  <a:lnTo>
                    <a:pt x="2192" y="390"/>
                  </a:lnTo>
                  <a:lnTo>
                    <a:pt x="2187" y="376"/>
                  </a:lnTo>
                  <a:lnTo>
                    <a:pt x="2184" y="362"/>
                  </a:lnTo>
                  <a:lnTo>
                    <a:pt x="2183" y="345"/>
                  </a:lnTo>
                  <a:lnTo>
                    <a:pt x="2181" y="328"/>
                  </a:lnTo>
                  <a:lnTo>
                    <a:pt x="2181" y="308"/>
                  </a:lnTo>
                  <a:lnTo>
                    <a:pt x="2181" y="308"/>
                  </a:lnTo>
                  <a:close/>
                  <a:moveTo>
                    <a:pt x="2977" y="561"/>
                  </a:moveTo>
                  <a:lnTo>
                    <a:pt x="2977" y="561"/>
                  </a:lnTo>
                  <a:lnTo>
                    <a:pt x="2978" y="513"/>
                  </a:lnTo>
                  <a:lnTo>
                    <a:pt x="2984" y="461"/>
                  </a:lnTo>
                  <a:lnTo>
                    <a:pt x="2984" y="461"/>
                  </a:lnTo>
                  <a:lnTo>
                    <a:pt x="2988" y="433"/>
                  </a:lnTo>
                  <a:lnTo>
                    <a:pt x="2994" y="405"/>
                  </a:lnTo>
                  <a:lnTo>
                    <a:pt x="3000" y="376"/>
                  </a:lnTo>
                  <a:lnTo>
                    <a:pt x="3009" y="348"/>
                  </a:lnTo>
                  <a:lnTo>
                    <a:pt x="3009" y="348"/>
                  </a:lnTo>
                  <a:lnTo>
                    <a:pt x="3020" y="316"/>
                  </a:lnTo>
                  <a:lnTo>
                    <a:pt x="3032" y="285"/>
                  </a:lnTo>
                  <a:lnTo>
                    <a:pt x="3049" y="254"/>
                  </a:lnTo>
                  <a:lnTo>
                    <a:pt x="3066" y="225"/>
                  </a:lnTo>
                  <a:lnTo>
                    <a:pt x="3086" y="196"/>
                  </a:lnTo>
                  <a:lnTo>
                    <a:pt x="3108" y="168"/>
                  </a:lnTo>
                  <a:lnTo>
                    <a:pt x="3133" y="140"/>
                  </a:lnTo>
                  <a:lnTo>
                    <a:pt x="3159" y="112"/>
                  </a:lnTo>
                  <a:lnTo>
                    <a:pt x="3159" y="112"/>
                  </a:lnTo>
                  <a:lnTo>
                    <a:pt x="3173" y="98"/>
                  </a:lnTo>
                  <a:lnTo>
                    <a:pt x="3188" y="86"/>
                  </a:lnTo>
                  <a:lnTo>
                    <a:pt x="3205" y="75"/>
                  </a:lnTo>
                  <a:lnTo>
                    <a:pt x="3222" y="64"/>
                  </a:lnTo>
                  <a:lnTo>
                    <a:pt x="3239" y="55"/>
                  </a:lnTo>
                  <a:lnTo>
                    <a:pt x="3257" y="46"/>
                  </a:lnTo>
                  <a:lnTo>
                    <a:pt x="3277" y="37"/>
                  </a:lnTo>
                  <a:lnTo>
                    <a:pt x="3299" y="31"/>
                  </a:lnTo>
                  <a:lnTo>
                    <a:pt x="3319" y="23"/>
                  </a:lnTo>
                  <a:lnTo>
                    <a:pt x="3342" y="17"/>
                  </a:lnTo>
                  <a:lnTo>
                    <a:pt x="3365" y="12"/>
                  </a:lnTo>
                  <a:lnTo>
                    <a:pt x="3390" y="9"/>
                  </a:lnTo>
                  <a:lnTo>
                    <a:pt x="3441" y="3"/>
                  </a:lnTo>
                  <a:lnTo>
                    <a:pt x="3495" y="0"/>
                  </a:lnTo>
                  <a:lnTo>
                    <a:pt x="3495" y="0"/>
                  </a:lnTo>
                  <a:lnTo>
                    <a:pt x="3552" y="1"/>
                  </a:lnTo>
                  <a:lnTo>
                    <a:pt x="3552" y="1"/>
                  </a:lnTo>
                  <a:lnTo>
                    <a:pt x="3583" y="4"/>
                  </a:lnTo>
                  <a:lnTo>
                    <a:pt x="3614" y="7"/>
                  </a:lnTo>
                  <a:lnTo>
                    <a:pt x="3614" y="7"/>
                  </a:lnTo>
                  <a:lnTo>
                    <a:pt x="3635" y="11"/>
                  </a:lnTo>
                  <a:lnTo>
                    <a:pt x="3657" y="15"/>
                  </a:lnTo>
                  <a:lnTo>
                    <a:pt x="3677" y="21"/>
                  </a:lnTo>
                  <a:lnTo>
                    <a:pt x="3697" y="27"/>
                  </a:lnTo>
                  <a:lnTo>
                    <a:pt x="3717" y="35"/>
                  </a:lnTo>
                  <a:lnTo>
                    <a:pt x="3737" y="44"/>
                  </a:lnTo>
                  <a:lnTo>
                    <a:pt x="3757" y="54"/>
                  </a:lnTo>
                  <a:lnTo>
                    <a:pt x="3775" y="64"/>
                  </a:lnTo>
                  <a:lnTo>
                    <a:pt x="3775" y="64"/>
                  </a:lnTo>
                  <a:lnTo>
                    <a:pt x="3792" y="75"/>
                  </a:lnTo>
                  <a:lnTo>
                    <a:pt x="3808" y="89"/>
                  </a:lnTo>
                  <a:lnTo>
                    <a:pt x="3820" y="105"/>
                  </a:lnTo>
                  <a:lnTo>
                    <a:pt x="3831" y="122"/>
                  </a:lnTo>
                  <a:lnTo>
                    <a:pt x="3839" y="140"/>
                  </a:lnTo>
                  <a:lnTo>
                    <a:pt x="3845" y="162"/>
                  </a:lnTo>
                  <a:lnTo>
                    <a:pt x="3848" y="183"/>
                  </a:lnTo>
                  <a:lnTo>
                    <a:pt x="3849" y="208"/>
                  </a:lnTo>
                  <a:lnTo>
                    <a:pt x="3849" y="208"/>
                  </a:lnTo>
                  <a:lnTo>
                    <a:pt x="3846" y="239"/>
                  </a:lnTo>
                  <a:lnTo>
                    <a:pt x="3846" y="239"/>
                  </a:lnTo>
                  <a:lnTo>
                    <a:pt x="3845" y="254"/>
                  </a:lnTo>
                  <a:lnTo>
                    <a:pt x="3840" y="273"/>
                  </a:lnTo>
                  <a:lnTo>
                    <a:pt x="3587" y="271"/>
                  </a:lnTo>
                  <a:lnTo>
                    <a:pt x="3587" y="271"/>
                  </a:lnTo>
                  <a:lnTo>
                    <a:pt x="3589" y="259"/>
                  </a:lnTo>
                  <a:lnTo>
                    <a:pt x="3589" y="259"/>
                  </a:lnTo>
                  <a:lnTo>
                    <a:pt x="3589" y="248"/>
                  </a:lnTo>
                  <a:lnTo>
                    <a:pt x="3589" y="248"/>
                  </a:lnTo>
                  <a:lnTo>
                    <a:pt x="3587" y="228"/>
                  </a:lnTo>
                  <a:lnTo>
                    <a:pt x="3583" y="211"/>
                  </a:lnTo>
                  <a:lnTo>
                    <a:pt x="3580" y="205"/>
                  </a:lnTo>
                  <a:lnTo>
                    <a:pt x="3575" y="197"/>
                  </a:lnTo>
                  <a:lnTo>
                    <a:pt x="3570" y="192"/>
                  </a:lnTo>
                  <a:lnTo>
                    <a:pt x="3566" y="186"/>
                  </a:lnTo>
                  <a:lnTo>
                    <a:pt x="3566" y="186"/>
                  </a:lnTo>
                  <a:lnTo>
                    <a:pt x="3553" y="177"/>
                  </a:lnTo>
                  <a:lnTo>
                    <a:pt x="3541" y="169"/>
                  </a:lnTo>
                  <a:lnTo>
                    <a:pt x="3527" y="165"/>
                  </a:lnTo>
                  <a:lnTo>
                    <a:pt x="3513" y="160"/>
                  </a:lnTo>
                  <a:lnTo>
                    <a:pt x="3513" y="160"/>
                  </a:lnTo>
                  <a:lnTo>
                    <a:pt x="3499" y="157"/>
                  </a:lnTo>
                  <a:lnTo>
                    <a:pt x="3484" y="155"/>
                  </a:lnTo>
                  <a:lnTo>
                    <a:pt x="3484" y="155"/>
                  </a:lnTo>
                  <a:lnTo>
                    <a:pt x="3459" y="154"/>
                  </a:lnTo>
                  <a:lnTo>
                    <a:pt x="3459" y="154"/>
                  </a:lnTo>
                  <a:lnTo>
                    <a:pt x="3439" y="155"/>
                  </a:lnTo>
                  <a:lnTo>
                    <a:pt x="3439" y="155"/>
                  </a:lnTo>
                  <a:lnTo>
                    <a:pt x="3418" y="160"/>
                  </a:lnTo>
                  <a:lnTo>
                    <a:pt x="3418" y="160"/>
                  </a:lnTo>
                  <a:lnTo>
                    <a:pt x="3405" y="165"/>
                  </a:lnTo>
                  <a:lnTo>
                    <a:pt x="3393" y="171"/>
                  </a:lnTo>
                  <a:lnTo>
                    <a:pt x="3379" y="179"/>
                  </a:lnTo>
                  <a:lnTo>
                    <a:pt x="3367" y="188"/>
                  </a:lnTo>
                  <a:lnTo>
                    <a:pt x="3355" y="199"/>
                  </a:lnTo>
                  <a:lnTo>
                    <a:pt x="3342" y="211"/>
                  </a:lnTo>
                  <a:lnTo>
                    <a:pt x="3330" y="223"/>
                  </a:lnTo>
                  <a:lnTo>
                    <a:pt x="3318" y="239"/>
                  </a:lnTo>
                  <a:lnTo>
                    <a:pt x="3318" y="239"/>
                  </a:lnTo>
                  <a:lnTo>
                    <a:pt x="3307" y="256"/>
                  </a:lnTo>
                  <a:lnTo>
                    <a:pt x="3294" y="274"/>
                  </a:lnTo>
                  <a:lnTo>
                    <a:pt x="3284" y="294"/>
                  </a:lnTo>
                  <a:lnTo>
                    <a:pt x="3274" y="317"/>
                  </a:lnTo>
                  <a:lnTo>
                    <a:pt x="3265" y="342"/>
                  </a:lnTo>
                  <a:lnTo>
                    <a:pt x="3257" y="368"/>
                  </a:lnTo>
                  <a:lnTo>
                    <a:pt x="3248" y="396"/>
                  </a:lnTo>
                  <a:lnTo>
                    <a:pt x="3242" y="427"/>
                  </a:lnTo>
                  <a:lnTo>
                    <a:pt x="3242" y="427"/>
                  </a:lnTo>
                  <a:lnTo>
                    <a:pt x="3237" y="447"/>
                  </a:lnTo>
                  <a:lnTo>
                    <a:pt x="3237" y="447"/>
                  </a:lnTo>
                  <a:lnTo>
                    <a:pt x="3234" y="468"/>
                  </a:lnTo>
                  <a:lnTo>
                    <a:pt x="3234" y="468"/>
                  </a:lnTo>
                  <a:lnTo>
                    <a:pt x="3230" y="512"/>
                  </a:lnTo>
                  <a:lnTo>
                    <a:pt x="3230" y="512"/>
                  </a:lnTo>
                  <a:lnTo>
                    <a:pt x="3228" y="552"/>
                  </a:lnTo>
                  <a:lnTo>
                    <a:pt x="3228" y="552"/>
                  </a:lnTo>
                  <a:lnTo>
                    <a:pt x="3230" y="582"/>
                  </a:lnTo>
                  <a:lnTo>
                    <a:pt x="3234" y="612"/>
                  </a:lnTo>
                  <a:lnTo>
                    <a:pt x="3237" y="626"/>
                  </a:lnTo>
                  <a:lnTo>
                    <a:pt x="3242" y="640"/>
                  </a:lnTo>
                  <a:lnTo>
                    <a:pt x="3248" y="652"/>
                  </a:lnTo>
                  <a:lnTo>
                    <a:pt x="3254" y="663"/>
                  </a:lnTo>
                  <a:lnTo>
                    <a:pt x="3254" y="663"/>
                  </a:lnTo>
                  <a:lnTo>
                    <a:pt x="3260" y="673"/>
                  </a:lnTo>
                  <a:lnTo>
                    <a:pt x="3270" y="683"/>
                  </a:lnTo>
                  <a:lnTo>
                    <a:pt x="3279" y="692"/>
                  </a:lnTo>
                  <a:lnTo>
                    <a:pt x="3291" y="698"/>
                  </a:lnTo>
                  <a:lnTo>
                    <a:pt x="3304" y="703"/>
                  </a:lnTo>
                  <a:lnTo>
                    <a:pt x="3319" y="706"/>
                  </a:lnTo>
                  <a:lnTo>
                    <a:pt x="3334" y="709"/>
                  </a:lnTo>
                  <a:lnTo>
                    <a:pt x="3351" y="709"/>
                  </a:lnTo>
                  <a:lnTo>
                    <a:pt x="3364" y="709"/>
                  </a:lnTo>
                  <a:lnTo>
                    <a:pt x="3364" y="709"/>
                  </a:lnTo>
                  <a:lnTo>
                    <a:pt x="3378" y="709"/>
                  </a:lnTo>
                  <a:lnTo>
                    <a:pt x="3378" y="709"/>
                  </a:lnTo>
                  <a:lnTo>
                    <a:pt x="3390" y="707"/>
                  </a:lnTo>
                  <a:lnTo>
                    <a:pt x="3401" y="706"/>
                  </a:lnTo>
                  <a:lnTo>
                    <a:pt x="3401" y="706"/>
                  </a:lnTo>
                  <a:lnTo>
                    <a:pt x="3415" y="701"/>
                  </a:lnTo>
                  <a:lnTo>
                    <a:pt x="3427" y="697"/>
                  </a:lnTo>
                  <a:lnTo>
                    <a:pt x="3427" y="697"/>
                  </a:lnTo>
                  <a:lnTo>
                    <a:pt x="3444" y="689"/>
                  </a:lnTo>
                  <a:lnTo>
                    <a:pt x="3459" y="678"/>
                  </a:lnTo>
                  <a:lnTo>
                    <a:pt x="3475" y="666"/>
                  </a:lnTo>
                  <a:lnTo>
                    <a:pt x="3490" y="650"/>
                  </a:lnTo>
                  <a:lnTo>
                    <a:pt x="3490" y="650"/>
                  </a:lnTo>
                  <a:lnTo>
                    <a:pt x="3503" y="635"/>
                  </a:lnTo>
                  <a:lnTo>
                    <a:pt x="3513" y="618"/>
                  </a:lnTo>
                  <a:lnTo>
                    <a:pt x="3519" y="601"/>
                  </a:lnTo>
                  <a:lnTo>
                    <a:pt x="3523" y="581"/>
                  </a:lnTo>
                  <a:lnTo>
                    <a:pt x="3768" y="579"/>
                  </a:lnTo>
                  <a:lnTo>
                    <a:pt x="3768" y="579"/>
                  </a:lnTo>
                  <a:lnTo>
                    <a:pt x="3769" y="587"/>
                  </a:lnTo>
                  <a:lnTo>
                    <a:pt x="3769" y="587"/>
                  </a:lnTo>
                  <a:lnTo>
                    <a:pt x="3771" y="593"/>
                  </a:lnTo>
                  <a:lnTo>
                    <a:pt x="3771" y="593"/>
                  </a:lnTo>
                  <a:lnTo>
                    <a:pt x="3769" y="604"/>
                  </a:lnTo>
                  <a:lnTo>
                    <a:pt x="3766" y="618"/>
                  </a:lnTo>
                  <a:lnTo>
                    <a:pt x="3762" y="633"/>
                  </a:lnTo>
                  <a:lnTo>
                    <a:pt x="3755" y="650"/>
                  </a:lnTo>
                  <a:lnTo>
                    <a:pt x="3755" y="650"/>
                  </a:lnTo>
                  <a:lnTo>
                    <a:pt x="3746" y="669"/>
                  </a:lnTo>
                  <a:lnTo>
                    <a:pt x="3735" y="689"/>
                  </a:lnTo>
                  <a:lnTo>
                    <a:pt x="3723" y="707"/>
                  </a:lnTo>
                  <a:lnTo>
                    <a:pt x="3708" y="727"/>
                  </a:lnTo>
                  <a:lnTo>
                    <a:pt x="3708" y="727"/>
                  </a:lnTo>
                  <a:lnTo>
                    <a:pt x="3694" y="743"/>
                  </a:lnTo>
                  <a:lnTo>
                    <a:pt x="3680" y="757"/>
                  </a:lnTo>
                  <a:lnTo>
                    <a:pt x="3664" y="769"/>
                  </a:lnTo>
                  <a:lnTo>
                    <a:pt x="3647" y="783"/>
                  </a:lnTo>
                  <a:lnTo>
                    <a:pt x="3630" y="795"/>
                  </a:lnTo>
                  <a:lnTo>
                    <a:pt x="3610" y="809"/>
                  </a:lnTo>
                  <a:lnTo>
                    <a:pt x="3590" y="821"/>
                  </a:lnTo>
                  <a:lnTo>
                    <a:pt x="3567" y="832"/>
                  </a:lnTo>
                  <a:lnTo>
                    <a:pt x="3567" y="832"/>
                  </a:lnTo>
                  <a:lnTo>
                    <a:pt x="3544" y="845"/>
                  </a:lnTo>
                  <a:lnTo>
                    <a:pt x="3519" y="854"/>
                  </a:lnTo>
                  <a:lnTo>
                    <a:pt x="3492" y="862"/>
                  </a:lnTo>
                  <a:lnTo>
                    <a:pt x="3464" y="868"/>
                  </a:lnTo>
                  <a:lnTo>
                    <a:pt x="3433" y="874"/>
                  </a:lnTo>
                  <a:lnTo>
                    <a:pt x="3402" y="877"/>
                  </a:lnTo>
                  <a:lnTo>
                    <a:pt x="3368" y="880"/>
                  </a:lnTo>
                  <a:lnTo>
                    <a:pt x="3334" y="880"/>
                  </a:lnTo>
                  <a:lnTo>
                    <a:pt x="3325" y="880"/>
                  </a:lnTo>
                  <a:lnTo>
                    <a:pt x="3314" y="880"/>
                  </a:lnTo>
                  <a:lnTo>
                    <a:pt x="3314" y="880"/>
                  </a:lnTo>
                  <a:lnTo>
                    <a:pt x="3268" y="878"/>
                  </a:lnTo>
                  <a:lnTo>
                    <a:pt x="3225" y="875"/>
                  </a:lnTo>
                  <a:lnTo>
                    <a:pt x="3186" y="869"/>
                  </a:lnTo>
                  <a:lnTo>
                    <a:pt x="3153" y="860"/>
                  </a:lnTo>
                  <a:lnTo>
                    <a:pt x="3137" y="855"/>
                  </a:lnTo>
                  <a:lnTo>
                    <a:pt x="3122" y="849"/>
                  </a:lnTo>
                  <a:lnTo>
                    <a:pt x="3108" y="843"/>
                  </a:lnTo>
                  <a:lnTo>
                    <a:pt x="3096" y="835"/>
                  </a:lnTo>
                  <a:lnTo>
                    <a:pt x="3083" y="828"/>
                  </a:lnTo>
                  <a:lnTo>
                    <a:pt x="3072" y="820"/>
                  </a:lnTo>
                  <a:lnTo>
                    <a:pt x="3063" y="811"/>
                  </a:lnTo>
                  <a:lnTo>
                    <a:pt x="3054" y="800"/>
                  </a:lnTo>
                  <a:lnTo>
                    <a:pt x="3054" y="800"/>
                  </a:lnTo>
                  <a:lnTo>
                    <a:pt x="3038" y="780"/>
                  </a:lnTo>
                  <a:lnTo>
                    <a:pt x="3025" y="760"/>
                  </a:lnTo>
                  <a:lnTo>
                    <a:pt x="3014" y="738"/>
                  </a:lnTo>
                  <a:lnTo>
                    <a:pt x="3003" y="717"/>
                  </a:lnTo>
                  <a:lnTo>
                    <a:pt x="2994" y="693"/>
                  </a:lnTo>
                  <a:lnTo>
                    <a:pt x="2988" y="672"/>
                  </a:lnTo>
                  <a:lnTo>
                    <a:pt x="2983" y="647"/>
                  </a:lnTo>
                  <a:lnTo>
                    <a:pt x="2980" y="624"/>
                  </a:lnTo>
                  <a:lnTo>
                    <a:pt x="2980" y="624"/>
                  </a:lnTo>
                  <a:lnTo>
                    <a:pt x="2978" y="593"/>
                  </a:lnTo>
                  <a:lnTo>
                    <a:pt x="2978" y="593"/>
                  </a:lnTo>
                  <a:lnTo>
                    <a:pt x="2977" y="562"/>
                  </a:lnTo>
                  <a:lnTo>
                    <a:pt x="2977" y="561"/>
                  </a:lnTo>
                  <a:close/>
                  <a:moveTo>
                    <a:pt x="0" y="862"/>
                  </a:moveTo>
                  <a:lnTo>
                    <a:pt x="171" y="26"/>
                  </a:lnTo>
                  <a:lnTo>
                    <a:pt x="763" y="26"/>
                  </a:lnTo>
                  <a:lnTo>
                    <a:pt x="737" y="189"/>
                  </a:lnTo>
                  <a:lnTo>
                    <a:pt x="373" y="189"/>
                  </a:lnTo>
                  <a:lnTo>
                    <a:pt x="336" y="371"/>
                  </a:lnTo>
                  <a:lnTo>
                    <a:pt x="672" y="371"/>
                  </a:lnTo>
                  <a:lnTo>
                    <a:pt x="635" y="544"/>
                  </a:lnTo>
                  <a:lnTo>
                    <a:pt x="300" y="544"/>
                  </a:lnTo>
                  <a:lnTo>
                    <a:pt x="236" y="862"/>
                  </a:lnTo>
                  <a:lnTo>
                    <a:pt x="0" y="862"/>
                  </a:lnTo>
                  <a:close/>
                  <a:moveTo>
                    <a:pt x="780" y="862"/>
                  </a:moveTo>
                  <a:lnTo>
                    <a:pt x="962" y="26"/>
                  </a:lnTo>
                  <a:lnTo>
                    <a:pt x="1198" y="26"/>
                  </a:lnTo>
                  <a:lnTo>
                    <a:pt x="1027" y="862"/>
                  </a:lnTo>
                  <a:lnTo>
                    <a:pt x="780" y="862"/>
                  </a:lnTo>
                  <a:close/>
                  <a:moveTo>
                    <a:pt x="1250" y="862"/>
                  </a:moveTo>
                  <a:lnTo>
                    <a:pt x="1423" y="26"/>
                  </a:lnTo>
                  <a:lnTo>
                    <a:pt x="2069" y="26"/>
                  </a:lnTo>
                  <a:lnTo>
                    <a:pt x="2032" y="189"/>
                  </a:lnTo>
                  <a:lnTo>
                    <a:pt x="1632" y="189"/>
                  </a:lnTo>
                  <a:lnTo>
                    <a:pt x="1595" y="353"/>
                  </a:lnTo>
                  <a:lnTo>
                    <a:pt x="1969" y="353"/>
                  </a:lnTo>
                  <a:lnTo>
                    <a:pt x="1933" y="525"/>
                  </a:lnTo>
                  <a:lnTo>
                    <a:pt x="1560" y="525"/>
                  </a:lnTo>
                  <a:lnTo>
                    <a:pt x="1523" y="689"/>
                  </a:lnTo>
                  <a:lnTo>
                    <a:pt x="1933" y="689"/>
                  </a:lnTo>
                  <a:lnTo>
                    <a:pt x="1896" y="862"/>
                  </a:lnTo>
                  <a:lnTo>
                    <a:pt x="1250" y="86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6" name="Google Shape;406;p64"/>
            <p:cNvSpPr/>
            <p:nvPr/>
          </p:nvSpPr>
          <p:spPr>
            <a:xfrm>
              <a:off x="2009" y="1674"/>
              <a:ext cx="528" cy="420"/>
            </a:xfrm>
            <a:custGeom>
              <a:avLst/>
              <a:gdLst/>
              <a:ahLst/>
              <a:cxnLst/>
              <a:rect l="l" t="t" r="r" b="b"/>
              <a:pathLst>
                <a:path w="1056" h="842" extrusionOk="0">
                  <a:moveTo>
                    <a:pt x="1019" y="62"/>
                  </a:moveTo>
                  <a:lnTo>
                    <a:pt x="1019" y="62"/>
                  </a:lnTo>
                  <a:lnTo>
                    <a:pt x="1005" y="48"/>
                  </a:lnTo>
                  <a:lnTo>
                    <a:pt x="989" y="36"/>
                  </a:lnTo>
                  <a:lnTo>
                    <a:pt x="972" y="25"/>
                  </a:lnTo>
                  <a:lnTo>
                    <a:pt x="954" y="16"/>
                  </a:lnTo>
                  <a:lnTo>
                    <a:pt x="934" y="9"/>
                  </a:lnTo>
                  <a:lnTo>
                    <a:pt x="912" y="5"/>
                  </a:lnTo>
                  <a:lnTo>
                    <a:pt x="889" y="2"/>
                  </a:lnTo>
                  <a:lnTo>
                    <a:pt x="863" y="0"/>
                  </a:lnTo>
                  <a:lnTo>
                    <a:pt x="362" y="0"/>
                  </a:lnTo>
                  <a:lnTo>
                    <a:pt x="362" y="0"/>
                  </a:lnTo>
                  <a:lnTo>
                    <a:pt x="334" y="2"/>
                  </a:lnTo>
                  <a:lnTo>
                    <a:pt x="308" y="5"/>
                  </a:lnTo>
                  <a:lnTo>
                    <a:pt x="283" y="9"/>
                  </a:lnTo>
                  <a:lnTo>
                    <a:pt x="260" y="17"/>
                  </a:lnTo>
                  <a:lnTo>
                    <a:pt x="237" y="26"/>
                  </a:lnTo>
                  <a:lnTo>
                    <a:pt x="216" y="39"/>
                  </a:lnTo>
                  <a:lnTo>
                    <a:pt x="195" y="53"/>
                  </a:lnTo>
                  <a:lnTo>
                    <a:pt x="177" y="66"/>
                  </a:lnTo>
                  <a:lnTo>
                    <a:pt x="160" y="85"/>
                  </a:lnTo>
                  <a:lnTo>
                    <a:pt x="143" y="103"/>
                  </a:lnTo>
                  <a:lnTo>
                    <a:pt x="129" y="125"/>
                  </a:lnTo>
                  <a:lnTo>
                    <a:pt x="115" y="147"/>
                  </a:lnTo>
                  <a:lnTo>
                    <a:pt x="103" y="171"/>
                  </a:lnTo>
                  <a:lnTo>
                    <a:pt x="94" y="198"/>
                  </a:lnTo>
                  <a:lnTo>
                    <a:pt x="84" y="227"/>
                  </a:lnTo>
                  <a:lnTo>
                    <a:pt x="77" y="256"/>
                  </a:lnTo>
                  <a:lnTo>
                    <a:pt x="9" y="578"/>
                  </a:lnTo>
                  <a:lnTo>
                    <a:pt x="9" y="578"/>
                  </a:lnTo>
                  <a:lnTo>
                    <a:pt x="3" y="611"/>
                  </a:lnTo>
                  <a:lnTo>
                    <a:pt x="0" y="640"/>
                  </a:lnTo>
                  <a:lnTo>
                    <a:pt x="0" y="669"/>
                  </a:lnTo>
                  <a:lnTo>
                    <a:pt x="3" y="695"/>
                  </a:lnTo>
                  <a:lnTo>
                    <a:pt x="7" y="720"/>
                  </a:lnTo>
                  <a:lnTo>
                    <a:pt x="15" y="742"/>
                  </a:lnTo>
                  <a:lnTo>
                    <a:pt x="24" y="762"/>
                  </a:lnTo>
                  <a:lnTo>
                    <a:pt x="38" y="780"/>
                  </a:lnTo>
                  <a:lnTo>
                    <a:pt x="38" y="780"/>
                  </a:lnTo>
                  <a:lnTo>
                    <a:pt x="51" y="796"/>
                  </a:lnTo>
                  <a:lnTo>
                    <a:pt x="66" y="808"/>
                  </a:lnTo>
                  <a:lnTo>
                    <a:pt x="83" y="817"/>
                  </a:lnTo>
                  <a:lnTo>
                    <a:pt x="101" y="827"/>
                  </a:lnTo>
                  <a:lnTo>
                    <a:pt x="121" y="833"/>
                  </a:lnTo>
                  <a:lnTo>
                    <a:pt x="143" y="839"/>
                  </a:lnTo>
                  <a:lnTo>
                    <a:pt x="166" y="840"/>
                  </a:lnTo>
                  <a:lnTo>
                    <a:pt x="192" y="842"/>
                  </a:lnTo>
                  <a:lnTo>
                    <a:pt x="695" y="842"/>
                  </a:lnTo>
                  <a:lnTo>
                    <a:pt x="695" y="842"/>
                  </a:lnTo>
                  <a:lnTo>
                    <a:pt x="721" y="840"/>
                  </a:lnTo>
                  <a:lnTo>
                    <a:pt x="747" y="837"/>
                  </a:lnTo>
                  <a:lnTo>
                    <a:pt x="772" y="833"/>
                  </a:lnTo>
                  <a:lnTo>
                    <a:pt x="795" y="825"/>
                  </a:lnTo>
                  <a:lnTo>
                    <a:pt x="818" y="816"/>
                  </a:lnTo>
                  <a:lnTo>
                    <a:pt x="840" y="803"/>
                  </a:lnTo>
                  <a:lnTo>
                    <a:pt x="860" y="791"/>
                  </a:lnTo>
                  <a:lnTo>
                    <a:pt x="878" y="776"/>
                  </a:lnTo>
                  <a:lnTo>
                    <a:pt x="895" y="759"/>
                  </a:lnTo>
                  <a:lnTo>
                    <a:pt x="912" y="739"/>
                  </a:lnTo>
                  <a:lnTo>
                    <a:pt x="928" y="719"/>
                  </a:lnTo>
                  <a:lnTo>
                    <a:pt x="940" y="695"/>
                  </a:lnTo>
                  <a:lnTo>
                    <a:pt x="952" y="671"/>
                  </a:lnTo>
                  <a:lnTo>
                    <a:pt x="963" y="645"/>
                  </a:lnTo>
                  <a:lnTo>
                    <a:pt x="971" y="617"/>
                  </a:lnTo>
                  <a:lnTo>
                    <a:pt x="979" y="588"/>
                  </a:lnTo>
                  <a:lnTo>
                    <a:pt x="1046" y="264"/>
                  </a:lnTo>
                  <a:lnTo>
                    <a:pt x="1046" y="264"/>
                  </a:lnTo>
                  <a:lnTo>
                    <a:pt x="1053" y="231"/>
                  </a:lnTo>
                  <a:lnTo>
                    <a:pt x="1056" y="202"/>
                  </a:lnTo>
                  <a:lnTo>
                    <a:pt x="1056" y="174"/>
                  </a:lnTo>
                  <a:lnTo>
                    <a:pt x="1054" y="148"/>
                  </a:lnTo>
                  <a:lnTo>
                    <a:pt x="1048" y="124"/>
                  </a:lnTo>
                  <a:lnTo>
                    <a:pt x="1040" y="100"/>
                  </a:lnTo>
                  <a:lnTo>
                    <a:pt x="1031" y="80"/>
                  </a:lnTo>
                  <a:lnTo>
                    <a:pt x="1019" y="62"/>
                  </a:lnTo>
                  <a:lnTo>
                    <a:pt x="1019" y="62"/>
                  </a:lnTo>
                  <a:close/>
                  <a:moveTo>
                    <a:pt x="246" y="554"/>
                  </a:moveTo>
                  <a:lnTo>
                    <a:pt x="300" y="298"/>
                  </a:lnTo>
                  <a:lnTo>
                    <a:pt x="300" y="298"/>
                  </a:lnTo>
                  <a:lnTo>
                    <a:pt x="305" y="281"/>
                  </a:lnTo>
                  <a:lnTo>
                    <a:pt x="311" y="267"/>
                  </a:lnTo>
                  <a:lnTo>
                    <a:pt x="319" y="256"/>
                  </a:lnTo>
                  <a:lnTo>
                    <a:pt x="327" y="245"/>
                  </a:lnTo>
                  <a:lnTo>
                    <a:pt x="337" y="238"/>
                  </a:lnTo>
                  <a:lnTo>
                    <a:pt x="348" y="233"/>
                  </a:lnTo>
                  <a:lnTo>
                    <a:pt x="360" y="230"/>
                  </a:lnTo>
                  <a:lnTo>
                    <a:pt x="376" y="228"/>
                  </a:lnTo>
                  <a:lnTo>
                    <a:pt x="771" y="228"/>
                  </a:lnTo>
                  <a:lnTo>
                    <a:pt x="771" y="228"/>
                  </a:lnTo>
                  <a:lnTo>
                    <a:pt x="781" y="230"/>
                  </a:lnTo>
                  <a:lnTo>
                    <a:pt x="792" y="231"/>
                  </a:lnTo>
                  <a:lnTo>
                    <a:pt x="800" y="235"/>
                  </a:lnTo>
                  <a:lnTo>
                    <a:pt x="804" y="241"/>
                  </a:lnTo>
                  <a:lnTo>
                    <a:pt x="804" y="241"/>
                  </a:lnTo>
                  <a:lnTo>
                    <a:pt x="809" y="248"/>
                  </a:lnTo>
                  <a:lnTo>
                    <a:pt x="812" y="259"/>
                  </a:lnTo>
                  <a:lnTo>
                    <a:pt x="812" y="273"/>
                  </a:lnTo>
                  <a:lnTo>
                    <a:pt x="809" y="288"/>
                  </a:lnTo>
                  <a:lnTo>
                    <a:pt x="755" y="546"/>
                  </a:lnTo>
                  <a:lnTo>
                    <a:pt x="755" y="546"/>
                  </a:lnTo>
                  <a:lnTo>
                    <a:pt x="750" y="561"/>
                  </a:lnTo>
                  <a:lnTo>
                    <a:pt x="744" y="575"/>
                  </a:lnTo>
                  <a:lnTo>
                    <a:pt x="738" y="588"/>
                  </a:lnTo>
                  <a:lnTo>
                    <a:pt x="729" y="597"/>
                  </a:lnTo>
                  <a:lnTo>
                    <a:pt x="720" y="605"/>
                  </a:lnTo>
                  <a:lnTo>
                    <a:pt x="707" y="609"/>
                  </a:lnTo>
                  <a:lnTo>
                    <a:pt x="695" y="612"/>
                  </a:lnTo>
                  <a:lnTo>
                    <a:pt x="681" y="614"/>
                  </a:lnTo>
                  <a:lnTo>
                    <a:pt x="285" y="614"/>
                  </a:lnTo>
                  <a:lnTo>
                    <a:pt x="285" y="614"/>
                  </a:lnTo>
                  <a:lnTo>
                    <a:pt x="274" y="614"/>
                  </a:lnTo>
                  <a:lnTo>
                    <a:pt x="265" y="611"/>
                  </a:lnTo>
                  <a:lnTo>
                    <a:pt x="257" y="608"/>
                  </a:lnTo>
                  <a:lnTo>
                    <a:pt x="251" y="603"/>
                  </a:lnTo>
                  <a:lnTo>
                    <a:pt x="251" y="603"/>
                  </a:lnTo>
                  <a:lnTo>
                    <a:pt x="246" y="594"/>
                  </a:lnTo>
                  <a:lnTo>
                    <a:pt x="245" y="583"/>
                  </a:lnTo>
                  <a:lnTo>
                    <a:pt x="245" y="569"/>
                  </a:lnTo>
                  <a:lnTo>
                    <a:pt x="246" y="554"/>
                  </a:lnTo>
                  <a:lnTo>
                    <a:pt x="246"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7" name="Google Shape;407;p64"/>
            <p:cNvSpPr/>
            <p:nvPr/>
          </p:nvSpPr>
          <p:spPr>
            <a:xfrm>
              <a:off x="3016" y="1674"/>
              <a:ext cx="533" cy="420"/>
            </a:xfrm>
            <a:custGeom>
              <a:avLst/>
              <a:gdLst/>
              <a:ahLst/>
              <a:cxnLst/>
              <a:rect l="l" t="t" r="r" b="b"/>
              <a:pathLst>
                <a:path w="1065" h="842" extrusionOk="0">
                  <a:moveTo>
                    <a:pt x="784" y="313"/>
                  </a:moveTo>
                  <a:lnTo>
                    <a:pt x="353" y="313"/>
                  </a:lnTo>
                  <a:lnTo>
                    <a:pt x="353" y="313"/>
                  </a:lnTo>
                  <a:lnTo>
                    <a:pt x="343" y="313"/>
                  </a:lnTo>
                  <a:lnTo>
                    <a:pt x="336" y="312"/>
                  </a:lnTo>
                  <a:lnTo>
                    <a:pt x="330" y="309"/>
                  </a:lnTo>
                  <a:lnTo>
                    <a:pt x="327" y="305"/>
                  </a:lnTo>
                  <a:lnTo>
                    <a:pt x="327" y="305"/>
                  </a:lnTo>
                  <a:lnTo>
                    <a:pt x="325" y="302"/>
                  </a:lnTo>
                  <a:lnTo>
                    <a:pt x="323" y="296"/>
                  </a:lnTo>
                  <a:lnTo>
                    <a:pt x="323" y="288"/>
                  </a:lnTo>
                  <a:lnTo>
                    <a:pt x="325" y="279"/>
                  </a:lnTo>
                  <a:lnTo>
                    <a:pt x="327" y="270"/>
                  </a:lnTo>
                  <a:lnTo>
                    <a:pt x="327" y="270"/>
                  </a:lnTo>
                  <a:lnTo>
                    <a:pt x="330" y="259"/>
                  </a:lnTo>
                  <a:lnTo>
                    <a:pt x="334" y="251"/>
                  </a:lnTo>
                  <a:lnTo>
                    <a:pt x="339" y="244"/>
                  </a:lnTo>
                  <a:lnTo>
                    <a:pt x="343" y="238"/>
                  </a:lnTo>
                  <a:lnTo>
                    <a:pt x="351" y="235"/>
                  </a:lnTo>
                  <a:lnTo>
                    <a:pt x="359" y="231"/>
                  </a:lnTo>
                  <a:lnTo>
                    <a:pt x="368" y="228"/>
                  </a:lnTo>
                  <a:lnTo>
                    <a:pt x="379" y="228"/>
                  </a:lnTo>
                  <a:lnTo>
                    <a:pt x="969" y="228"/>
                  </a:lnTo>
                  <a:lnTo>
                    <a:pt x="969" y="228"/>
                  </a:lnTo>
                  <a:lnTo>
                    <a:pt x="983" y="227"/>
                  </a:lnTo>
                  <a:lnTo>
                    <a:pt x="996" y="224"/>
                  </a:lnTo>
                  <a:lnTo>
                    <a:pt x="1008" y="219"/>
                  </a:lnTo>
                  <a:lnTo>
                    <a:pt x="1017" y="211"/>
                  </a:lnTo>
                  <a:lnTo>
                    <a:pt x="1026" y="202"/>
                  </a:lnTo>
                  <a:lnTo>
                    <a:pt x="1033" y="191"/>
                  </a:lnTo>
                  <a:lnTo>
                    <a:pt x="1039" y="179"/>
                  </a:lnTo>
                  <a:lnTo>
                    <a:pt x="1043" y="165"/>
                  </a:lnTo>
                  <a:lnTo>
                    <a:pt x="1062" y="73"/>
                  </a:lnTo>
                  <a:lnTo>
                    <a:pt x="1062" y="73"/>
                  </a:lnTo>
                  <a:lnTo>
                    <a:pt x="1065" y="56"/>
                  </a:lnTo>
                  <a:lnTo>
                    <a:pt x="1063" y="42"/>
                  </a:lnTo>
                  <a:lnTo>
                    <a:pt x="1060" y="29"/>
                  </a:lnTo>
                  <a:lnTo>
                    <a:pt x="1054" y="19"/>
                  </a:lnTo>
                  <a:lnTo>
                    <a:pt x="1054" y="19"/>
                  </a:lnTo>
                  <a:lnTo>
                    <a:pt x="1047" y="11"/>
                  </a:lnTo>
                  <a:lnTo>
                    <a:pt x="1036" y="5"/>
                  </a:lnTo>
                  <a:lnTo>
                    <a:pt x="1023" y="2"/>
                  </a:lnTo>
                  <a:lnTo>
                    <a:pt x="1010" y="0"/>
                  </a:lnTo>
                  <a:lnTo>
                    <a:pt x="393" y="0"/>
                  </a:lnTo>
                  <a:lnTo>
                    <a:pt x="393" y="0"/>
                  </a:lnTo>
                  <a:lnTo>
                    <a:pt x="362" y="2"/>
                  </a:lnTo>
                  <a:lnTo>
                    <a:pt x="334" y="3"/>
                  </a:lnTo>
                  <a:lnTo>
                    <a:pt x="308" y="8"/>
                  </a:lnTo>
                  <a:lnTo>
                    <a:pt x="283" y="14"/>
                  </a:lnTo>
                  <a:lnTo>
                    <a:pt x="260" y="22"/>
                  </a:lnTo>
                  <a:lnTo>
                    <a:pt x="239" y="31"/>
                  </a:lnTo>
                  <a:lnTo>
                    <a:pt x="219" y="42"/>
                  </a:lnTo>
                  <a:lnTo>
                    <a:pt x="200" y="56"/>
                  </a:lnTo>
                  <a:lnTo>
                    <a:pt x="183" y="70"/>
                  </a:lnTo>
                  <a:lnTo>
                    <a:pt x="166" y="87"/>
                  </a:lnTo>
                  <a:lnTo>
                    <a:pt x="152" y="103"/>
                  </a:lnTo>
                  <a:lnTo>
                    <a:pt x="140" y="124"/>
                  </a:lnTo>
                  <a:lnTo>
                    <a:pt x="129" y="145"/>
                  </a:lnTo>
                  <a:lnTo>
                    <a:pt x="120" y="170"/>
                  </a:lnTo>
                  <a:lnTo>
                    <a:pt x="112" y="194"/>
                  </a:lnTo>
                  <a:lnTo>
                    <a:pt x="105" y="221"/>
                  </a:lnTo>
                  <a:lnTo>
                    <a:pt x="88" y="301"/>
                  </a:lnTo>
                  <a:lnTo>
                    <a:pt x="88" y="301"/>
                  </a:lnTo>
                  <a:lnTo>
                    <a:pt x="83" y="327"/>
                  </a:lnTo>
                  <a:lnTo>
                    <a:pt x="81" y="352"/>
                  </a:lnTo>
                  <a:lnTo>
                    <a:pt x="81" y="375"/>
                  </a:lnTo>
                  <a:lnTo>
                    <a:pt x="83" y="398"/>
                  </a:lnTo>
                  <a:lnTo>
                    <a:pt x="86" y="418"/>
                  </a:lnTo>
                  <a:lnTo>
                    <a:pt x="92" y="436"/>
                  </a:lnTo>
                  <a:lnTo>
                    <a:pt x="101" y="453"/>
                  </a:lnTo>
                  <a:lnTo>
                    <a:pt x="112" y="469"/>
                  </a:lnTo>
                  <a:lnTo>
                    <a:pt x="112" y="469"/>
                  </a:lnTo>
                  <a:lnTo>
                    <a:pt x="126" y="483"/>
                  </a:lnTo>
                  <a:lnTo>
                    <a:pt x="142" y="495"/>
                  </a:lnTo>
                  <a:lnTo>
                    <a:pt x="160" y="506"/>
                  </a:lnTo>
                  <a:lnTo>
                    <a:pt x="180" y="514"/>
                  </a:lnTo>
                  <a:lnTo>
                    <a:pt x="205" y="521"/>
                  </a:lnTo>
                  <a:lnTo>
                    <a:pt x="229" y="526"/>
                  </a:lnTo>
                  <a:lnTo>
                    <a:pt x="259" y="529"/>
                  </a:lnTo>
                  <a:lnTo>
                    <a:pt x="290" y="529"/>
                  </a:lnTo>
                  <a:lnTo>
                    <a:pt x="720" y="529"/>
                  </a:lnTo>
                  <a:lnTo>
                    <a:pt x="720" y="529"/>
                  </a:lnTo>
                  <a:lnTo>
                    <a:pt x="729" y="531"/>
                  </a:lnTo>
                  <a:lnTo>
                    <a:pt x="737" y="531"/>
                  </a:lnTo>
                  <a:lnTo>
                    <a:pt x="743" y="534"/>
                  </a:lnTo>
                  <a:lnTo>
                    <a:pt x="747" y="537"/>
                  </a:lnTo>
                  <a:lnTo>
                    <a:pt x="747" y="537"/>
                  </a:lnTo>
                  <a:lnTo>
                    <a:pt x="749" y="540"/>
                  </a:lnTo>
                  <a:lnTo>
                    <a:pt x="750" y="546"/>
                  </a:lnTo>
                  <a:lnTo>
                    <a:pt x="749" y="554"/>
                  </a:lnTo>
                  <a:lnTo>
                    <a:pt x="747" y="563"/>
                  </a:lnTo>
                  <a:lnTo>
                    <a:pt x="746" y="572"/>
                  </a:lnTo>
                  <a:lnTo>
                    <a:pt x="746" y="572"/>
                  </a:lnTo>
                  <a:lnTo>
                    <a:pt x="743" y="583"/>
                  </a:lnTo>
                  <a:lnTo>
                    <a:pt x="740" y="592"/>
                  </a:lnTo>
                  <a:lnTo>
                    <a:pt x="735" y="598"/>
                  </a:lnTo>
                  <a:lnTo>
                    <a:pt x="729" y="605"/>
                  </a:lnTo>
                  <a:lnTo>
                    <a:pt x="723" y="609"/>
                  </a:lnTo>
                  <a:lnTo>
                    <a:pt x="713" y="612"/>
                  </a:lnTo>
                  <a:lnTo>
                    <a:pt x="704" y="614"/>
                  </a:lnTo>
                  <a:lnTo>
                    <a:pt x="693" y="614"/>
                  </a:lnTo>
                  <a:lnTo>
                    <a:pt x="94" y="614"/>
                  </a:lnTo>
                  <a:lnTo>
                    <a:pt x="94" y="614"/>
                  </a:lnTo>
                  <a:lnTo>
                    <a:pt x="80" y="615"/>
                  </a:lnTo>
                  <a:lnTo>
                    <a:pt x="68" y="618"/>
                  </a:lnTo>
                  <a:lnTo>
                    <a:pt x="57" y="623"/>
                  </a:lnTo>
                  <a:lnTo>
                    <a:pt x="46" y="631"/>
                  </a:lnTo>
                  <a:lnTo>
                    <a:pt x="38" y="640"/>
                  </a:lnTo>
                  <a:lnTo>
                    <a:pt x="31" y="651"/>
                  </a:lnTo>
                  <a:lnTo>
                    <a:pt x="24" y="663"/>
                  </a:lnTo>
                  <a:lnTo>
                    <a:pt x="21" y="679"/>
                  </a:lnTo>
                  <a:lnTo>
                    <a:pt x="1" y="769"/>
                  </a:lnTo>
                  <a:lnTo>
                    <a:pt x="1" y="769"/>
                  </a:lnTo>
                  <a:lnTo>
                    <a:pt x="0" y="786"/>
                  </a:lnTo>
                  <a:lnTo>
                    <a:pt x="0" y="800"/>
                  </a:lnTo>
                  <a:lnTo>
                    <a:pt x="3" y="813"/>
                  </a:lnTo>
                  <a:lnTo>
                    <a:pt x="10" y="823"/>
                  </a:lnTo>
                  <a:lnTo>
                    <a:pt x="10" y="823"/>
                  </a:lnTo>
                  <a:lnTo>
                    <a:pt x="18" y="831"/>
                  </a:lnTo>
                  <a:lnTo>
                    <a:pt x="27" y="837"/>
                  </a:lnTo>
                  <a:lnTo>
                    <a:pt x="40" y="840"/>
                  </a:lnTo>
                  <a:lnTo>
                    <a:pt x="54" y="842"/>
                  </a:lnTo>
                  <a:lnTo>
                    <a:pt x="681" y="842"/>
                  </a:lnTo>
                  <a:lnTo>
                    <a:pt x="681" y="842"/>
                  </a:lnTo>
                  <a:lnTo>
                    <a:pt x="710" y="840"/>
                  </a:lnTo>
                  <a:lnTo>
                    <a:pt x="738" y="839"/>
                  </a:lnTo>
                  <a:lnTo>
                    <a:pt x="764" y="834"/>
                  </a:lnTo>
                  <a:lnTo>
                    <a:pt x="789" y="828"/>
                  </a:lnTo>
                  <a:lnTo>
                    <a:pt x="814" y="820"/>
                  </a:lnTo>
                  <a:lnTo>
                    <a:pt x="835" y="811"/>
                  </a:lnTo>
                  <a:lnTo>
                    <a:pt x="855" y="800"/>
                  </a:lnTo>
                  <a:lnTo>
                    <a:pt x="874" y="788"/>
                  </a:lnTo>
                  <a:lnTo>
                    <a:pt x="891" y="773"/>
                  </a:lnTo>
                  <a:lnTo>
                    <a:pt x="906" y="756"/>
                  </a:lnTo>
                  <a:lnTo>
                    <a:pt x="920" y="739"/>
                  </a:lnTo>
                  <a:lnTo>
                    <a:pt x="932" y="719"/>
                  </a:lnTo>
                  <a:lnTo>
                    <a:pt x="945" y="697"/>
                  </a:lnTo>
                  <a:lnTo>
                    <a:pt x="954" y="674"/>
                  </a:lnTo>
                  <a:lnTo>
                    <a:pt x="962" y="648"/>
                  </a:lnTo>
                  <a:lnTo>
                    <a:pt x="968" y="621"/>
                  </a:lnTo>
                  <a:lnTo>
                    <a:pt x="985" y="543"/>
                  </a:lnTo>
                  <a:lnTo>
                    <a:pt x="985" y="543"/>
                  </a:lnTo>
                  <a:lnTo>
                    <a:pt x="989" y="515"/>
                  </a:lnTo>
                  <a:lnTo>
                    <a:pt x="993" y="490"/>
                  </a:lnTo>
                  <a:lnTo>
                    <a:pt x="993" y="467"/>
                  </a:lnTo>
                  <a:lnTo>
                    <a:pt x="991" y="446"/>
                  </a:lnTo>
                  <a:lnTo>
                    <a:pt x="986" y="426"/>
                  </a:lnTo>
                  <a:lnTo>
                    <a:pt x="980" y="406"/>
                  </a:lnTo>
                  <a:lnTo>
                    <a:pt x="971" y="390"/>
                  </a:lnTo>
                  <a:lnTo>
                    <a:pt x="962" y="375"/>
                  </a:lnTo>
                  <a:lnTo>
                    <a:pt x="962" y="375"/>
                  </a:lnTo>
                  <a:lnTo>
                    <a:pt x="948" y="359"/>
                  </a:lnTo>
                  <a:lnTo>
                    <a:pt x="931" y="347"/>
                  </a:lnTo>
                  <a:lnTo>
                    <a:pt x="912" y="336"/>
                  </a:lnTo>
                  <a:lnTo>
                    <a:pt x="892" y="329"/>
                  </a:lnTo>
                  <a:lnTo>
                    <a:pt x="869" y="321"/>
                  </a:lnTo>
                  <a:lnTo>
                    <a:pt x="843" y="316"/>
                  </a:lnTo>
                  <a:lnTo>
                    <a:pt x="815" y="315"/>
                  </a:lnTo>
                  <a:lnTo>
                    <a:pt x="784" y="313"/>
                  </a:lnTo>
                  <a:lnTo>
                    <a:pt x="784" y="31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8" name="Google Shape;408;p64"/>
            <p:cNvSpPr/>
            <p:nvPr/>
          </p:nvSpPr>
          <p:spPr>
            <a:xfrm>
              <a:off x="3525" y="1674"/>
              <a:ext cx="524" cy="420"/>
            </a:xfrm>
            <a:custGeom>
              <a:avLst/>
              <a:gdLst/>
              <a:ahLst/>
              <a:cxnLst/>
              <a:rect l="l" t="t" r="r" b="b"/>
              <a:pathLst>
                <a:path w="1049" h="842" extrusionOk="0">
                  <a:moveTo>
                    <a:pt x="864" y="614"/>
                  </a:moveTo>
                  <a:lnTo>
                    <a:pt x="285" y="614"/>
                  </a:lnTo>
                  <a:lnTo>
                    <a:pt x="285" y="614"/>
                  </a:lnTo>
                  <a:lnTo>
                    <a:pt x="273" y="614"/>
                  </a:lnTo>
                  <a:lnTo>
                    <a:pt x="264" y="611"/>
                  </a:lnTo>
                  <a:lnTo>
                    <a:pt x="256" y="608"/>
                  </a:lnTo>
                  <a:lnTo>
                    <a:pt x="252" y="603"/>
                  </a:lnTo>
                  <a:lnTo>
                    <a:pt x="252" y="603"/>
                  </a:lnTo>
                  <a:lnTo>
                    <a:pt x="247" y="594"/>
                  </a:lnTo>
                  <a:lnTo>
                    <a:pt x="244" y="583"/>
                  </a:lnTo>
                  <a:lnTo>
                    <a:pt x="244" y="569"/>
                  </a:lnTo>
                  <a:lnTo>
                    <a:pt x="247" y="554"/>
                  </a:lnTo>
                  <a:lnTo>
                    <a:pt x="252" y="529"/>
                  </a:lnTo>
                  <a:lnTo>
                    <a:pt x="808" y="529"/>
                  </a:lnTo>
                  <a:lnTo>
                    <a:pt x="808" y="529"/>
                  </a:lnTo>
                  <a:lnTo>
                    <a:pt x="822" y="529"/>
                  </a:lnTo>
                  <a:lnTo>
                    <a:pt x="834" y="526"/>
                  </a:lnTo>
                  <a:lnTo>
                    <a:pt x="845" y="520"/>
                  </a:lnTo>
                  <a:lnTo>
                    <a:pt x="856" y="514"/>
                  </a:lnTo>
                  <a:lnTo>
                    <a:pt x="864" y="504"/>
                  </a:lnTo>
                  <a:lnTo>
                    <a:pt x="871" y="494"/>
                  </a:lnTo>
                  <a:lnTo>
                    <a:pt x="877" y="480"/>
                  </a:lnTo>
                  <a:lnTo>
                    <a:pt x="881" y="466"/>
                  </a:lnTo>
                  <a:lnTo>
                    <a:pt x="897" y="386"/>
                  </a:lnTo>
                  <a:lnTo>
                    <a:pt x="897" y="386"/>
                  </a:lnTo>
                  <a:lnTo>
                    <a:pt x="901" y="369"/>
                  </a:lnTo>
                  <a:lnTo>
                    <a:pt x="899" y="355"/>
                  </a:lnTo>
                  <a:lnTo>
                    <a:pt x="896" y="341"/>
                  </a:lnTo>
                  <a:lnTo>
                    <a:pt x="890" y="332"/>
                  </a:lnTo>
                  <a:lnTo>
                    <a:pt x="890" y="332"/>
                  </a:lnTo>
                  <a:lnTo>
                    <a:pt x="881" y="322"/>
                  </a:lnTo>
                  <a:lnTo>
                    <a:pt x="871" y="318"/>
                  </a:lnTo>
                  <a:lnTo>
                    <a:pt x="859" y="315"/>
                  </a:lnTo>
                  <a:lnTo>
                    <a:pt x="845" y="313"/>
                  </a:lnTo>
                  <a:lnTo>
                    <a:pt x="298" y="313"/>
                  </a:lnTo>
                  <a:lnTo>
                    <a:pt x="301" y="298"/>
                  </a:lnTo>
                  <a:lnTo>
                    <a:pt x="301" y="298"/>
                  </a:lnTo>
                  <a:lnTo>
                    <a:pt x="305" y="281"/>
                  </a:lnTo>
                  <a:lnTo>
                    <a:pt x="312" y="267"/>
                  </a:lnTo>
                  <a:lnTo>
                    <a:pt x="318" y="256"/>
                  </a:lnTo>
                  <a:lnTo>
                    <a:pt x="327" y="245"/>
                  </a:lnTo>
                  <a:lnTo>
                    <a:pt x="336" y="238"/>
                  </a:lnTo>
                  <a:lnTo>
                    <a:pt x="349" y="233"/>
                  </a:lnTo>
                  <a:lnTo>
                    <a:pt x="361" y="230"/>
                  </a:lnTo>
                  <a:lnTo>
                    <a:pt x="375" y="228"/>
                  </a:lnTo>
                  <a:lnTo>
                    <a:pt x="953" y="228"/>
                  </a:lnTo>
                  <a:lnTo>
                    <a:pt x="953" y="228"/>
                  </a:lnTo>
                  <a:lnTo>
                    <a:pt x="967" y="227"/>
                  </a:lnTo>
                  <a:lnTo>
                    <a:pt x="981" y="224"/>
                  </a:lnTo>
                  <a:lnTo>
                    <a:pt x="992" y="219"/>
                  </a:lnTo>
                  <a:lnTo>
                    <a:pt x="1001" y="211"/>
                  </a:lnTo>
                  <a:lnTo>
                    <a:pt x="1010" y="202"/>
                  </a:lnTo>
                  <a:lnTo>
                    <a:pt x="1018" y="191"/>
                  </a:lnTo>
                  <a:lnTo>
                    <a:pt x="1022" y="179"/>
                  </a:lnTo>
                  <a:lnTo>
                    <a:pt x="1027" y="165"/>
                  </a:lnTo>
                  <a:lnTo>
                    <a:pt x="1045" y="73"/>
                  </a:lnTo>
                  <a:lnTo>
                    <a:pt x="1045" y="73"/>
                  </a:lnTo>
                  <a:lnTo>
                    <a:pt x="1049" y="56"/>
                  </a:lnTo>
                  <a:lnTo>
                    <a:pt x="1047" y="42"/>
                  </a:lnTo>
                  <a:lnTo>
                    <a:pt x="1044" y="29"/>
                  </a:lnTo>
                  <a:lnTo>
                    <a:pt x="1038" y="19"/>
                  </a:lnTo>
                  <a:lnTo>
                    <a:pt x="1038" y="19"/>
                  </a:lnTo>
                  <a:lnTo>
                    <a:pt x="1030" y="11"/>
                  </a:lnTo>
                  <a:lnTo>
                    <a:pt x="1019" y="5"/>
                  </a:lnTo>
                  <a:lnTo>
                    <a:pt x="1007" y="2"/>
                  </a:lnTo>
                  <a:lnTo>
                    <a:pt x="993" y="0"/>
                  </a:lnTo>
                  <a:lnTo>
                    <a:pt x="361" y="0"/>
                  </a:lnTo>
                  <a:lnTo>
                    <a:pt x="361" y="0"/>
                  </a:lnTo>
                  <a:lnTo>
                    <a:pt x="335" y="2"/>
                  </a:lnTo>
                  <a:lnTo>
                    <a:pt x="309" y="5"/>
                  </a:lnTo>
                  <a:lnTo>
                    <a:pt x="284" y="9"/>
                  </a:lnTo>
                  <a:lnTo>
                    <a:pt x="259" y="17"/>
                  </a:lnTo>
                  <a:lnTo>
                    <a:pt x="238" y="26"/>
                  </a:lnTo>
                  <a:lnTo>
                    <a:pt x="216" y="39"/>
                  </a:lnTo>
                  <a:lnTo>
                    <a:pt x="196" y="53"/>
                  </a:lnTo>
                  <a:lnTo>
                    <a:pt x="178" y="66"/>
                  </a:lnTo>
                  <a:lnTo>
                    <a:pt x="159" y="85"/>
                  </a:lnTo>
                  <a:lnTo>
                    <a:pt x="144" y="103"/>
                  </a:lnTo>
                  <a:lnTo>
                    <a:pt x="128" y="125"/>
                  </a:lnTo>
                  <a:lnTo>
                    <a:pt x="116" y="147"/>
                  </a:lnTo>
                  <a:lnTo>
                    <a:pt x="104" y="171"/>
                  </a:lnTo>
                  <a:lnTo>
                    <a:pt x="93" y="198"/>
                  </a:lnTo>
                  <a:lnTo>
                    <a:pt x="85" y="227"/>
                  </a:lnTo>
                  <a:lnTo>
                    <a:pt x="77" y="256"/>
                  </a:lnTo>
                  <a:lnTo>
                    <a:pt x="9" y="578"/>
                  </a:lnTo>
                  <a:lnTo>
                    <a:pt x="9" y="578"/>
                  </a:lnTo>
                  <a:lnTo>
                    <a:pt x="3" y="611"/>
                  </a:lnTo>
                  <a:lnTo>
                    <a:pt x="0" y="640"/>
                  </a:lnTo>
                  <a:lnTo>
                    <a:pt x="0" y="669"/>
                  </a:lnTo>
                  <a:lnTo>
                    <a:pt x="2" y="695"/>
                  </a:lnTo>
                  <a:lnTo>
                    <a:pt x="8" y="720"/>
                  </a:lnTo>
                  <a:lnTo>
                    <a:pt x="14" y="742"/>
                  </a:lnTo>
                  <a:lnTo>
                    <a:pt x="25" y="762"/>
                  </a:lnTo>
                  <a:lnTo>
                    <a:pt x="37" y="780"/>
                  </a:lnTo>
                  <a:lnTo>
                    <a:pt x="37" y="780"/>
                  </a:lnTo>
                  <a:lnTo>
                    <a:pt x="51" y="796"/>
                  </a:lnTo>
                  <a:lnTo>
                    <a:pt x="67" y="808"/>
                  </a:lnTo>
                  <a:lnTo>
                    <a:pt x="83" y="817"/>
                  </a:lnTo>
                  <a:lnTo>
                    <a:pt x="102" y="827"/>
                  </a:lnTo>
                  <a:lnTo>
                    <a:pt x="122" y="833"/>
                  </a:lnTo>
                  <a:lnTo>
                    <a:pt x="144" y="839"/>
                  </a:lnTo>
                  <a:lnTo>
                    <a:pt x="167" y="840"/>
                  </a:lnTo>
                  <a:lnTo>
                    <a:pt x="193" y="842"/>
                  </a:lnTo>
                  <a:lnTo>
                    <a:pt x="823" y="842"/>
                  </a:lnTo>
                  <a:lnTo>
                    <a:pt x="823" y="842"/>
                  </a:lnTo>
                  <a:lnTo>
                    <a:pt x="837" y="840"/>
                  </a:lnTo>
                  <a:lnTo>
                    <a:pt x="851" y="837"/>
                  </a:lnTo>
                  <a:lnTo>
                    <a:pt x="862" y="833"/>
                  </a:lnTo>
                  <a:lnTo>
                    <a:pt x="871" y="825"/>
                  </a:lnTo>
                  <a:lnTo>
                    <a:pt x="881" y="816"/>
                  </a:lnTo>
                  <a:lnTo>
                    <a:pt x="887" y="805"/>
                  </a:lnTo>
                  <a:lnTo>
                    <a:pt x="893" y="793"/>
                  </a:lnTo>
                  <a:lnTo>
                    <a:pt x="897" y="779"/>
                  </a:lnTo>
                  <a:lnTo>
                    <a:pt x="916" y="686"/>
                  </a:lnTo>
                  <a:lnTo>
                    <a:pt x="916" y="686"/>
                  </a:lnTo>
                  <a:lnTo>
                    <a:pt x="919" y="669"/>
                  </a:lnTo>
                  <a:lnTo>
                    <a:pt x="918" y="655"/>
                  </a:lnTo>
                  <a:lnTo>
                    <a:pt x="914" y="643"/>
                  </a:lnTo>
                  <a:lnTo>
                    <a:pt x="908" y="632"/>
                  </a:lnTo>
                  <a:lnTo>
                    <a:pt x="908" y="632"/>
                  </a:lnTo>
                  <a:lnTo>
                    <a:pt x="901" y="625"/>
                  </a:lnTo>
                  <a:lnTo>
                    <a:pt x="890" y="618"/>
                  </a:lnTo>
                  <a:lnTo>
                    <a:pt x="877" y="615"/>
                  </a:lnTo>
                  <a:lnTo>
                    <a:pt x="864" y="614"/>
                  </a:lnTo>
                  <a:lnTo>
                    <a:pt x="864" y="61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9" name="Google Shape;409;p64"/>
            <p:cNvSpPr/>
            <p:nvPr/>
          </p:nvSpPr>
          <p:spPr>
            <a:xfrm>
              <a:off x="4545" y="1674"/>
              <a:ext cx="500" cy="420"/>
            </a:xfrm>
            <a:custGeom>
              <a:avLst/>
              <a:gdLst/>
              <a:ahLst/>
              <a:cxnLst/>
              <a:rect l="l" t="t" r="r" b="b"/>
              <a:pathLst>
                <a:path w="1000" h="842" extrusionOk="0">
                  <a:moveTo>
                    <a:pt x="996" y="22"/>
                  </a:moveTo>
                  <a:lnTo>
                    <a:pt x="996" y="22"/>
                  </a:lnTo>
                  <a:lnTo>
                    <a:pt x="990" y="13"/>
                  </a:lnTo>
                  <a:lnTo>
                    <a:pt x="980" y="6"/>
                  </a:lnTo>
                  <a:lnTo>
                    <a:pt x="970" y="2"/>
                  </a:lnTo>
                  <a:lnTo>
                    <a:pt x="957" y="0"/>
                  </a:lnTo>
                  <a:lnTo>
                    <a:pt x="839" y="0"/>
                  </a:lnTo>
                  <a:lnTo>
                    <a:pt x="839" y="0"/>
                  </a:lnTo>
                  <a:lnTo>
                    <a:pt x="826" y="2"/>
                  </a:lnTo>
                  <a:lnTo>
                    <a:pt x="814" y="3"/>
                  </a:lnTo>
                  <a:lnTo>
                    <a:pt x="802" y="6"/>
                  </a:lnTo>
                  <a:lnTo>
                    <a:pt x="792" y="11"/>
                  </a:lnTo>
                  <a:lnTo>
                    <a:pt x="783" y="17"/>
                  </a:lnTo>
                  <a:lnTo>
                    <a:pt x="774" y="23"/>
                  </a:lnTo>
                  <a:lnTo>
                    <a:pt x="765" y="33"/>
                  </a:lnTo>
                  <a:lnTo>
                    <a:pt x="757" y="43"/>
                  </a:lnTo>
                  <a:lnTo>
                    <a:pt x="388" y="588"/>
                  </a:lnTo>
                  <a:lnTo>
                    <a:pt x="253" y="50"/>
                  </a:lnTo>
                  <a:lnTo>
                    <a:pt x="253" y="50"/>
                  </a:lnTo>
                  <a:lnTo>
                    <a:pt x="248" y="37"/>
                  </a:lnTo>
                  <a:lnTo>
                    <a:pt x="242" y="28"/>
                  </a:lnTo>
                  <a:lnTo>
                    <a:pt x="236" y="19"/>
                  </a:lnTo>
                  <a:lnTo>
                    <a:pt x="228" y="13"/>
                  </a:lnTo>
                  <a:lnTo>
                    <a:pt x="219" y="6"/>
                  </a:lnTo>
                  <a:lnTo>
                    <a:pt x="208" y="3"/>
                  </a:lnTo>
                  <a:lnTo>
                    <a:pt x="196" y="2"/>
                  </a:lnTo>
                  <a:lnTo>
                    <a:pt x="182" y="0"/>
                  </a:lnTo>
                  <a:lnTo>
                    <a:pt x="58" y="0"/>
                  </a:lnTo>
                  <a:lnTo>
                    <a:pt x="58" y="0"/>
                  </a:lnTo>
                  <a:lnTo>
                    <a:pt x="45" y="2"/>
                  </a:lnTo>
                  <a:lnTo>
                    <a:pt x="34" y="6"/>
                  </a:lnTo>
                  <a:lnTo>
                    <a:pt x="23" y="13"/>
                  </a:lnTo>
                  <a:lnTo>
                    <a:pt x="14" y="23"/>
                  </a:lnTo>
                  <a:lnTo>
                    <a:pt x="14" y="23"/>
                  </a:lnTo>
                  <a:lnTo>
                    <a:pt x="6" y="36"/>
                  </a:lnTo>
                  <a:lnTo>
                    <a:pt x="1" y="51"/>
                  </a:lnTo>
                  <a:lnTo>
                    <a:pt x="0" y="65"/>
                  </a:lnTo>
                  <a:lnTo>
                    <a:pt x="3" y="80"/>
                  </a:lnTo>
                  <a:lnTo>
                    <a:pt x="197" y="779"/>
                  </a:lnTo>
                  <a:lnTo>
                    <a:pt x="197" y="779"/>
                  </a:lnTo>
                  <a:lnTo>
                    <a:pt x="202" y="793"/>
                  </a:lnTo>
                  <a:lnTo>
                    <a:pt x="210" y="805"/>
                  </a:lnTo>
                  <a:lnTo>
                    <a:pt x="219" y="816"/>
                  </a:lnTo>
                  <a:lnTo>
                    <a:pt x="230" y="825"/>
                  </a:lnTo>
                  <a:lnTo>
                    <a:pt x="242" y="833"/>
                  </a:lnTo>
                  <a:lnTo>
                    <a:pt x="257" y="837"/>
                  </a:lnTo>
                  <a:lnTo>
                    <a:pt x="273" y="840"/>
                  </a:lnTo>
                  <a:lnTo>
                    <a:pt x="290" y="842"/>
                  </a:lnTo>
                  <a:lnTo>
                    <a:pt x="387" y="842"/>
                  </a:lnTo>
                  <a:lnTo>
                    <a:pt x="387" y="842"/>
                  </a:lnTo>
                  <a:lnTo>
                    <a:pt x="404" y="840"/>
                  </a:lnTo>
                  <a:lnTo>
                    <a:pt x="419" y="839"/>
                  </a:lnTo>
                  <a:lnTo>
                    <a:pt x="435" y="834"/>
                  </a:lnTo>
                  <a:lnTo>
                    <a:pt x="450" y="828"/>
                  </a:lnTo>
                  <a:lnTo>
                    <a:pt x="464" y="819"/>
                  </a:lnTo>
                  <a:lnTo>
                    <a:pt x="476" y="810"/>
                  </a:lnTo>
                  <a:lnTo>
                    <a:pt x="487" y="797"/>
                  </a:lnTo>
                  <a:lnTo>
                    <a:pt x="498" y="785"/>
                  </a:lnTo>
                  <a:lnTo>
                    <a:pt x="987" y="87"/>
                  </a:lnTo>
                  <a:lnTo>
                    <a:pt x="987" y="87"/>
                  </a:lnTo>
                  <a:lnTo>
                    <a:pt x="993" y="77"/>
                  </a:lnTo>
                  <a:lnTo>
                    <a:pt x="996" y="70"/>
                  </a:lnTo>
                  <a:lnTo>
                    <a:pt x="999" y="62"/>
                  </a:lnTo>
                  <a:lnTo>
                    <a:pt x="1000" y="53"/>
                  </a:lnTo>
                  <a:lnTo>
                    <a:pt x="1000" y="45"/>
                  </a:lnTo>
                  <a:lnTo>
                    <a:pt x="1000" y="37"/>
                  </a:lnTo>
                  <a:lnTo>
                    <a:pt x="999" y="29"/>
                  </a:lnTo>
                  <a:lnTo>
                    <a:pt x="996" y="22"/>
                  </a:lnTo>
                  <a:lnTo>
                    <a:pt x="996" y="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0" name="Google Shape;410;p64"/>
            <p:cNvSpPr/>
            <p:nvPr/>
          </p:nvSpPr>
          <p:spPr>
            <a:xfrm>
              <a:off x="5531" y="1674"/>
              <a:ext cx="486" cy="420"/>
            </a:xfrm>
            <a:custGeom>
              <a:avLst/>
              <a:gdLst/>
              <a:ahLst/>
              <a:cxnLst/>
              <a:rect l="l" t="t" r="r" b="b"/>
              <a:pathLst>
                <a:path w="973" h="842" extrusionOk="0">
                  <a:moveTo>
                    <a:pt x="951" y="165"/>
                  </a:moveTo>
                  <a:lnTo>
                    <a:pt x="971" y="73"/>
                  </a:lnTo>
                  <a:lnTo>
                    <a:pt x="971" y="73"/>
                  </a:lnTo>
                  <a:lnTo>
                    <a:pt x="973" y="56"/>
                  </a:lnTo>
                  <a:lnTo>
                    <a:pt x="973" y="42"/>
                  </a:lnTo>
                  <a:lnTo>
                    <a:pt x="968" y="29"/>
                  </a:lnTo>
                  <a:lnTo>
                    <a:pt x="962" y="19"/>
                  </a:lnTo>
                  <a:lnTo>
                    <a:pt x="962" y="19"/>
                  </a:lnTo>
                  <a:lnTo>
                    <a:pt x="954" y="11"/>
                  </a:lnTo>
                  <a:lnTo>
                    <a:pt x="943" y="5"/>
                  </a:lnTo>
                  <a:lnTo>
                    <a:pt x="932" y="2"/>
                  </a:lnTo>
                  <a:lnTo>
                    <a:pt x="919" y="0"/>
                  </a:lnTo>
                  <a:lnTo>
                    <a:pt x="94" y="0"/>
                  </a:lnTo>
                  <a:lnTo>
                    <a:pt x="94" y="0"/>
                  </a:lnTo>
                  <a:lnTo>
                    <a:pt x="81" y="2"/>
                  </a:lnTo>
                  <a:lnTo>
                    <a:pt x="68" y="5"/>
                  </a:lnTo>
                  <a:lnTo>
                    <a:pt x="57" y="9"/>
                  </a:lnTo>
                  <a:lnTo>
                    <a:pt x="48" y="17"/>
                  </a:lnTo>
                  <a:lnTo>
                    <a:pt x="38" y="26"/>
                  </a:lnTo>
                  <a:lnTo>
                    <a:pt x="31" y="37"/>
                  </a:lnTo>
                  <a:lnTo>
                    <a:pt x="26" y="50"/>
                  </a:lnTo>
                  <a:lnTo>
                    <a:pt x="21" y="65"/>
                  </a:lnTo>
                  <a:lnTo>
                    <a:pt x="3" y="156"/>
                  </a:lnTo>
                  <a:lnTo>
                    <a:pt x="3" y="156"/>
                  </a:lnTo>
                  <a:lnTo>
                    <a:pt x="0" y="173"/>
                  </a:lnTo>
                  <a:lnTo>
                    <a:pt x="1" y="187"/>
                  </a:lnTo>
                  <a:lnTo>
                    <a:pt x="4" y="199"/>
                  </a:lnTo>
                  <a:lnTo>
                    <a:pt x="11" y="210"/>
                  </a:lnTo>
                  <a:lnTo>
                    <a:pt x="11" y="210"/>
                  </a:lnTo>
                  <a:lnTo>
                    <a:pt x="18" y="218"/>
                  </a:lnTo>
                  <a:lnTo>
                    <a:pt x="29" y="224"/>
                  </a:lnTo>
                  <a:lnTo>
                    <a:pt x="41" y="227"/>
                  </a:lnTo>
                  <a:lnTo>
                    <a:pt x="55" y="228"/>
                  </a:lnTo>
                  <a:lnTo>
                    <a:pt x="347" y="228"/>
                  </a:lnTo>
                  <a:lnTo>
                    <a:pt x="233" y="769"/>
                  </a:lnTo>
                  <a:lnTo>
                    <a:pt x="233" y="769"/>
                  </a:lnTo>
                  <a:lnTo>
                    <a:pt x="229" y="786"/>
                  </a:lnTo>
                  <a:lnTo>
                    <a:pt x="229" y="800"/>
                  </a:lnTo>
                  <a:lnTo>
                    <a:pt x="234" y="813"/>
                  </a:lnTo>
                  <a:lnTo>
                    <a:pt x="240" y="823"/>
                  </a:lnTo>
                  <a:lnTo>
                    <a:pt x="240" y="823"/>
                  </a:lnTo>
                  <a:lnTo>
                    <a:pt x="248" y="831"/>
                  </a:lnTo>
                  <a:lnTo>
                    <a:pt x="259" y="837"/>
                  </a:lnTo>
                  <a:lnTo>
                    <a:pt x="271" y="840"/>
                  </a:lnTo>
                  <a:lnTo>
                    <a:pt x="285" y="842"/>
                  </a:lnTo>
                  <a:lnTo>
                    <a:pt x="390" y="842"/>
                  </a:lnTo>
                  <a:lnTo>
                    <a:pt x="390" y="842"/>
                  </a:lnTo>
                  <a:lnTo>
                    <a:pt x="404" y="840"/>
                  </a:lnTo>
                  <a:lnTo>
                    <a:pt x="416" y="837"/>
                  </a:lnTo>
                  <a:lnTo>
                    <a:pt x="427" y="833"/>
                  </a:lnTo>
                  <a:lnTo>
                    <a:pt x="438" y="825"/>
                  </a:lnTo>
                  <a:lnTo>
                    <a:pt x="445" y="816"/>
                  </a:lnTo>
                  <a:lnTo>
                    <a:pt x="453" y="805"/>
                  </a:lnTo>
                  <a:lnTo>
                    <a:pt x="459" y="793"/>
                  </a:lnTo>
                  <a:lnTo>
                    <a:pt x="462" y="779"/>
                  </a:lnTo>
                  <a:lnTo>
                    <a:pt x="578" y="228"/>
                  </a:lnTo>
                  <a:lnTo>
                    <a:pt x="878" y="228"/>
                  </a:lnTo>
                  <a:lnTo>
                    <a:pt x="878" y="228"/>
                  </a:lnTo>
                  <a:lnTo>
                    <a:pt x="892" y="227"/>
                  </a:lnTo>
                  <a:lnTo>
                    <a:pt x="905" y="224"/>
                  </a:lnTo>
                  <a:lnTo>
                    <a:pt x="916" y="219"/>
                  </a:lnTo>
                  <a:lnTo>
                    <a:pt x="926" y="211"/>
                  </a:lnTo>
                  <a:lnTo>
                    <a:pt x="934" y="202"/>
                  </a:lnTo>
                  <a:lnTo>
                    <a:pt x="942" y="191"/>
                  </a:lnTo>
                  <a:lnTo>
                    <a:pt x="948" y="179"/>
                  </a:lnTo>
                  <a:lnTo>
                    <a:pt x="951" y="165"/>
                  </a:lnTo>
                  <a:lnTo>
                    <a:pt x="951" y="165"/>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1" name="Google Shape;411;p64"/>
            <p:cNvSpPr/>
            <p:nvPr/>
          </p:nvSpPr>
          <p:spPr>
            <a:xfrm>
              <a:off x="6235" y="1586"/>
              <a:ext cx="150" cy="74"/>
            </a:xfrm>
            <a:custGeom>
              <a:avLst/>
              <a:gdLst/>
              <a:ahLst/>
              <a:cxnLst/>
              <a:rect l="l" t="t" r="r" b="b"/>
              <a:pathLst>
                <a:path w="301" h="148" extrusionOk="0">
                  <a:moveTo>
                    <a:pt x="37" y="148"/>
                  </a:moveTo>
                  <a:lnTo>
                    <a:pt x="136" y="148"/>
                  </a:lnTo>
                  <a:lnTo>
                    <a:pt x="136" y="148"/>
                  </a:lnTo>
                  <a:lnTo>
                    <a:pt x="158" y="146"/>
                  </a:lnTo>
                  <a:lnTo>
                    <a:pt x="165" y="145"/>
                  </a:lnTo>
                  <a:lnTo>
                    <a:pt x="175" y="142"/>
                  </a:lnTo>
                  <a:lnTo>
                    <a:pt x="188" y="134"/>
                  </a:lnTo>
                  <a:lnTo>
                    <a:pt x="202" y="123"/>
                  </a:lnTo>
                  <a:lnTo>
                    <a:pt x="287" y="57"/>
                  </a:lnTo>
                  <a:lnTo>
                    <a:pt x="287" y="57"/>
                  </a:lnTo>
                  <a:lnTo>
                    <a:pt x="295" y="46"/>
                  </a:lnTo>
                  <a:lnTo>
                    <a:pt x="299" y="37"/>
                  </a:lnTo>
                  <a:lnTo>
                    <a:pt x="301" y="31"/>
                  </a:lnTo>
                  <a:lnTo>
                    <a:pt x="301" y="26"/>
                  </a:lnTo>
                  <a:lnTo>
                    <a:pt x="299" y="22"/>
                  </a:lnTo>
                  <a:lnTo>
                    <a:pt x="298" y="17"/>
                  </a:lnTo>
                  <a:lnTo>
                    <a:pt x="298" y="17"/>
                  </a:lnTo>
                  <a:lnTo>
                    <a:pt x="293" y="11"/>
                  </a:lnTo>
                  <a:lnTo>
                    <a:pt x="284" y="5"/>
                  </a:lnTo>
                  <a:lnTo>
                    <a:pt x="275" y="2"/>
                  </a:lnTo>
                  <a:lnTo>
                    <a:pt x="264" y="0"/>
                  </a:lnTo>
                  <a:lnTo>
                    <a:pt x="139" y="0"/>
                  </a:lnTo>
                  <a:lnTo>
                    <a:pt x="139" y="0"/>
                  </a:lnTo>
                  <a:lnTo>
                    <a:pt x="127" y="2"/>
                  </a:lnTo>
                  <a:lnTo>
                    <a:pt x="117" y="3"/>
                  </a:lnTo>
                  <a:lnTo>
                    <a:pt x="108" y="5"/>
                  </a:lnTo>
                  <a:lnTo>
                    <a:pt x="101" y="8"/>
                  </a:lnTo>
                  <a:lnTo>
                    <a:pt x="93" y="12"/>
                  </a:lnTo>
                  <a:lnTo>
                    <a:pt x="87" y="17"/>
                  </a:lnTo>
                  <a:lnTo>
                    <a:pt x="74" y="28"/>
                  </a:lnTo>
                  <a:lnTo>
                    <a:pt x="11" y="92"/>
                  </a:lnTo>
                  <a:lnTo>
                    <a:pt x="11" y="92"/>
                  </a:lnTo>
                  <a:lnTo>
                    <a:pt x="3" y="102"/>
                  </a:lnTo>
                  <a:lnTo>
                    <a:pt x="0" y="113"/>
                  </a:lnTo>
                  <a:lnTo>
                    <a:pt x="0" y="122"/>
                  </a:lnTo>
                  <a:lnTo>
                    <a:pt x="2" y="128"/>
                  </a:lnTo>
                  <a:lnTo>
                    <a:pt x="3" y="133"/>
                  </a:lnTo>
                  <a:lnTo>
                    <a:pt x="3" y="133"/>
                  </a:lnTo>
                  <a:lnTo>
                    <a:pt x="10" y="139"/>
                  </a:lnTo>
                  <a:lnTo>
                    <a:pt x="17" y="143"/>
                  </a:lnTo>
                  <a:lnTo>
                    <a:pt x="27" y="148"/>
                  </a:lnTo>
                  <a:lnTo>
                    <a:pt x="37" y="148"/>
                  </a:lnTo>
                  <a:lnTo>
                    <a:pt x="37" y="148"/>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2" name="Google Shape;412;p64"/>
            <p:cNvSpPr/>
            <p:nvPr/>
          </p:nvSpPr>
          <p:spPr>
            <a:xfrm>
              <a:off x="5976" y="1674"/>
              <a:ext cx="528" cy="420"/>
            </a:xfrm>
            <a:custGeom>
              <a:avLst/>
              <a:gdLst/>
              <a:ahLst/>
              <a:cxnLst/>
              <a:rect l="l" t="t" r="r" b="b"/>
              <a:pathLst>
                <a:path w="1056" h="842" extrusionOk="0">
                  <a:moveTo>
                    <a:pt x="1018" y="62"/>
                  </a:moveTo>
                  <a:lnTo>
                    <a:pt x="1018" y="62"/>
                  </a:lnTo>
                  <a:lnTo>
                    <a:pt x="1005" y="48"/>
                  </a:lnTo>
                  <a:lnTo>
                    <a:pt x="990" y="36"/>
                  </a:lnTo>
                  <a:lnTo>
                    <a:pt x="973" y="25"/>
                  </a:lnTo>
                  <a:lnTo>
                    <a:pt x="955" y="16"/>
                  </a:lnTo>
                  <a:lnTo>
                    <a:pt x="935" y="9"/>
                  </a:lnTo>
                  <a:lnTo>
                    <a:pt x="913" y="5"/>
                  </a:lnTo>
                  <a:lnTo>
                    <a:pt x="890" y="2"/>
                  </a:lnTo>
                  <a:lnTo>
                    <a:pt x="864" y="0"/>
                  </a:lnTo>
                  <a:lnTo>
                    <a:pt x="361" y="0"/>
                  </a:lnTo>
                  <a:lnTo>
                    <a:pt x="361" y="0"/>
                  </a:lnTo>
                  <a:lnTo>
                    <a:pt x="335" y="2"/>
                  </a:lnTo>
                  <a:lnTo>
                    <a:pt x="309" y="5"/>
                  </a:lnTo>
                  <a:lnTo>
                    <a:pt x="284" y="9"/>
                  </a:lnTo>
                  <a:lnTo>
                    <a:pt x="261" y="17"/>
                  </a:lnTo>
                  <a:lnTo>
                    <a:pt x="238" y="26"/>
                  </a:lnTo>
                  <a:lnTo>
                    <a:pt x="216" y="39"/>
                  </a:lnTo>
                  <a:lnTo>
                    <a:pt x="196" y="53"/>
                  </a:lnTo>
                  <a:lnTo>
                    <a:pt x="178" y="66"/>
                  </a:lnTo>
                  <a:lnTo>
                    <a:pt x="161" y="85"/>
                  </a:lnTo>
                  <a:lnTo>
                    <a:pt x="144" y="103"/>
                  </a:lnTo>
                  <a:lnTo>
                    <a:pt x="130" y="125"/>
                  </a:lnTo>
                  <a:lnTo>
                    <a:pt x="116" y="147"/>
                  </a:lnTo>
                  <a:lnTo>
                    <a:pt x="104" y="171"/>
                  </a:lnTo>
                  <a:lnTo>
                    <a:pt x="94" y="198"/>
                  </a:lnTo>
                  <a:lnTo>
                    <a:pt x="85" y="227"/>
                  </a:lnTo>
                  <a:lnTo>
                    <a:pt x="77" y="256"/>
                  </a:lnTo>
                  <a:lnTo>
                    <a:pt x="10" y="578"/>
                  </a:lnTo>
                  <a:lnTo>
                    <a:pt x="10" y="578"/>
                  </a:lnTo>
                  <a:lnTo>
                    <a:pt x="3" y="611"/>
                  </a:lnTo>
                  <a:lnTo>
                    <a:pt x="0" y="640"/>
                  </a:lnTo>
                  <a:lnTo>
                    <a:pt x="0" y="669"/>
                  </a:lnTo>
                  <a:lnTo>
                    <a:pt x="3" y="695"/>
                  </a:lnTo>
                  <a:lnTo>
                    <a:pt x="8" y="720"/>
                  </a:lnTo>
                  <a:lnTo>
                    <a:pt x="16" y="742"/>
                  </a:lnTo>
                  <a:lnTo>
                    <a:pt x="25" y="762"/>
                  </a:lnTo>
                  <a:lnTo>
                    <a:pt x="39" y="780"/>
                  </a:lnTo>
                  <a:lnTo>
                    <a:pt x="39" y="780"/>
                  </a:lnTo>
                  <a:lnTo>
                    <a:pt x="51" y="796"/>
                  </a:lnTo>
                  <a:lnTo>
                    <a:pt x="67" y="808"/>
                  </a:lnTo>
                  <a:lnTo>
                    <a:pt x="84" y="817"/>
                  </a:lnTo>
                  <a:lnTo>
                    <a:pt x="102" y="827"/>
                  </a:lnTo>
                  <a:lnTo>
                    <a:pt x="122" y="833"/>
                  </a:lnTo>
                  <a:lnTo>
                    <a:pt x="144" y="839"/>
                  </a:lnTo>
                  <a:lnTo>
                    <a:pt x="167" y="840"/>
                  </a:lnTo>
                  <a:lnTo>
                    <a:pt x="193" y="842"/>
                  </a:lnTo>
                  <a:lnTo>
                    <a:pt x="696" y="842"/>
                  </a:lnTo>
                  <a:lnTo>
                    <a:pt x="696" y="842"/>
                  </a:lnTo>
                  <a:lnTo>
                    <a:pt x="722" y="840"/>
                  </a:lnTo>
                  <a:lnTo>
                    <a:pt x="748" y="837"/>
                  </a:lnTo>
                  <a:lnTo>
                    <a:pt x="773" y="833"/>
                  </a:lnTo>
                  <a:lnTo>
                    <a:pt x="796" y="825"/>
                  </a:lnTo>
                  <a:lnTo>
                    <a:pt x="819" y="816"/>
                  </a:lnTo>
                  <a:lnTo>
                    <a:pt x="841" y="803"/>
                  </a:lnTo>
                  <a:lnTo>
                    <a:pt x="861" y="791"/>
                  </a:lnTo>
                  <a:lnTo>
                    <a:pt x="879" y="776"/>
                  </a:lnTo>
                  <a:lnTo>
                    <a:pt x="896" y="759"/>
                  </a:lnTo>
                  <a:lnTo>
                    <a:pt x="913" y="739"/>
                  </a:lnTo>
                  <a:lnTo>
                    <a:pt x="927" y="719"/>
                  </a:lnTo>
                  <a:lnTo>
                    <a:pt x="941" y="695"/>
                  </a:lnTo>
                  <a:lnTo>
                    <a:pt x="953" y="671"/>
                  </a:lnTo>
                  <a:lnTo>
                    <a:pt x="964" y="645"/>
                  </a:lnTo>
                  <a:lnTo>
                    <a:pt x="972" y="617"/>
                  </a:lnTo>
                  <a:lnTo>
                    <a:pt x="979" y="588"/>
                  </a:lnTo>
                  <a:lnTo>
                    <a:pt x="1047" y="264"/>
                  </a:lnTo>
                  <a:lnTo>
                    <a:pt x="1047" y="264"/>
                  </a:lnTo>
                  <a:lnTo>
                    <a:pt x="1053" y="231"/>
                  </a:lnTo>
                  <a:lnTo>
                    <a:pt x="1056" y="202"/>
                  </a:lnTo>
                  <a:lnTo>
                    <a:pt x="1056" y="174"/>
                  </a:lnTo>
                  <a:lnTo>
                    <a:pt x="1053" y="148"/>
                  </a:lnTo>
                  <a:lnTo>
                    <a:pt x="1049" y="124"/>
                  </a:lnTo>
                  <a:lnTo>
                    <a:pt x="1041" y="100"/>
                  </a:lnTo>
                  <a:lnTo>
                    <a:pt x="1032" y="80"/>
                  </a:lnTo>
                  <a:lnTo>
                    <a:pt x="1018" y="62"/>
                  </a:lnTo>
                  <a:lnTo>
                    <a:pt x="1018" y="62"/>
                  </a:lnTo>
                  <a:close/>
                  <a:moveTo>
                    <a:pt x="247" y="554"/>
                  </a:moveTo>
                  <a:lnTo>
                    <a:pt x="301" y="298"/>
                  </a:lnTo>
                  <a:lnTo>
                    <a:pt x="301" y="298"/>
                  </a:lnTo>
                  <a:lnTo>
                    <a:pt x="306" y="281"/>
                  </a:lnTo>
                  <a:lnTo>
                    <a:pt x="312" y="267"/>
                  </a:lnTo>
                  <a:lnTo>
                    <a:pt x="318" y="256"/>
                  </a:lnTo>
                  <a:lnTo>
                    <a:pt x="327" y="245"/>
                  </a:lnTo>
                  <a:lnTo>
                    <a:pt x="338" y="238"/>
                  </a:lnTo>
                  <a:lnTo>
                    <a:pt x="349" y="233"/>
                  </a:lnTo>
                  <a:lnTo>
                    <a:pt x="361" y="230"/>
                  </a:lnTo>
                  <a:lnTo>
                    <a:pt x="375" y="228"/>
                  </a:lnTo>
                  <a:lnTo>
                    <a:pt x="771" y="228"/>
                  </a:lnTo>
                  <a:lnTo>
                    <a:pt x="771" y="228"/>
                  </a:lnTo>
                  <a:lnTo>
                    <a:pt x="782" y="230"/>
                  </a:lnTo>
                  <a:lnTo>
                    <a:pt x="791" y="231"/>
                  </a:lnTo>
                  <a:lnTo>
                    <a:pt x="799" y="235"/>
                  </a:lnTo>
                  <a:lnTo>
                    <a:pt x="805" y="241"/>
                  </a:lnTo>
                  <a:lnTo>
                    <a:pt x="805" y="241"/>
                  </a:lnTo>
                  <a:lnTo>
                    <a:pt x="810" y="248"/>
                  </a:lnTo>
                  <a:lnTo>
                    <a:pt x="813" y="259"/>
                  </a:lnTo>
                  <a:lnTo>
                    <a:pt x="811" y="273"/>
                  </a:lnTo>
                  <a:lnTo>
                    <a:pt x="810" y="288"/>
                  </a:lnTo>
                  <a:lnTo>
                    <a:pt x="756" y="546"/>
                  </a:lnTo>
                  <a:lnTo>
                    <a:pt x="756" y="546"/>
                  </a:lnTo>
                  <a:lnTo>
                    <a:pt x="751" y="561"/>
                  </a:lnTo>
                  <a:lnTo>
                    <a:pt x="745" y="575"/>
                  </a:lnTo>
                  <a:lnTo>
                    <a:pt x="739" y="588"/>
                  </a:lnTo>
                  <a:lnTo>
                    <a:pt x="730" y="597"/>
                  </a:lnTo>
                  <a:lnTo>
                    <a:pt x="719" y="605"/>
                  </a:lnTo>
                  <a:lnTo>
                    <a:pt x="708" y="609"/>
                  </a:lnTo>
                  <a:lnTo>
                    <a:pt x="696" y="612"/>
                  </a:lnTo>
                  <a:lnTo>
                    <a:pt x="682" y="614"/>
                  </a:lnTo>
                  <a:lnTo>
                    <a:pt x="286" y="614"/>
                  </a:lnTo>
                  <a:lnTo>
                    <a:pt x="286" y="614"/>
                  </a:lnTo>
                  <a:lnTo>
                    <a:pt x="275" y="614"/>
                  </a:lnTo>
                  <a:lnTo>
                    <a:pt x="264" y="611"/>
                  </a:lnTo>
                  <a:lnTo>
                    <a:pt x="258" y="608"/>
                  </a:lnTo>
                  <a:lnTo>
                    <a:pt x="252" y="603"/>
                  </a:lnTo>
                  <a:lnTo>
                    <a:pt x="252" y="603"/>
                  </a:lnTo>
                  <a:lnTo>
                    <a:pt x="247" y="594"/>
                  </a:lnTo>
                  <a:lnTo>
                    <a:pt x="244" y="583"/>
                  </a:lnTo>
                  <a:lnTo>
                    <a:pt x="245" y="569"/>
                  </a:lnTo>
                  <a:lnTo>
                    <a:pt x="247" y="554"/>
                  </a:lnTo>
                  <a:lnTo>
                    <a:pt x="247"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3" name="Google Shape;413;p64"/>
            <p:cNvSpPr/>
            <p:nvPr/>
          </p:nvSpPr>
          <p:spPr>
            <a:xfrm>
              <a:off x="6981" y="1674"/>
              <a:ext cx="192" cy="420"/>
            </a:xfrm>
            <a:custGeom>
              <a:avLst/>
              <a:gdLst/>
              <a:ahLst/>
              <a:cxnLst/>
              <a:rect l="l" t="t" r="r" b="b"/>
              <a:pathLst>
                <a:path w="384" h="842" extrusionOk="0">
                  <a:moveTo>
                    <a:pt x="373" y="19"/>
                  </a:moveTo>
                  <a:lnTo>
                    <a:pt x="373" y="19"/>
                  </a:lnTo>
                  <a:lnTo>
                    <a:pt x="365" y="11"/>
                  </a:lnTo>
                  <a:lnTo>
                    <a:pt x="354" y="5"/>
                  </a:lnTo>
                  <a:lnTo>
                    <a:pt x="342" y="2"/>
                  </a:lnTo>
                  <a:lnTo>
                    <a:pt x="328" y="0"/>
                  </a:lnTo>
                  <a:lnTo>
                    <a:pt x="223" y="0"/>
                  </a:lnTo>
                  <a:lnTo>
                    <a:pt x="223" y="0"/>
                  </a:lnTo>
                  <a:lnTo>
                    <a:pt x="209" y="2"/>
                  </a:lnTo>
                  <a:lnTo>
                    <a:pt x="197" y="5"/>
                  </a:lnTo>
                  <a:lnTo>
                    <a:pt x="186" y="9"/>
                  </a:lnTo>
                  <a:lnTo>
                    <a:pt x="175" y="17"/>
                  </a:lnTo>
                  <a:lnTo>
                    <a:pt x="168" y="26"/>
                  </a:lnTo>
                  <a:lnTo>
                    <a:pt x="160" y="37"/>
                  </a:lnTo>
                  <a:lnTo>
                    <a:pt x="154" y="50"/>
                  </a:lnTo>
                  <a:lnTo>
                    <a:pt x="151" y="65"/>
                  </a:lnTo>
                  <a:lnTo>
                    <a:pt x="1" y="769"/>
                  </a:lnTo>
                  <a:lnTo>
                    <a:pt x="1" y="769"/>
                  </a:lnTo>
                  <a:lnTo>
                    <a:pt x="0" y="786"/>
                  </a:lnTo>
                  <a:lnTo>
                    <a:pt x="0" y="800"/>
                  </a:lnTo>
                  <a:lnTo>
                    <a:pt x="3" y="813"/>
                  </a:lnTo>
                  <a:lnTo>
                    <a:pt x="10" y="823"/>
                  </a:lnTo>
                  <a:lnTo>
                    <a:pt x="10" y="823"/>
                  </a:lnTo>
                  <a:lnTo>
                    <a:pt x="18" y="831"/>
                  </a:lnTo>
                  <a:lnTo>
                    <a:pt x="29" y="837"/>
                  </a:lnTo>
                  <a:lnTo>
                    <a:pt x="40" y="840"/>
                  </a:lnTo>
                  <a:lnTo>
                    <a:pt x="54" y="842"/>
                  </a:lnTo>
                  <a:lnTo>
                    <a:pt x="158" y="842"/>
                  </a:lnTo>
                  <a:lnTo>
                    <a:pt x="158" y="842"/>
                  </a:lnTo>
                  <a:lnTo>
                    <a:pt x="172" y="840"/>
                  </a:lnTo>
                  <a:lnTo>
                    <a:pt x="186" y="837"/>
                  </a:lnTo>
                  <a:lnTo>
                    <a:pt x="197" y="833"/>
                  </a:lnTo>
                  <a:lnTo>
                    <a:pt x="206" y="825"/>
                  </a:lnTo>
                  <a:lnTo>
                    <a:pt x="216" y="816"/>
                  </a:lnTo>
                  <a:lnTo>
                    <a:pt x="223" y="805"/>
                  </a:lnTo>
                  <a:lnTo>
                    <a:pt x="228" y="793"/>
                  </a:lnTo>
                  <a:lnTo>
                    <a:pt x="232" y="779"/>
                  </a:lnTo>
                  <a:lnTo>
                    <a:pt x="380" y="73"/>
                  </a:lnTo>
                  <a:lnTo>
                    <a:pt x="380" y="73"/>
                  </a:lnTo>
                  <a:lnTo>
                    <a:pt x="384" y="56"/>
                  </a:lnTo>
                  <a:lnTo>
                    <a:pt x="382" y="42"/>
                  </a:lnTo>
                  <a:lnTo>
                    <a:pt x="379" y="29"/>
                  </a:lnTo>
                  <a:lnTo>
                    <a:pt x="373" y="19"/>
                  </a:lnTo>
                  <a:lnTo>
                    <a:pt x="373" y="1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4" name="Google Shape;414;p64"/>
            <p:cNvSpPr/>
            <p:nvPr/>
          </p:nvSpPr>
          <p:spPr>
            <a:xfrm>
              <a:off x="7152" y="1674"/>
              <a:ext cx="528" cy="420"/>
            </a:xfrm>
            <a:custGeom>
              <a:avLst/>
              <a:gdLst/>
              <a:ahLst/>
              <a:cxnLst/>
              <a:rect l="l" t="t" r="r" b="b"/>
              <a:pathLst>
                <a:path w="1056" h="842" extrusionOk="0">
                  <a:moveTo>
                    <a:pt x="1019" y="62"/>
                  </a:moveTo>
                  <a:lnTo>
                    <a:pt x="1019" y="62"/>
                  </a:lnTo>
                  <a:lnTo>
                    <a:pt x="1005" y="48"/>
                  </a:lnTo>
                  <a:lnTo>
                    <a:pt x="990" y="36"/>
                  </a:lnTo>
                  <a:lnTo>
                    <a:pt x="973" y="25"/>
                  </a:lnTo>
                  <a:lnTo>
                    <a:pt x="954" y="16"/>
                  </a:lnTo>
                  <a:lnTo>
                    <a:pt x="934" y="9"/>
                  </a:lnTo>
                  <a:lnTo>
                    <a:pt x="913" y="5"/>
                  </a:lnTo>
                  <a:lnTo>
                    <a:pt x="889" y="2"/>
                  </a:lnTo>
                  <a:lnTo>
                    <a:pt x="863" y="0"/>
                  </a:lnTo>
                  <a:lnTo>
                    <a:pt x="362" y="0"/>
                  </a:lnTo>
                  <a:lnTo>
                    <a:pt x="362" y="0"/>
                  </a:lnTo>
                  <a:lnTo>
                    <a:pt x="334" y="2"/>
                  </a:lnTo>
                  <a:lnTo>
                    <a:pt x="308" y="5"/>
                  </a:lnTo>
                  <a:lnTo>
                    <a:pt x="284" y="9"/>
                  </a:lnTo>
                  <a:lnTo>
                    <a:pt x="260" y="17"/>
                  </a:lnTo>
                  <a:lnTo>
                    <a:pt x="237" y="26"/>
                  </a:lnTo>
                  <a:lnTo>
                    <a:pt x="216" y="39"/>
                  </a:lnTo>
                  <a:lnTo>
                    <a:pt x="196" y="53"/>
                  </a:lnTo>
                  <a:lnTo>
                    <a:pt x="177" y="66"/>
                  </a:lnTo>
                  <a:lnTo>
                    <a:pt x="160" y="85"/>
                  </a:lnTo>
                  <a:lnTo>
                    <a:pt x="143" y="103"/>
                  </a:lnTo>
                  <a:lnTo>
                    <a:pt x="129" y="125"/>
                  </a:lnTo>
                  <a:lnTo>
                    <a:pt x="116" y="147"/>
                  </a:lnTo>
                  <a:lnTo>
                    <a:pt x="103" y="171"/>
                  </a:lnTo>
                  <a:lnTo>
                    <a:pt x="94" y="198"/>
                  </a:lnTo>
                  <a:lnTo>
                    <a:pt x="85" y="227"/>
                  </a:lnTo>
                  <a:lnTo>
                    <a:pt x="77" y="256"/>
                  </a:lnTo>
                  <a:lnTo>
                    <a:pt x="9" y="578"/>
                  </a:lnTo>
                  <a:lnTo>
                    <a:pt x="9" y="578"/>
                  </a:lnTo>
                  <a:lnTo>
                    <a:pt x="3" y="611"/>
                  </a:lnTo>
                  <a:lnTo>
                    <a:pt x="0" y="640"/>
                  </a:lnTo>
                  <a:lnTo>
                    <a:pt x="0" y="669"/>
                  </a:lnTo>
                  <a:lnTo>
                    <a:pt x="3" y="695"/>
                  </a:lnTo>
                  <a:lnTo>
                    <a:pt x="8" y="720"/>
                  </a:lnTo>
                  <a:lnTo>
                    <a:pt x="15" y="742"/>
                  </a:lnTo>
                  <a:lnTo>
                    <a:pt x="25" y="762"/>
                  </a:lnTo>
                  <a:lnTo>
                    <a:pt x="38" y="780"/>
                  </a:lnTo>
                  <a:lnTo>
                    <a:pt x="38" y="780"/>
                  </a:lnTo>
                  <a:lnTo>
                    <a:pt x="51" y="796"/>
                  </a:lnTo>
                  <a:lnTo>
                    <a:pt x="66" y="808"/>
                  </a:lnTo>
                  <a:lnTo>
                    <a:pt x="83" y="817"/>
                  </a:lnTo>
                  <a:lnTo>
                    <a:pt x="102" y="827"/>
                  </a:lnTo>
                  <a:lnTo>
                    <a:pt x="122" y="833"/>
                  </a:lnTo>
                  <a:lnTo>
                    <a:pt x="143" y="839"/>
                  </a:lnTo>
                  <a:lnTo>
                    <a:pt x="168" y="840"/>
                  </a:lnTo>
                  <a:lnTo>
                    <a:pt x="193" y="842"/>
                  </a:lnTo>
                  <a:lnTo>
                    <a:pt x="695" y="842"/>
                  </a:lnTo>
                  <a:lnTo>
                    <a:pt x="695" y="842"/>
                  </a:lnTo>
                  <a:lnTo>
                    <a:pt x="721" y="840"/>
                  </a:lnTo>
                  <a:lnTo>
                    <a:pt x="748" y="837"/>
                  </a:lnTo>
                  <a:lnTo>
                    <a:pt x="772" y="833"/>
                  </a:lnTo>
                  <a:lnTo>
                    <a:pt x="795" y="825"/>
                  </a:lnTo>
                  <a:lnTo>
                    <a:pt x="819" y="816"/>
                  </a:lnTo>
                  <a:lnTo>
                    <a:pt x="840" y="803"/>
                  </a:lnTo>
                  <a:lnTo>
                    <a:pt x="860" y="791"/>
                  </a:lnTo>
                  <a:lnTo>
                    <a:pt x="879" y="776"/>
                  </a:lnTo>
                  <a:lnTo>
                    <a:pt x="897" y="759"/>
                  </a:lnTo>
                  <a:lnTo>
                    <a:pt x="913" y="739"/>
                  </a:lnTo>
                  <a:lnTo>
                    <a:pt x="928" y="719"/>
                  </a:lnTo>
                  <a:lnTo>
                    <a:pt x="940" y="695"/>
                  </a:lnTo>
                  <a:lnTo>
                    <a:pt x="953" y="671"/>
                  </a:lnTo>
                  <a:lnTo>
                    <a:pt x="963" y="645"/>
                  </a:lnTo>
                  <a:lnTo>
                    <a:pt x="971" y="617"/>
                  </a:lnTo>
                  <a:lnTo>
                    <a:pt x="979" y="588"/>
                  </a:lnTo>
                  <a:lnTo>
                    <a:pt x="1047" y="264"/>
                  </a:lnTo>
                  <a:lnTo>
                    <a:pt x="1047" y="264"/>
                  </a:lnTo>
                  <a:lnTo>
                    <a:pt x="1053" y="231"/>
                  </a:lnTo>
                  <a:lnTo>
                    <a:pt x="1056" y="202"/>
                  </a:lnTo>
                  <a:lnTo>
                    <a:pt x="1056" y="174"/>
                  </a:lnTo>
                  <a:lnTo>
                    <a:pt x="1054" y="148"/>
                  </a:lnTo>
                  <a:lnTo>
                    <a:pt x="1048" y="124"/>
                  </a:lnTo>
                  <a:lnTo>
                    <a:pt x="1041" y="100"/>
                  </a:lnTo>
                  <a:lnTo>
                    <a:pt x="1031" y="80"/>
                  </a:lnTo>
                  <a:lnTo>
                    <a:pt x="1019" y="62"/>
                  </a:lnTo>
                  <a:lnTo>
                    <a:pt x="1019" y="62"/>
                  </a:lnTo>
                  <a:close/>
                  <a:moveTo>
                    <a:pt x="247" y="554"/>
                  </a:moveTo>
                  <a:lnTo>
                    <a:pt x="301" y="298"/>
                  </a:lnTo>
                  <a:lnTo>
                    <a:pt x="301" y="298"/>
                  </a:lnTo>
                  <a:lnTo>
                    <a:pt x="305" y="281"/>
                  </a:lnTo>
                  <a:lnTo>
                    <a:pt x="311" y="267"/>
                  </a:lnTo>
                  <a:lnTo>
                    <a:pt x="319" y="256"/>
                  </a:lnTo>
                  <a:lnTo>
                    <a:pt x="327" y="245"/>
                  </a:lnTo>
                  <a:lnTo>
                    <a:pt x="338" y="238"/>
                  </a:lnTo>
                  <a:lnTo>
                    <a:pt x="348" y="233"/>
                  </a:lnTo>
                  <a:lnTo>
                    <a:pt x="361" y="230"/>
                  </a:lnTo>
                  <a:lnTo>
                    <a:pt x="376" y="228"/>
                  </a:lnTo>
                  <a:lnTo>
                    <a:pt x="771" y="228"/>
                  </a:lnTo>
                  <a:lnTo>
                    <a:pt x="771" y="228"/>
                  </a:lnTo>
                  <a:lnTo>
                    <a:pt x="782" y="230"/>
                  </a:lnTo>
                  <a:lnTo>
                    <a:pt x="792" y="231"/>
                  </a:lnTo>
                  <a:lnTo>
                    <a:pt x="800" y="235"/>
                  </a:lnTo>
                  <a:lnTo>
                    <a:pt x="805" y="241"/>
                  </a:lnTo>
                  <a:lnTo>
                    <a:pt x="805" y="241"/>
                  </a:lnTo>
                  <a:lnTo>
                    <a:pt x="809" y="248"/>
                  </a:lnTo>
                  <a:lnTo>
                    <a:pt x="812" y="259"/>
                  </a:lnTo>
                  <a:lnTo>
                    <a:pt x="812" y="273"/>
                  </a:lnTo>
                  <a:lnTo>
                    <a:pt x="809" y="288"/>
                  </a:lnTo>
                  <a:lnTo>
                    <a:pt x="755" y="546"/>
                  </a:lnTo>
                  <a:lnTo>
                    <a:pt x="755" y="546"/>
                  </a:lnTo>
                  <a:lnTo>
                    <a:pt x="751" y="561"/>
                  </a:lnTo>
                  <a:lnTo>
                    <a:pt x="745" y="575"/>
                  </a:lnTo>
                  <a:lnTo>
                    <a:pt x="738" y="588"/>
                  </a:lnTo>
                  <a:lnTo>
                    <a:pt x="729" y="597"/>
                  </a:lnTo>
                  <a:lnTo>
                    <a:pt x="720" y="605"/>
                  </a:lnTo>
                  <a:lnTo>
                    <a:pt x="708" y="609"/>
                  </a:lnTo>
                  <a:lnTo>
                    <a:pt x="695" y="612"/>
                  </a:lnTo>
                  <a:lnTo>
                    <a:pt x="681" y="614"/>
                  </a:lnTo>
                  <a:lnTo>
                    <a:pt x="285" y="614"/>
                  </a:lnTo>
                  <a:lnTo>
                    <a:pt x="285" y="614"/>
                  </a:lnTo>
                  <a:lnTo>
                    <a:pt x="274" y="614"/>
                  </a:lnTo>
                  <a:lnTo>
                    <a:pt x="265" y="611"/>
                  </a:lnTo>
                  <a:lnTo>
                    <a:pt x="257" y="608"/>
                  </a:lnTo>
                  <a:lnTo>
                    <a:pt x="251" y="603"/>
                  </a:lnTo>
                  <a:lnTo>
                    <a:pt x="251" y="603"/>
                  </a:lnTo>
                  <a:lnTo>
                    <a:pt x="247" y="594"/>
                  </a:lnTo>
                  <a:lnTo>
                    <a:pt x="245" y="583"/>
                  </a:lnTo>
                  <a:lnTo>
                    <a:pt x="245" y="569"/>
                  </a:lnTo>
                  <a:lnTo>
                    <a:pt x="247" y="554"/>
                  </a:lnTo>
                  <a:lnTo>
                    <a:pt x="247"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5" name="Google Shape;415;p64"/>
            <p:cNvSpPr/>
            <p:nvPr/>
          </p:nvSpPr>
          <p:spPr>
            <a:xfrm>
              <a:off x="4972" y="1674"/>
              <a:ext cx="535" cy="420"/>
            </a:xfrm>
            <a:custGeom>
              <a:avLst/>
              <a:gdLst/>
              <a:ahLst/>
              <a:cxnLst/>
              <a:rect l="l" t="t" r="r" b="b"/>
              <a:pathLst>
                <a:path w="1070" h="842" extrusionOk="0">
                  <a:moveTo>
                    <a:pt x="877" y="0"/>
                  </a:moveTo>
                  <a:lnTo>
                    <a:pt x="396" y="0"/>
                  </a:lnTo>
                  <a:lnTo>
                    <a:pt x="396" y="0"/>
                  </a:lnTo>
                  <a:lnTo>
                    <a:pt x="368" y="2"/>
                  </a:lnTo>
                  <a:lnTo>
                    <a:pt x="342" y="5"/>
                  </a:lnTo>
                  <a:lnTo>
                    <a:pt x="318" y="9"/>
                  </a:lnTo>
                  <a:lnTo>
                    <a:pt x="294" y="17"/>
                  </a:lnTo>
                  <a:lnTo>
                    <a:pt x="271" y="26"/>
                  </a:lnTo>
                  <a:lnTo>
                    <a:pt x="250" y="39"/>
                  </a:lnTo>
                  <a:lnTo>
                    <a:pt x="230" y="53"/>
                  </a:lnTo>
                  <a:lnTo>
                    <a:pt x="211" y="66"/>
                  </a:lnTo>
                  <a:lnTo>
                    <a:pt x="194" y="85"/>
                  </a:lnTo>
                  <a:lnTo>
                    <a:pt x="177" y="103"/>
                  </a:lnTo>
                  <a:lnTo>
                    <a:pt x="163" y="125"/>
                  </a:lnTo>
                  <a:lnTo>
                    <a:pt x="150" y="147"/>
                  </a:lnTo>
                  <a:lnTo>
                    <a:pt x="137" y="171"/>
                  </a:lnTo>
                  <a:lnTo>
                    <a:pt x="128" y="198"/>
                  </a:lnTo>
                  <a:lnTo>
                    <a:pt x="119" y="227"/>
                  </a:lnTo>
                  <a:lnTo>
                    <a:pt x="111" y="256"/>
                  </a:lnTo>
                  <a:lnTo>
                    <a:pt x="3" y="769"/>
                  </a:lnTo>
                  <a:lnTo>
                    <a:pt x="3" y="769"/>
                  </a:lnTo>
                  <a:lnTo>
                    <a:pt x="0" y="786"/>
                  </a:lnTo>
                  <a:lnTo>
                    <a:pt x="2" y="800"/>
                  </a:lnTo>
                  <a:lnTo>
                    <a:pt x="5" y="813"/>
                  </a:lnTo>
                  <a:lnTo>
                    <a:pt x="11" y="823"/>
                  </a:lnTo>
                  <a:lnTo>
                    <a:pt x="11" y="823"/>
                  </a:lnTo>
                  <a:lnTo>
                    <a:pt x="20" y="831"/>
                  </a:lnTo>
                  <a:lnTo>
                    <a:pt x="29" y="837"/>
                  </a:lnTo>
                  <a:lnTo>
                    <a:pt x="42" y="840"/>
                  </a:lnTo>
                  <a:lnTo>
                    <a:pt x="55" y="842"/>
                  </a:lnTo>
                  <a:lnTo>
                    <a:pt x="160" y="842"/>
                  </a:lnTo>
                  <a:lnTo>
                    <a:pt x="160" y="842"/>
                  </a:lnTo>
                  <a:lnTo>
                    <a:pt x="174" y="840"/>
                  </a:lnTo>
                  <a:lnTo>
                    <a:pt x="187" y="837"/>
                  </a:lnTo>
                  <a:lnTo>
                    <a:pt x="199" y="833"/>
                  </a:lnTo>
                  <a:lnTo>
                    <a:pt x="208" y="825"/>
                  </a:lnTo>
                  <a:lnTo>
                    <a:pt x="217" y="816"/>
                  </a:lnTo>
                  <a:lnTo>
                    <a:pt x="224" y="805"/>
                  </a:lnTo>
                  <a:lnTo>
                    <a:pt x="230" y="793"/>
                  </a:lnTo>
                  <a:lnTo>
                    <a:pt x="234" y="779"/>
                  </a:lnTo>
                  <a:lnTo>
                    <a:pt x="268" y="617"/>
                  </a:lnTo>
                  <a:lnTo>
                    <a:pt x="557" y="617"/>
                  </a:lnTo>
                  <a:lnTo>
                    <a:pt x="557" y="617"/>
                  </a:lnTo>
                  <a:lnTo>
                    <a:pt x="564" y="615"/>
                  </a:lnTo>
                  <a:lnTo>
                    <a:pt x="572" y="614"/>
                  </a:lnTo>
                  <a:lnTo>
                    <a:pt x="578" y="611"/>
                  </a:lnTo>
                  <a:lnTo>
                    <a:pt x="584" y="606"/>
                  </a:lnTo>
                  <a:lnTo>
                    <a:pt x="590" y="600"/>
                  </a:lnTo>
                  <a:lnTo>
                    <a:pt x="595" y="594"/>
                  </a:lnTo>
                  <a:lnTo>
                    <a:pt x="598" y="586"/>
                  </a:lnTo>
                  <a:lnTo>
                    <a:pt x="601" y="578"/>
                  </a:lnTo>
                  <a:lnTo>
                    <a:pt x="631" y="435"/>
                  </a:lnTo>
                  <a:lnTo>
                    <a:pt x="631" y="435"/>
                  </a:lnTo>
                  <a:lnTo>
                    <a:pt x="632" y="426"/>
                  </a:lnTo>
                  <a:lnTo>
                    <a:pt x="631" y="416"/>
                  </a:lnTo>
                  <a:lnTo>
                    <a:pt x="627" y="409"/>
                  </a:lnTo>
                  <a:lnTo>
                    <a:pt x="624" y="401"/>
                  </a:lnTo>
                  <a:lnTo>
                    <a:pt x="624" y="401"/>
                  </a:lnTo>
                  <a:lnTo>
                    <a:pt x="618" y="396"/>
                  </a:lnTo>
                  <a:lnTo>
                    <a:pt x="612" y="392"/>
                  </a:lnTo>
                  <a:lnTo>
                    <a:pt x="604" y="389"/>
                  </a:lnTo>
                  <a:lnTo>
                    <a:pt x="597" y="389"/>
                  </a:lnTo>
                  <a:lnTo>
                    <a:pt x="316" y="389"/>
                  </a:lnTo>
                  <a:lnTo>
                    <a:pt x="335" y="298"/>
                  </a:lnTo>
                  <a:lnTo>
                    <a:pt x="335" y="298"/>
                  </a:lnTo>
                  <a:lnTo>
                    <a:pt x="339" y="281"/>
                  </a:lnTo>
                  <a:lnTo>
                    <a:pt x="345" y="267"/>
                  </a:lnTo>
                  <a:lnTo>
                    <a:pt x="353" y="256"/>
                  </a:lnTo>
                  <a:lnTo>
                    <a:pt x="361" y="245"/>
                  </a:lnTo>
                  <a:lnTo>
                    <a:pt x="372" y="238"/>
                  </a:lnTo>
                  <a:lnTo>
                    <a:pt x="382" y="233"/>
                  </a:lnTo>
                  <a:lnTo>
                    <a:pt x="395" y="230"/>
                  </a:lnTo>
                  <a:lnTo>
                    <a:pt x="410" y="228"/>
                  </a:lnTo>
                  <a:lnTo>
                    <a:pt x="785" y="228"/>
                  </a:lnTo>
                  <a:lnTo>
                    <a:pt x="785" y="228"/>
                  </a:lnTo>
                  <a:lnTo>
                    <a:pt x="796" y="230"/>
                  </a:lnTo>
                  <a:lnTo>
                    <a:pt x="805" y="231"/>
                  </a:lnTo>
                  <a:lnTo>
                    <a:pt x="812" y="235"/>
                  </a:lnTo>
                  <a:lnTo>
                    <a:pt x="819" y="241"/>
                  </a:lnTo>
                  <a:lnTo>
                    <a:pt x="819" y="241"/>
                  </a:lnTo>
                  <a:lnTo>
                    <a:pt x="823" y="248"/>
                  </a:lnTo>
                  <a:lnTo>
                    <a:pt x="825" y="259"/>
                  </a:lnTo>
                  <a:lnTo>
                    <a:pt x="825" y="273"/>
                  </a:lnTo>
                  <a:lnTo>
                    <a:pt x="823" y="288"/>
                  </a:lnTo>
                  <a:lnTo>
                    <a:pt x="722" y="769"/>
                  </a:lnTo>
                  <a:lnTo>
                    <a:pt x="722" y="769"/>
                  </a:lnTo>
                  <a:lnTo>
                    <a:pt x="718" y="786"/>
                  </a:lnTo>
                  <a:lnTo>
                    <a:pt x="720" y="800"/>
                  </a:lnTo>
                  <a:lnTo>
                    <a:pt x="723" y="813"/>
                  </a:lnTo>
                  <a:lnTo>
                    <a:pt x="729" y="823"/>
                  </a:lnTo>
                  <a:lnTo>
                    <a:pt x="729" y="823"/>
                  </a:lnTo>
                  <a:lnTo>
                    <a:pt x="738" y="831"/>
                  </a:lnTo>
                  <a:lnTo>
                    <a:pt x="748" y="837"/>
                  </a:lnTo>
                  <a:lnTo>
                    <a:pt x="760" y="840"/>
                  </a:lnTo>
                  <a:lnTo>
                    <a:pt x="774" y="842"/>
                  </a:lnTo>
                  <a:lnTo>
                    <a:pt x="879" y="842"/>
                  </a:lnTo>
                  <a:lnTo>
                    <a:pt x="879" y="842"/>
                  </a:lnTo>
                  <a:lnTo>
                    <a:pt x="893" y="840"/>
                  </a:lnTo>
                  <a:lnTo>
                    <a:pt x="905" y="837"/>
                  </a:lnTo>
                  <a:lnTo>
                    <a:pt x="917" y="833"/>
                  </a:lnTo>
                  <a:lnTo>
                    <a:pt x="927" y="825"/>
                  </a:lnTo>
                  <a:lnTo>
                    <a:pt x="936" y="816"/>
                  </a:lnTo>
                  <a:lnTo>
                    <a:pt x="942" y="805"/>
                  </a:lnTo>
                  <a:lnTo>
                    <a:pt x="948" y="793"/>
                  </a:lnTo>
                  <a:lnTo>
                    <a:pt x="951" y="779"/>
                  </a:lnTo>
                  <a:lnTo>
                    <a:pt x="1061" y="264"/>
                  </a:lnTo>
                  <a:lnTo>
                    <a:pt x="1061" y="264"/>
                  </a:lnTo>
                  <a:lnTo>
                    <a:pt x="1067" y="231"/>
                  </a:lnTo>
                  <a:lnTo>
                    <a:pt x="1068" y="202"/>
                  </a:lnTo>
                  <a:lnTo>
                    <a:pt x="1070" y="174"/>
                  </a:lnTo>
                  <a:lnTo>
                    <a:pt x="1067" y="148"/>
                  </a:lnTo>
                  <a:lnTo>
                    <a:pt x="1062" y="124"/>
                  </a:lnTo>
                  <a:lnTo>
                    <a:pt x="1055" y="100"/>
                  </a:lnTo>
                  <a:lnTo>
                    <a:pt x="1044" y="80"/>
                  </a:lnTo>
                  <a:lnTo>
                    <a:pt x="1031" y="62"/>
                  </a:lnTo>
                  <a:lnTo>
                    <a:pt x="1031" y="62"/>
                  </a:lnTo>
                  <a:lnTo>
                    <a:pt x="1019" y="48"/>
                  </a:lnTo>
                  <a:lnTo>
                    <a:pt x="1004" y="36"/>
                  </a:lnTo>
                  <a:lnTo>
                    <a:pt x="987" y="25"/>
                  </a:lnTo>
                  <a:lnTo>
                    <a:pt x="968" y="16"/>
                  </a:lnTo>
                  <a:lnTo>
                    <a:pt x="948" y="9"/>
                  </a:lnTo>
                  <a:lnTo>
                    <a:pt x="927" y="5"/>
                  </a:lnTo>
                  <a:lnTo>
                    <a:pt x="902" y="2"/>
                  </a:lnTo>
                  <a:lnTo>
                    <a:pt x="877" y="0"/>
                  </a:lnTo>
                  <a:lnTo>
                    <a:pt x="877"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6" name="Google Shape;416;p64"/>
            <p:cNvSpPr/>
            <p:nvPr/>
          </p:nvSpPr>
          <p:spPr>
            <a:xfrm>
              <a:off x="2518" y="1674"/>
              <a:ext cx="529" cy="420"/>
            </a:xfrm>
            <a:custGeom>
              <a:avLst/>
              <a:gdLst/>
              <a:ahLst/>
              <a:cxnLst/>
              <a:rect l="l" t="t" r="r" b="b"/>
              <a:pathLst>
                <a:path w="1057" h="842" extrusionOk="0">
                  <a:moveTo>
                    <a:pt x="977" y="611"/>
                  </a:moveTo>
                  <a:lnTo>
                    <a:pt x="977" y="611"/>
                  </a:lnTo>
                  <a:lnTo>
                    <a:pt x="983" y="578"/>
                  </a:lnTo>
                  <a:lnTo>
                    <a:pt x="985" y="549"/>
                  </a:lnTo>
                  <a:lnTo>
                    <a:pt x="985" y="521"/>
                  </a:lnTo>
                  <a:lnTo>
                    <a:pt x="980" y="497"/>
                  </a:lnTo>
                  <a:lnTo>
                    <a:pt x="977" y="484"/>
                  </a:lnTo>
                  <a:lnTo>
                    <a:pt x="974" y="473"/>
                  </a:lnTo>
                  <a:lnTo>
                    <a:pt x="969" y="464"/>
                  </a:lnTo>
                  <a:lnTo>
                    <a:pt x="963" y="453"/>
                  </a:lnTo>
                  <a:lnTo>
                    <a:pt x="957" y="444"/>
                  </a:lnTo>
                  <a:lnTo>
                    <a:pt x="949" y="436"/>
                  </a:lnTo>
                  <a:lnTo>
                    <a:pt x="942" y="429"/>
                  </a:lnTo>
                  <a:lnTo>
                    <a:pt x="934" y="421"/>
                  </a:lnTo>
                  <a:lnTo>
                    <a:pt x="934" y="421"/>
                  </a:lnTo>
                  <a:lnTo>
                    <a:pt x="954" y="407"/>
                  </a:lnTo>
                  <a:lnTo>
                    <a:pt x="974" y="390"/>
                  </a:lnTo>
                  <a:lnTo>
                    <a:pt x="991" y="370"/>
                  </a:lnTo>
                  <a:lnTo>
                    <a:pt x="1006" y="349"/>
                  </a:lnTo>
                  <a:lnTo>
                    <a:pt x="1019" y="325"/>
                  </a:lnTo>
                  <a:lnTo>
                    <a:pt x="1031" y="299"/>
                  </a:lnTo>
                  <a:lnTo>
                    <a:pt x="1040" y="272"/>
                  </a:lnTo>
                  <a:lnTo>
                    <a:pt x="1048" y="241"/>
                  </a:lnTo>
                  <a:lnTo>
                    <a:pt x="1050" y="230"/>
                  </a:lnTo>
                  <a:lnTo>
                    <a:pt x="1050" y="230"/>
                  </a:lnTo>
                  <a:lnTo>
                    <a:pt x="1054" y="202"/>
                  </a:lnTo>
                  <a:lnTo>
                    <a:pt x="1057" y="176"/>
                  </a:lnTo>
                  <a:lnTo>
                    <a:pt x="1057" y="153"/>
                  </a:lnTo>
                  <a:lnTo>
                    <a:pt x="1056" y="131"/>
                  </a:lnTo>
                  <a:lnTo>
                    <a:pt x="1053" y="111"/>
                  </a:lnTo>
                  <a:lnTo>
                    <a:pt x="1047" y="93"/>
                  </a:lnTo>
                  <a:lnTo>
                    <a:pt x="1037" y="76"/>
                  </a:lnTo>
                  <a:lnTo>
                    <a:pt x="1027" y="60"/>
                  </a:lnTo>
                  <a:lnTo>
                    <a:pt x="1027" y="60"/>
                  </a:lnTo>
                  <a:lnTo>
                    <a:pt x="1014" y="46"/>
                  </a:lnTo>
                  <a:lnTo>
                    <a:pt x="999" y="34"/>
                  </a:lnTo>
                  <a:lnTo>
                    <a:pt x="980" y="23"/>
                  </a:lnTo>
                  <a:lnTo>
                    <a:pt x="960" y="16"/>
                  </a:lnTo>
                  <a:lnTo>
                    <a:pt x="937" y="9"/>
                  </a:lnTo>
                  <a:lnTo>
                    <a:pt x="912" y="5"/>
                  </a:lnTo>
                  <a:lnTo>
                    <a:pt x="885" y="2"/>
                  </a:lnTo>
                  <a:lnTo>
                    <a:pt x="854" y="0"/>
                  </a:lnTo>
                  <a:lnTo>
                    <a:pt x="223" y="0"/>
                  </a:lnTo>
                  <a:lnTo>
                    <a:pt x="223" y="0"/>
                  </a:lnTo>
                  <a:lnTo>
                    <a:pt x="209" y="2"/>
                  </a:lnTo>
                  <a:lnTo>
                    <a:pt x="197" y="5"/>
                  </a:lnTo>
                  <a:lnTo>
                    <a:pt x="186" y="9"/>
                  </a:lnTo>
                  <a:lnTo>
                    <a:pt x="176" y="17"/>
                  </a:lnTo>
                  <a:lnTo>
                    <a:pt x="168" y="26"/>
                  </a:lnTo>
                  <a:lnTo>
                    <a:pt x="160" y="37"/>
                  </a:lnTo>
                  <a:lnTo>
                    <a:pt x="154" y="50"/>
                  </a:lnTo>
                  <a:lnTo>
                    <a:pt x="151" y="65"/>
                  </a:lnTo>
                  <a:lnTo>
                    <a:pt x="115" y="228"/>
                  </a:lnTo>
                  <a:lnTo>
                    <a:pt x="316" y="228"/>
                  </a:lnTo>
                  <a:lnTo>
                    <a:pt x="316" y="228"/>
                  </a:lnTo>
                  <a:lnTo>
                    <a:pt x="783" y="228"/>
                  </a:lnTo>
                  <a:lnTo>
                    <a:pt x="783" y="228"/>
                  </a:lnTo>
                  <a:lnTo>
                    <a:pt x="792" y="228"/>
                  </a:lnTo>
                  <a:lnTo>
                    <a:pt x="800" y="230"/>
                  </a:lnTo>
                  <a:lnTo>
                    <a:pt x="806" y="233"/>
                  </a:lnTo>
                  <a:lnTo>
                    <a:pt x="809" y="236"/>
                  </a:lnTo>
                  <a:lnTo>
                    <a:pt x="809" y="236"/>
                  </a:lnTo>
                  <a:lnTo>
                    <a:pt x="811" y="239"/>
                  </a:lnTo>
                  <a:lnTo>
                    <a:pt x="812" y="245"/>
                  </a:lnTo>
                  <a:lnTo>
                    <a:pt x="812" y="253"/>
                  </a:lnTo>
                  <a:lnTo>
                    <a:pt x="811" y="261"/>
                  </a:lnTo>
                  <a:lnTo>
                    <a:pt x="809" y="272"/>
                  </a:lnTo>
                  <a:lnTo>
                    <a:pt x="809" y="272"/>
                  </a:lnTo>
                  <a:lnTo>
                    <a:pt x="806" y="282"/>
                  </a:lnTo>
                  <a:lnTo>
                    <a:pt x="801" y="290"/>
                  </a:lnTo>
                  <a:lnTo>
                    <a:pt x="797" y="298"/>
                  </a:lnTo>
                  <a:lnTo>
                    <a:pt x="792" y="304"/>
                  </a:lnTo>
                  <a:lnTo>
                    <a:pt x="784" y="307"/>
                  </a:lnTo>
                  <a:lnTo>
                    <a:pt x="777" y="310"/>
                  </a:lnTo>
                  <a:lnTo>
                    <a:pt x="768" y="313"/>
                  </a:lnTo>
                  <a:lnTo>
                    <a:pt x="757" y="313"/>
                  </a:lnTo>
                  <a:lnTo>
                    <a:pt x="192" y="313"/>
                  </a:lnTo>
                  <a:lnTo>
                    <a:pt x="192" y="313"/>
                  </a:lnTo>
                  <a:lnTo>
                    <a:pt x="179" y="313"/>
                  </a:lnTo>
                  <a:lnTo>
                    <a:pt x="165" y="315"/>
                  </a:lnTo>
                  <a:lnTo>
                    <a:pt x="154" y="318"/>
                  </a:lnTo>
                  <a:lnTo>
                    <a:pt x="143" y="321"/>
                  </a:lnTo>
                  <a:lnTo>
                    <a:pt x="134" y="324"/>
                  </a:lnTo>
                  <a:lnTo>
                    <a:pt x="125" y="329"/>
                  </a:lnTo>
                  <a:lnTo>
                    <a:pt x="111" y="338"/>
                  </a:lnTo>
                  <a:lnTo>
                    <a:pt x="100" y="350"/>
                  </a:lnTo>
                  <a:lnTo>
                    <a:pt x="92" y="361"/>
                  </a:lnTo>
                  <a:lnTo>
                    <a:pt x="88" y="370"/>
                  </a:lnTo>
                  <a:lnTo>
                    <a:pt x="83" y="379"/>
                  </a:lnTo>
                  <a:lnTo>
                    <a:pt x="1" y="769"/>
                  </a:lnTo>
                  <a:lnTo>
                    <a:pt x="1" y="769"/>
                  </a:lnTo>
                  <a:lnTo>
                    <a:pt x="0" y="786"/>
                  </a:lnTo>
                  <a:lnTo>
                    <a:pt x="0" y="800"/>
                  </a:lnTo>
                  <a:lnTo>
                    <a:pt x="3" y="813"/>
                  </a:lnTo>
                  <a:lnTo>
                    <a:pt x="9" y="823"/>
                  </a:lnTo>
                  <a:lnTo>
                    <a:pt x="9" y="823"/>
                  </a:lnTo>
                  <a:lnTo>
                    <a:pt x="18" y="831"/>
                  </a:lnTo>
                  <a:lnTo>
                    <a:pt x="27" y="837"/>
                  </a:lnTo>
                  <a:lnTo>
                    <a:pt x="40" y="840"/>
                  </a:lnTo>
                  <a:lnTo>
                    <a:pt x="54" y="842"/>
                  </a:lnTo>
                  <a:lnTo>
                    <a:pt x="694" y="842"/>
                  </a:lnTo>
                  <a:lnTo>
                    <a:pt x="694" y="842"/>
                  </a:lnTo>
                  <a:lnTo>
                    <a:pt x="723" y="840"/>
                  </a:lnTo>
                  <a:lnTo>
                    <a:pt x="749" y="839"/>
                  </a:lnTo>
                  <a:lnTo>
                    <a:pt x="775" y="834"/>
                  </a:lnTo>
                  <a:lnTo>
                    <a:pt x="800" y="828"/>
                  </a:lnTo>
                  <a:lnTo>
                    <a:pt x="823" y="820"/>
                  </a:lnTo>
                  <a:lnTo>
                    <a:pt x="845" y="811"/>
                  </a:lnTo>
                  <a:lnTo>
                    <a:pt x="863" y="800"/>
                  </a:lnTo>
                  <a:lnTo>
                    <a:pt x="882" y="788"/>
                  </a:lnTo>
                  <a:lnTo>
                    <a:pt x="899" y="773"/>
                  </a:lnTo>
                  <a:lnTo>
                    <a:pt x="914" y="756"/>
                  </a:lnTo>
                  <a:lnTo>
                    <a:pt x="928" y="739"/>
                  </a:lnTo>
                  <a:lnTo>
                    <a:pt x="940" y="719"/>
                  </a:lnTo>
                  <a:lnTo>
                    <a:pt x="951" y="697"/>
                  </a:lnTo>
                  <a:lnTo>
                    <a:pt x="960" y="674"/>
                  </a:lnTo>
                  <a:lnTo>
                    <a:pt x="969" y="648"/>
                  </a:lnTo>
                  <a:lnTo>
                    <a:pt x="976" y="621"/>
                  </a:lnTo>
                  <a:lnTo>
                    <a:pt x="977" y="611"/>
                  </a:lnTo>
                  <a:close/>
                  <a:moveTo>
                    <a:pt x="701" y="614"/>
                  </a:moveTo>
                  <a:lnTo>
                    <a:pt x="266" y="614"/>
                  </a:lnTo>
                  <a:lnTo>
                    <a:pt x="285" y="529"/>
                  </a:lnTo>
                  <a:lnTo>
                    <a:pt x="727" y="529"/>
                  </a:lnTo>
                  <a:lnTo>
                    <a:pt x="727" y="529"/>
                  </a:lnTo>
                  <a:lnTo>
                    <a:pt x="737" y="531"/>
                  </a:lnTo>
                  <a:lnTo>
                    <a:pt x="744" y="531"/>
                  </a:lnTo>
                  <a:lnTo>
                    <a:pt x="751" y="534"/>
                  </a:lnTo>
                  <a:lnTo>
                    <a:pt x="754" y="537"/>
                  </a:lnTo>
                  <a:lnTo>
                    <a:pt x="754" y="537"/>
                  </a:lnTo>
                  <a:lnTo>
                    <a:pt x="757" y="540"/>
                  </a:lnTo>
                  <a:lnTo>
                    <a:pt x="757" y="546"/>
                  </a:lnTo>
                  <a:lnTo>
                    <a:pt x="757" y="554"/>
                  </a:lnTo>
                  <a:lnTo>
                    <a:pt x="755" y="563"/>
                  </a:lnTo>
                  <a:lnTo>
                    <a:pt x="754" y="572"/>
                  </a:lnTo>
                  <a:lnTo>
                    <a:pt x="754" y="572"/>
                  </a:lnTo>
                  <a:lnTo>
                    <a:pt x="751" y="583"/>
                  </a:lnTo>
                  <a:lnTo>
                    <a:pt x="747" y="592"/>
                  </a:lnTo>
                  <a:lnTo>
                    <a:pt x="743" y="598"/>
                  </a:lnTo>
                  <a:lnTo>
                    <a:pt x="737" y="605"/>
                  </a:lnTo>
                  <a:lnTo>
                    <a:pt x="729" y="609"/>
                  </a:lnTo>
                  <a:lnTo>
                    <a:pt x="721" y="612"/>
                  </a:lnTo>
                  <a:lnTo>
                    <a:pt x="712" y="614"/>
                  </a:lnTo>
                  <a:lnTo>
                    <a:pt x="701" y="614"/>
                  </a:lnTo>
                  <a:lnTo>
                    <a:pt x="701" y="61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7" name="Google Shape;417;p64"/>
            <p:cNvSpPr/>
            <p:nvPr/>
          </p:nvSpPr>
          <p:spPr>
            <a:xfrm>
              <a:off x="4003" y="1674"/>
              <a:ext cx="525" cy="420"/>
            </a:xfrm>
            <a:custGeom>
              <a:avLst/>
              <a:gdLst/>
              <a:ahLst/>
              <a:cxnLst/>
              <a:rect l="l" t="t" r="r" b="b"/>
              <a:pathLst>
                <a:path w="1050" h="842" extrusionOk="0">
                  <a:moveTo>
                    <a:pt x="846" y="0"/>
                  </a:moveTo>
                  <a:lnTo>
                    <a:pt x="224" y="0"/>
                  </a:lnTo>
                  <a:lnTo>
                    <a:pt x="224" y="0"/>
                  </a:lnTo>
                  <a:lnTo>
                    <a:pt x="210" y="2"/>
                  </a:lnTo>
                  <a:lnTo>
                    <a:pt x="197" y="5"/>
                  </a:lnTo>
                  <a:lnTo>
                    <a:pt x="187" y="9"/>
                  </a:lnTo>
                  <a:lnTo>
                    <a:pt x="176" y="17"/>
                  </a:lnTo>
                  <a:lnTo>
                    <a:pt x="168" y="26"/>
                  </a:lnTo>
                  <a:lnTo>
                    <a:pt x="160" y="37"/>
                  </a:lnTo>
                  <a:lnTo>
                    <a:pt x="154" y="50"/>
                  </a:lnTo>
                  <a:lnTo>
                    <a:pt x="151" y="65"/>
                  </a:lnTo>
                  <a:lnTo>
                    <a:pt x="116" y="228"/>
                  </a:lnTo>
                  <a:lnTo>
                    <a:pt x="776" y="228"/>
                  </a:lnTo>
                  <a:lnTo>
                    <a:pt x="776" y="228"/>
                  </a:lnTo>
                  <a:lnTo>
                    <a:pt x="785" y="228"/>
                  </a:lnTo>
                  <a:lnTo>
                    <a:pt x="793" y="230"/>
                  </a:lnTo>
                  <a:lnTo>
                    <a:pt x="797" y="233"/>
                  </a:lnTo>
                  <a:lnTo>
                    <a:pt x="802" y="236"/>
                  </a:lnTo>
                  <a:lnTo>
                    <a:pt x="802" y="236"/>
                  </a:lnTo>
                  <a:lnTo>
                    <a:pt x="803" y="239"/>
                  </a:lnTo>
                  <a:lnTo>
                    <a:pt x="805" y="245"/>
                  </a:lnTo>
                  <a:lnTo>
                    <a:pt x="805" y="253"/>
                  </a:lnTo>
                  <a:lnTo>
                    <a:pt x="803" y="261"/>
                  </a:lnTo>
                  <a:lnTo>
                    <a:pt x="793" y="313"/>
                  </a:lnTo>
                  <a:lnTo>
                    <a:pt x="793" y="313"/>
                  </a:lnTo>
                  <a:lnTo>
                    <a:pt x="789" y="322"/>
                  </a:lnTo>
                  <a:lnTo>
                    <a:pt x="785" y="332"/>
                  </a:lnTo>
                  <a:lnTo>
                    <a:pt x="780" y="339"/>
                  </a:lnTo>
                  <a:lnTo>
                    <a:pt x="776" y="344"/>
                  </a:lnTo>
                  <a:lnTo>
                    <a:pt x="768" y="349"/>
                  </a:lnTo>
                  <a:lnTo>
                    <a:pt x="760" y="352"/>
                  </a:lnTo>
                  <a:lnTo>
                    <a:pt x="751" y="353"/>
                  </a:lnTo>
                  <a:lnTo>
                    <a:pt x="740" y="355"/>
                  </a:lnTo>
                  <a:lnTo>
                    <a:pt x="185" y="355"/>
                  </a:lnTo>
                  <a:lnTo>
                    <a:pt x="185" y="355"/>
                  </a:lnTo>
                  <a:lnTo>
                    <a:pt x="167" y="355"/>
                  </a:lnTo>
                  <a:lnTo>
                    <a:pt x="151" y="358"/>
                  </a:lnTo>
                  <a:lnTo>
                    <a:pt x="137" y="361"/>
                  </a:lnTo>
                  <a:lnTo>
                    <a:pt x="125" y="366"/>
                  </a:lnTo>
                  <a:lnTo>
                    <a:pt x="114" y="372"/>
                  </a:lnTo>
                  <a:lnTo>
                    <a:pt x="105" y="378"/>
                  </a:lnTo>
                  <a:lnTo>
                    <a:pt x="97" y="384"/>
                  </a:lnTo>
                  <a:lnTo>
                    <a:pt x="91" y="392"/>
                  </a:lnTo>
                  <a:lnTo>
                    <a:pt x="79" y="412"/>
                  </a:lnTo>
                  <a:lnTo>
                    <a:pt x="76" y="423"/>
                  </a:lnTo>
                  <a:lnTo>
                    <a:pt x="76" y="423"/>
                  </a:lnTo>
                  <a:lnTo>
                    <a:pt x="74" y="427"/>
                  </a:lnTo>
                  <a:lnTo>
                    <a:pt x="2" y="769"/>
                  </a:lnTo>
                  <a:lnTo>
                    <a:pt x="2" y="769"/>
                  </a:lnTo>
                  <a:lnTo>
                    <a:pt x="0" y="786"/>
                  </a:lnTo>
                  <a:lnTo>
                    <a:pt x="0" y="800"/>
                  </a:lnTo>
                  <a:lnTo>
                    <a:pt x="3" y="813"/>
                  </a:lnTo>
                  <a:lnTo>
                    <a:pt x="11" y="823"/>
                  </a:lnTo>
                  <a:lnTo>
                    <a:pt x="11" y="823"/>
                  </a:lnTo>
                  <a:lnTo>
                    <a:pt x="19" y="831"/>
                  </a:lnTo>
                  <a:lnTo>
                    <a:pt x="29" y="837"/>
                  </a:lnTo>
                  <a:lnTo>
                    <a:pt x="40" y="840"/>
                  </a:lnTo>
                  <a:lnTo>
                    <a:pt x="54" y="842"/>
                  </a:lnTo>
                  <a:lnTo>
                    <a:pt x="159" y="842"/>
                  </a:lnTo>
                  <a:lnTo>
                    <a:pt x="159" y="842"/>
                  </a:lnTo>
                  <a:lnTo>
                    <a:pt x="173" y="840"/>
                  </a:lnTo>
                  <a:lnTo>
                    <a:pt x="187" y="837"/>
                  </a:lnTo>
                  <a:lnTo>
                    <a:pt x="197" y="833"/>
                  </a:lnTo>
                  <a:lnTo>
                    <a:pt x="207" y="825"/>
                  </a:lnTo>
                  <a:lnTo>
                    <a:pt x="216" y="816"/>
                  </a:lnTo>
                  <a:lnTo>
                    <a:pt x="224" y="805"/>
                  </a:lnTo>
                  <a:lnTo>
                    <a:pt x="228" y="793"/>
                  </a:lnTo>
                  <a:lnTo>
                    <a:pt x="233" y="779"/>
                  </a:lnTo>
                  <a:lnTo>
                    <a:pt x="274" y="581"/>
                  </a:lnTo>
                  <a:lnTo>
                    <a:pt x="671" y="581"/>
                  </a:lnTo>
                  <a:lnTo>
                    <a:pt x="671" y="581"/>
                  </a:lnTo>
                  <a:lnTo>
                    <a:pt x="686" y="583"/>
                  </a:lnTo>
                  <a:lnTo>
                    <a:pt x="698" y="586"/>
                  </a:lnTo>
                  <a:lnTo>
                    <a:pt x="709" y="591"/>
                  </a:lnTo>
                  <a:lnTo>
                    <a:pt x="717" y="597"/>
                  </a:lnTo>
                  <a:lnTo>
                    <a:pt x="717" y="597"/>
                  </a:lnTo>
                  <a:lnTo>
                    <a:pt x="720" y="601"/>
                  </a:lnTo>
                  <a:lnTo>
                    <a:pt x="722" y="608"/>
                  </a:lnTo>
                  <a:lnTo>
                    <a:pt x="725" y="621"/>
                  </a:lnTo>
                  <a:lnTo>
                    <a:pt x="723" y="635"/>
                  </a:lnTo>
                  <a:lnTo>
                    <a:pt x="722" y="648"/>
                  </a:lnTo>
                  <a:lnTo>
                    <a:pt x="695" y="769"/>
                  </a:lnTo>
                  <a:lnTo>
                    <a:pt x="695" y="769"/>
                  </a:lnTo>
                  <a:lnTo>
                    <a:pt x="694" y="786"/>
                  </a:lnTo>
                  <a:lnTo>
                    <a:pt x="694" y="800"/>
                  </a:lnTo>
                  <a:lnTo>
                    <a:pt x="697" y="813"/>
                  </a:lnTo>
                  <a:lnTo>
                    <a:pt x="705" y="823"/>
                  </a:lnTo>
                  <a:lnTo>
                    <a:pt x="705" y="823"/>
                  </a:lnTo>
                  <a:lnTo>
                    <a:pt x="712" y="831"/>
                  </a:lnTo>
                  <a:lnTo>
                    <a:pt x="722" y="837"/>
                  </a:lnTo>
                  <a:lnTo>
                    <a:pt x="734" y="840"/>
                  </a:lnTo>
                  <a:lnTo>
                    <a:pt x="748" y="842"/>
                  </a:lnTo>
                  <a:lnTo>
                    <a:pt x="853" y="842"/>
                  </a:lnTo>
                  <a:lnTo>
                    <a:pt x="853" y="842"/>
                  </a:lnTo>
                  <a:lnTo>
                    <a:pt x="867" y="840"/>
                  </a:lnTo>
                  <a:lnTo>
                    <a:pt x="880" y="837"/>
                  </a:lnTo>
                  <a:lnTo>
                    <a:pt x="891" y="833"/>
                  </a:lnTo>
                  <a:lnTo>
                    <a:pt x="900" y="825"/>
                  </a:lnTo>
                  <a:lnTo>
                    <a:pt x="910" y="816"/>
                  </a:lnTo>
                  <a:lnTo>
                    <a:pt x="916" y="805"/>
                  </a:lnTo>
                  <a:lnTo>
                    <a:pt x="922" y="793"/>
                  </a:lnTo>
                  <a:lnTo>
                    <a:pt x="927" y="779"/>
                  </a:lnTo>
                  <a:lnTo>
                    <a:pt x="951" y="660"/>
                  </a:lnTo>
                  <a:lnTo>
                    <a:pt x="951" y="660"/>
                  </a:lnTo>
                  <a:lnTo>
                    <a:pt x="956" y="628"/>
                  </a:lnTo>
                  <a:lnTo>
                    <a:pt x="959" y="598"/>
                  </a:lnTo>
                  <a:lnTo>
                    <a:pt x="959" y="571"/>
                  </a:lnTo>
                  <a:lnTo>
                    <a:pt x="954" y="546"/>
                  </a:lnTo>
                  <a:lnTo>
                    <a:pt x="948" y="523"/>
                  </a:lnTo>
                  <a:lnTo>
                    <a:pt x="944" y="514"/>
                  </a:lnTo>
                  <a:lnTo>
                    <a:pt x="937" y="503"/>
                  </a:lnTo>
                  <a:lnTo>
                    <a:pt x="931" y="494"/>
                  </a:lnTo>
                  <a:lnTo>
                    <a:pt x="924" y="486"/>
                  </a:lnTo>
                  <a:lnTo>
                    <a:pt x="916" y="478"/>
                  </a:lnTo>
                  <a:lnTo>
                    <a:pt x="908" y="470"/>
                  </a:lnTo>
                  <a:lnTo>
                    <a:pt x="908" y="470"/>
                  </a:lnTo>
                  <a:lnTo>
                    <a:pt x="931" y="457"/>
                  </a:lnTo>
                  <a:lnTo>
                    <a:pt x="951" y="440"/>
                  </a:lnTo>
                  <a:lnTo>
                    <a:pt x="970" y="420"/>
                  </a:lnTo>
                  <a:lnTo>
                    <a:pt x="985" y="398"/>
                  </a:lnTo>
                  <a:lnTo>
                    <a:pt x="1001" y="373"/>
                  </a:lnTo>
                  <a:lnTo>
                    <a:pt x="1013" y="347"/>
                  </a:lnTo>
                  <a:lnTo>
                    <a:pt x="1022" y="316"/>
                  </a:lnTo>
                  <a:lnTo>
                    <a:pt x="1030" y="284"/>
                  </a:lnTo>
                  <a:lnTo>
                    <a:pt x="1042" y="230"/>
                  </a:lnTo>
                  <a:lnTo>
                    <a:pt x="1042" y="230"/>
                  </a:lnTo>
                  <a:lnTo>
                    <a:pt x="1047" y="202"/>
                  </a:lnTo>
                  <a:lnTo>
                    <a:pt x="1050" y="176"/>
                  </a:lnTo>
                  <a:lnTo>
                    <a:pt x="1050" y="153"/>
                  </a:lnTo>
                  <a:lnTo>
                    <a:pt x="1048" y="131"/>
                  </a:lnTo>
                  <a:lnTo>
                    <a:pt x="1044" y="111"/>
                  </a:lnTo>
                  <a:lnTo>
                    <a:pt x="1038" y="93"/>
                  </a:lnTo>
                  <a:lnTo>
                    <a:pt x="1030" y="76"/>
                  </a:lnTo>
                  <a:lnTo>
                    <a:pt x="1019" y="60"/>
                  </a:lnTo>
                  <a:lnTo>
                    <a:pt x="1019" y="60"/>
                  </a:lnTo>
                  <a:lnTo>
                    <a:pt x="1005" y="46"/>
                  </a:lnTo>
                  <a:lnTo>
                    <a:pt x="990" y="34"/>
                  </a:lnTo>
                  <a:lnTo>
                    <a:pt x="973" y="23"/>
                  </a:lnTo>
                  <a:lnTo>
                    <a:pt x="951" y="16"/>
                  </a:lnTo>
                  <a:lnTo>
                    <a:pt x="930" y="9"/>
                  </a:lnTo>
                  <a:lnTo>
                    <a:pt x="904" y="5"/>
                  </a:lnTo>
                  <a:lnTo>
                    <a:pt x="877" y="2"/>
                  </a:lnTo>
                  <a:lnTo>
                    <a:pt x="846" y="0"/>
                  </a:lnTo>
                  <a:lnTo>
                    <a:pt x="846"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8" name="Google Shape;418;p64"/>
            <p:cNvSpPr/>
            <p:nvPr/>
          </p:nvSpPr>
          <p:spPr>
            <a:xfrm>
              <a:off x="6480" y="1674"/>
              <a:ext cx="525" cy="420"/>
            </a:xfrm>
            <a:custGeom>
              <a:avLst/>
              <a:gdLst/>
              <a:ahLst/>
              <a:cxnLst/>
              <a:rect l="l" t="t" r="r" b="b"/>
              <a:pathLst>
                <a:path w="1049" h="842" extrusionOk="0">
                  <a:moveTo>
                    <a:pt x="908" y="470"/>
                  </a:moveTo>
                  <a:lnTo>
                    <a:pt x="908" y="470"/>
                  </a:lnTo>
                  <a:lnTo>
                    <a:pt x="931" y="457"/>
                  </a:lnTo>
                  <a:lnTo>
                    <a:pt x="951" y="440"/>
                  </a:lnTo>
                  <a:lnTo>
                    <a:pt x="969" y="420"/>
                  </a:lnTo>
                  <a:lnTo>
                    <a:pt x="986" y="398"/>
                  </a:lnTo>
                  <a:lnTo>
                    <a:pt x="1000" y="373"/>
                  </a:lnTo>
                  <a:lnTo>
                    <a:pt x="1012" y="347"/>
                  </a:lnTo>
                  <a:lnTo>
                    <a:pt x="1022" y="316"/>
                  </a:lnTo>
                  <a:lnTo>
                    <a:pt x="1031" y="284"/>
                  </a:lnTo>
                  <a:lnTo>
                    <a:pt x="1042" y="230"/>
                  </a:lnTo>
                  <a:lnTo>
                    <a:pt x="1042" y="230"/>
                  </a:lnTo>
                  <a:lnTo>
                    <a:pt x="1046" y="202"/>
                  </a:lnTo>
                  <a:lnTo>
                    <a:pt x="1049" y="176"/>
                  </a:lnTo>
                  <a:lnTo>
                    <a:pt x="1049" y="153"/>
                  </a:lnTo>
                  <a:lnTo>
                    <a:pt x="1048" y="131"/>
                  </a:lnTo>
                  <a:lnTo>
                    <a:pt x="1045" y="111"/>
                  </a:lnTo>
                  <a:lnTo>
                    <a:pt x="1039" y="93"/>
                  </a:lnTo>
                  <a:lnTo>
                    <a:pt x="1029" y="76"/>
                  </a:lnTo>
                  <a:lnTo>
                    <a:pt x="1019" y="60"/>
                  </a:lnTo>
                  <a:lnTo>
                    <a:pt x="1019" y="60"/>
                  </a:lnTo>
                  <a:lnTo>
                    <a:pt x="1006" y="46"/>
                  </a:lnTo>
                  <a:lnTo>
                    <a:pt x="991" y="34"/>
                  </a:lnTo>
                  <a:lnTo>
                    <a:pt x="972" y="23"/>
                  </a:lnTo>
                  <a:lnTo>
                    <a:pt x="952" y="16"/>
                  </a:lnTo>
                  <a:lnTo>
                    <a:pt x="929" y="9"/>
                  </a:lnTo>
                  <a:lnTo>
                    <a:pt x="905" y="5"/>
                  </a:lnTo>
                  <a:lnTo>
                    <a:pt x="877" y="2"/>
                  </a:lnTo>
                  <a:lnTo>
                    <a:pt x="846" y="0"/>
                  </a:lnTo>
                  <a:lnTo>
                    <a:pt x="223" y="0"/>
                  </a:lnTo>
                  <a:lnTo>
                    <a:pt x="223" y="0"/>
                  </a:lnTo>
                  <a:lnTo>
                    <a:pt x="209" y="2"/>
                  </a:lnTo>
                  <a:lnTo>
                    <a:pt x="197" y="5"/>
                  </a:lnTo>
                  <a:lnTo>
                    <a:pt x="186" y="9"/>
                  </a:lnTo>
                  <a:lnTo>
                    <a:pt x="175" y="17"/>
                  </a:lnTo>
                  <a:lnTo>
                    <a:pt x="168" y="26"/>
                  </a:lnTo>
                  <a:lnTo>
                    <a:pt x="160" y="37"/>
                  </a:lnTo>
                  <a:lnTo>
                    <a:pt x="155" y="50"/>
                  </a:lnTo>
                  <a:lnTo>
                    <a:pt x="151" y="65"/>
                  </a:lnTo>
                  <a:lnTo>
                    <a:pt x="117" y="228"/>
                  </a:lnTo>
                  <a:lnTo>
                    <a:pt x="775" y="228"/>
                  </a:lnTo>
                  <a:lnTo>
                    <a:pt x="775" y="228"/>
                  </a:lnTo>
                  <a:lnTo>
                    <a:pt x="784" y="228"/>
                  </a:lnTo>
                  <a:lnTo>
                    <a:pt x="792" y="230"/>
                  </a:lnTo>
                  <a:lnTo>
                    <a:pt x="798" y="233"/>
                  </a:lnTo>
                  <a:lnTo>
                    <a:pt x="801" y="236"/>
                  </a:lnTo>
                  <a:lnTo>
                    <a:pt x="801" y="236"/>
                  </a:lnTo>
                  <a:lnTo>
                    <a:pt x="804" y="239"/>
                  </a:lnTo>
                  <a:lnTo>
                    <a:pt x="804" y="245"/>
                  </a:lnTo>
                  <a:lnTo>
                    <a:pt x="804" y="253"/>
                  </a:lnTo>
                  <a:lnTo>
                    <a:pt x="803" y="261"/>
                  </a:lnTo>
                  <a:lnTo>
                    <a:pt x="792" y="313"/>
                  </a:lnTo>
                  <a:lnTo>
                    <a:pt x="792" y="313"/>
                  </a:lnTo>
                  <a:lnTo>
                    <a:pt x="789" y="322"/>
                  </a:lnTo>
                  <a:lnTo>
                    <a:pt x="786" y="332"/>
                  </a:lnTo>
                  <a:lnTo>
                    <a:pt x="781" y="339"/>
                  </a:lnTo>
                  <a:lnTo>
                    <a:pt x="775" y="344"/>
                  </a:lnTo>
                  <a:lnTo>
                    <a:pt x="769" y="349"/>
                  </a:lnTo>
                  <a:lnTo>
                    <a:pt x="760" y="352"/>
                  </a:lnTo>
                  <a:lnTo>
                    <a:pt x="750" y="353"/>
                  </a:lnTo>
                  <a:lnTo>
                    <a:pt x="740" y="355"/>
                  </a:lnTo>
                  <a:lnTo>
                    <a:pt x="185" y="355"/>
                  </a:lnTo>
                  <a:lnTo>
                    <a:pt x="185" y="355"/>
                  </a:lnTo>
                  <a:lnTo>
                    <a:pt x="169" y="355"/>
                  </a:lnTo>
                  <a:lnTo>
                    <a:pt x="155" y="356"/>
                  </a:lnTo>
                  <a:lnTo>
                    <a:pt x="143" y="359"/>
                  </a:lnTo>
                  <a:lnTo>
                    <a:pt x="132" y="362"/>
                  </a:lnTo>
                  <a:lnTo>
                    <a:pt x="123" y="367"/>
                  </a:lnTo>
                  <a:lnTo>
                    <a:pt x="114" y="372"/>
                  </a:lnTo>
                  <a:lnTo>
                    <a:pt x="100" y="383"/>
                  </a:lnTo>
                  <a:lnTo>
                    <a:pt x="91" y="393"/>
                  </a:lnTo>
                  <a:lnTo>
                    <a:pt x="83" y="404"/>
                  </a:lnTo>
                  <a:lnTo>
                    <a:pt x="78" y="415"/>
                  </a:lnTo>
                  <a:lnTo>
                    <a:pt x="75" y="423"/>
                  </a:lnTo>
                  <a:lnTo>
                    <a:pt x="1" y="769"/>
                  </a:lnTo>
                  <a:lnTo>
                    <a:pt x="1" y="769"/>
                  </a:lnTo>
                  <a:lnTo>
                    <a:pt x="0" y="786"/>
                  </a:lnTo>
                  <a:lnTo>
                    <a:pt x="0" y="800"/>
                  </a:lnTo>
                  <a:lnTo>
                    <a:pt x="4" y="813"/>
                  </a:lnTo>
                  <a:lnTo>
                    <a:pt x="10" y="823"/>
                  </a:lnTo>
                  <a:lnTo>
                    <a:pt x="10" y="823"/>
                  </a:lnTo>
                  <a:lnTo>
                    <a:pt x="18" y="831"/>
                  </a:lnTo>
                  <a:lnTo>
                    <a:pt x="29" y="837"/>
                  </a:lnTo>
                  <a:lnTo>
                    <a:pt x="41" y="840"/>
                  </a:lnTo>
                  <a:lnTo>
                    <a:pt x="55" y="842"/>
                  </a:lnTo>
                  <a:lnTo>
                    <a:pt x="160" y="842"/>
                  </a:lnTo>
                  <a:lnTo>
                    <a:pt x="160" y="842"/>
                  </a:lnTo>
                  <a:lnTo>
                    <a:pt x="174" y="840"/>
                  </a:lnTo>
                  <a:lnTo>
                    <a:pt x="186" y="837"/>
                  </a:lnTo>
                  <a:lnTo>
                    <a:pt x="197" y="833"/>
                  </a:lnTo>
                  <a:lnTo>
                    <a:pt x="208" y="825"/>
                  </a:lnTo>
                  <a:lnTo>
                    <a:pt x="215" y="816"/>
                  </a:lnTo>
                  <a:lnTo>
                    <a:pt x="223" y="805"/>
                  </a:lnTo>
                  <a:lnTo>
                    <a:pt x="229" y="793"/>
                  </a:lnTo>
                  <a:lnTo>
                    <a:pt x="232" y="779"/>
                  </a:lnTo>
                  <a:lnTo>
                    <a:pt x="274" y="581"/>
                  </a:lnTo>
                  <a:lnTo>
                    <a:pt x="670" y="581"/>
                  </a:lnTo>
                  <a:lnTo>
                    <a:pt x="670" y="581"/>
                  </a:lnTo>
                  <a:lnTo>
                    <a:pt x="686" y="583"/>
                  </a:lnTo>
                  <a:lnTo>
                    <a:pt x="698" y="586"/>
                  </a:lnTo>
                  <a:lnTo>
                    <a:pt x="709" y="591"/>
                  </a:lnTo>
                  <a:lnTo>
                    <a:pt x="716" y="597"/>
                  </a:lnTo>
                  <a:lnTo>
                    <a:pt x="716" y="597"/>
                  </a:lnTo>
                  <a:lnTo>
                    <a:pt x="720" y="601"/>
                  </a:lnTo>
                  <a:lnTo>
                    <a:pt x="721" y="608"/>
                  </a:lnTo>
                  <a:lnTo>
                    <a:pt x="724" y="621"/>
                  </a:lnTo>
                  <a:lnTo>
                    <a:pt x="723" y="635"/>
                  </a:lnTo>
                  <a:lnTo>
                    <a:pt x="721" y="648"/>
                  </a:lnTo>
                  <a:lnTo>
                    <a:pt x="695" y="769"/>
                  </a:lnTo>
                  <a:lnTo>
                    <a:pt x="695" y="769"/>
                  </a:lnTo>
                  <a:lnTo>
                    <a:pt x="693" y="786"/>
                  </a:lnTo>
                  <a:lnTo>
                    <a:pt x="693" y="800"/>
                  </a:lnTo>
                  <a:lnTo>
                    <a:pt x="698" y="813"/>
                  </a:lnTo>
                  <a:lnTo>
                    <a:pt x="704" y="823"/>
                  </a:lnTo>
                  <a:lnTo>
                    <a:pt x="704" y="823"/>
                  </a:lnTo>
                  <a:lnTo>
                    <a:pt x="712" y="831"/>
                  </a:lnTo>
                  <a:lnTo>
                    <a:pt x="723" y="837"/>
                  </a:lnTo>
                  <a:lnTo>
                    <a:pt x="735" y="840"/>
                  </a:lnTo>
                  <a:lnTo>
                    <a:pt x="749" y="842"/>
                  </a:lnTo>
                  <a:lnTo>
                    <a:pt x="854" y="842"/>
                  </a:lnTo>
                  <a:lnTo>
                    <a:pt x="854" y="842"/>
                  </a:lnTo>
                  <a:lnTo>
                    <a:pt x="868" y="840"/>
                  </a:lnTo>
                  <a:lnTo>
                    <a:pt x="880" y="837"/>
                  </a:lnTo>
                  <a:lnTo>
                    <a:pt x="891" y="833"/>
                  </a:lnTo>
                  <a:lnTo>
                    <a:pt x="901" y="825"/>
                  </a:lnTo>
                  <a:lnTo>
                    <a:pt x="909" y="816"/>
                  </a:lnTo>
                  <a:lnTo>
                    <a:pt x="917" y="805"/>
                  </a:lnTo>
                  <a:lnTo>
                    <a:pt x="922" y="793"/>
                  </a:lnTo>
                  <a:lnTo>
                    <a:pt x="926" y="779"/>
                  </a:lnTo>
                  <a:lnTo>
                    <a:pt x="951" y="660"/>
                  </a:lnTo>
                  <a:lnTo>
                    <a:pt x="951" y="660"/>
                  </a:lnTo>
                  <a:lnTo>
                    <a:pt x="957" y="628"/>
                  </a:lnTo>
                  <a:lnTo>
                    <a:pt x="959" y="598"/>
                  </a:lnTo>
                  <a:lnTo>
                    <a:pt x="959" y="571"/>
                  </a:lnTo>
                  <a:lnTo>
                    <a:pt x="954" y="546"/>
                  </a:lnTo>
                  <a:lnTo>
                    <a:pt x="948" y="523"/>
                  </a:lnTo>
                  <a:lnTo>
                    <a:pt x="943" y="514"/>
                  </a:lnTo>
                  <a:lnTo>
                    <a:pt x="937" y="503"/>
                  </a:lnTo>
                  <a:lnTo>
                    <a:pt x="931" y="494"/>
                  </a:lnTo>
                  <a:lnTo>
                    <a:pt x="925" y="486"/>
                  </a:lnTo>
                  <a:lnTo>
                    <a:pt x="917" y="478"/>
                  </a:lnTo>
                  <a:lnTo>
                    <a:pt x="908" y="470"/>
                  </a:lnTo>
                  <a:lnTo>
                    <a:pt x="908" y="47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419" name="Google Shape;419;p64"/>
          <p:cNvSpPr txBox="1">
            <a:spLocks noGrp="1"/>
          </p:cNvSpPr>
          <p:nvPr>
            <p:ph type="sldNum" idx="12"/>
          </p:nvPr>
        </p:nvSpPr>
        <p:spPr>
          <a:xfrm>
            <a:off x="11734800" y="6512110"/>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a:solidFill>
                  <a:schemeClr val="dk1"/>
                </a:solidFill>
                <a:latin typeface="Century Gothic"/>
                <a:ea typeface="Century Gothic"/>
                <a:cs typeface="Century Gothic"/>
                <a:sym typeface="Century Gothic"/>
              </a:defRPr>
            </a:lvl1pPr>
            <a:lvl2pPr marL="0" marR="0" lvl="1" indent="0" algn="l" rtl="0">
              <a:spcBef>
                <a:spcPts val="0"/>
              </a:spcBef>
              <a:buNone/>
              <a:defRPr sz="803" b="1">
                <a:solidFill>
                  <a:schemeClr val="dk1"/>
                </a:solidFill>
                <a:latin typeface="Century Gothic"/>
                <a:ea typeface="Century Gothic"/>
                <a:cs typeface="Century Gothic"/>
                <a:sym typeface="Century Gothic"/>
              </a:defRPr>
            </a:lvl2pPr>
            <a:lvl3pPr marL="0" marR="0" lvl="2" indent="0" algn="l" rtl="0">
              <a:spcBef>
                <a:spcPts val="0"/>
              </a:spcBef>
              <a:buNone/>
              <a:defRPr sz="803" b="1">
                <a:solidFill>
                  <a:schemeClr val="dk1"/>
                </a:solidFill>
                <a:latin typeface="Century Gothic"/>
                <a:ea typeface="Century Gothic"/>
                <a:cs typeface="Century Gothic"/>
                <a:sym typeface="Century Gothic"/>
              </a:defRPr>
            </a:lvl3pPr>
            <a:lvl4pPr marL="0" marR="0" lvl="3" indent="0" algn="l" rtl="0">
              <a:spcBef>
                <a:spcPts val="0"/>
              </a:spcBef>
              <a:buNone/>
              <a:defRPr sz="803" b="1">
                <a:solidFill>
                  <a:schemeClr val="dk1"/>
                </a:solidFill>
                <a:latin typeface="Century Gothic"/>
                <a:ea typeface="Century Gothic"/>
                <a:cs typeface="Century Gothic"/>
                <a:sym typeface="Century Gothic"/>
              </a:defRPr>
            </a:lvl4pPr>
            <a:lvl5pPr marL="0" marR="0" lvl="4" indent="0" algn="l" rtl="0">
              <a:spcBef>
                <a:spcPts val="0"/>
              </a:spcBef>
              <a:buNone/>
              <a:defRPr sz="803" b="1">
                <a:solidFill>
                  <a:schemeClr val="dk1"/>
                </a:solidFill>
                <a:latin typeface="Century Gothic"/>
                <a:ea typeface="Century Gothic"/>
                <a:cs typeface="Century Gothic"/>
                <a:sym typeface="Century Gothic"/>
              </a:defRPr>
            </a:lvl5pPr>
            <a:lvl6pPr marL="0" marR="0" lvl="5" indent="0" algn="l" rtl="0">
              <a:spcBef>
                <a:spcPts val="0"/>
              </a:spcBef>
              <a:buNone/>
              <a:defRPr sz="803" b="1">
                <a:solidFill>
                  <a:schemeClr val="dk1"/>
                </a:solidFill>
                <a:latin typeface="Century Gothic"/>
                <a:ea typeface="Century Gothic"/>
                <a:cs typeface="Century Gothic"/>
                <a:sym typeface="Century Gothic"/>
              </a:defRPr>
            </a:lvl6pPr>
            <a:lvl7pPr marL="0" marR="0" lvl="6" indent="0" algn="l" rtl="0">
              <a:spcBef>
                <a:spcPts val="0"/>
              </a:spcBef>
              <a:buNone/>
              <a:defRPr sz="803" b="1">
                <a:solidFill>
                  <a:schemeClr val="dk1"/>
                </a:solidFill>
                <a:latin typeface="Century Gothic"/>
                <a:ea typeface="Century Gothic"/>
                <a:cs typeface="Century Gothic"/>
                <a:sym typeface="Century Gothic"/>
              </a:defRPr>
            </a:lvl7pPr>
            <a:lvl8pPr marL="0" marR="0" lvl="7" indent="0" algn="l" rtl="0">
              <a:spcBef>
                <a:spcPts val="0"/>
              </a:spcBef>
              <a:buNone/>
              <a:defRPr sz="803" b="1">
                <a:solidFill>
                  <a:schemeClr val="dk1"/>
                </a:solidFill>
                <a:latin typeface="Century Gothic"/>
                <a:ea typeface="Century Gothic"/>
                <a:cs typeface="Century Gothic"/>
                <a:sym typeface="Century Gothic"/>
              </a:defRPr>
            </a:lvl8pPr>
            <a:lvl9pPr marL="0" marR="0" lvl="8" indent="0" algn="l" rtl="0">
              <a:spcBef>
                <a:spcPts val="0"/>
              </a:spcBef>
              <a:buNone/>
              <a:defRPr sz="803" b="1">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pic>
        <p:nvPicPr>
          <p:cNvPr id="420" name="Google Shape;420;p64" descr="Logotipo&#10;&#10;Descrição gerada automaticamente"/>
          <p:cNvPicPr preferRelativeResize="0"/>
          <p:nvPr/>
        </p:nvPicPr>
        <p:blipFill rotWithShape="1">
          <a:blip r:embed="rId2">
            <a:alphaModFix/>
          </a:blip>
          <a:srcRect/>
          <a:stretch/>
        </p:blipFill>
        <p:spPr>
          <a:xfrm>
            <a:off x="10909936" y="6571843"/>
            <a:ext cx="587145" cy="165112"/>
          </a:xfrm>
          <a:prstGeom prst="rect">
            <a:avLst/>
          </a:prstGeom>
          <a:noFill/>
          <a:ln>
            <a:noFill/>
          </a:ln>
        </p:spPr>
      </p:pic>
    </p:spTree>
    <p:extLst>
      <p:ext uri="{BB962C8B-B14F-4D97-AF65-F5344CB8AC3E}">
        <p14:creationId xmlns:p14="http://schemas.microsoft.com/office/powerpoint/2010/main" val="177086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472"/>
        <p:cNvGrpSpPr/>
        <p:nvPr/>
      </p:nvGrpSpPr>
      <p:grpSpPr>
        <a:xfrm>
          <a:off x="0" y="0"/>
          <a:ext cx="0" cy="0"/>
          <a:chOff x="0" y="0"/>
          <a:chExt cx="0" cy="0"/>
        </a:xfrm>
      </p:grpSpPr>
      <p:sp>
        <p:nvSpPr>
          <p:cNvPr id="473" name="Google Shape;473;p67"/>
          <p:cNvSpPr txBox="1">
            <a:spLocks noGrp="1"/>
          </p:cNvSpPr>
          <p:nvPr>
            <p:ph type="title"/>
          </p:nvPr>
        </p:nvSpPr>
        <p:spPr>
          <a:xfrm>
            <a:off x="839788" y="457200"/>
            <a:ext cx="3932237" cy="1600200"/>
          </a:xfrm>
          <a:prstGeom prst="rect">
            <a:avLst/>
          </a:prstGeom>
          <a:noFill/>
          <a:ln>
            <a:noFill/>
          </a:ln>
        </p:spPr>
        <p:txBody>
          <a:bodyPr spcFirstLastPara="1" wrap="square" lIns="0" tIns="192000" rIns="0" bIns="0" anchor="b" anchorCtr="0">
            <a:noAutofit/>
          </a:bodyPr>
          <a:lstStyle>
            <a:lvl1pPr lvl="0" algn="l">
              <a:lnSpc>
                <a:spcPct val="90000"/>
              </a:lnSpc>
              <a:spcBef>
                <a:spcPts val="0"/>
              </a:spcBef>
              <a:spcAft>
                <a:spcPts val="0"/>
              </a:spcAft>
              <a:buClr>
                <a:srgbClr val="0070C0"/>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67"/>
          <p:cNvSpPr>
            <a:spLocks noGrp="1"/>
          </p:cNvSpPr>
          <p:nvPr>
            <p:ph type="pic" idx="2"/>
          </p:nvPr>
        </p:nvSpPr>
        <p:spPr>
          <a:xfrm>
            <a:off x="5183188" y="987425"/>
            <a:ext cx="6172200" cy="4873625"/>
          </a:xfrm>
          <a:prstGeom prst="rect">
            <a:avLst/>
          </a:prstGeom>
          <a:noFill/>
          <a:ln>
            <a:noFill/>
          </a:ln>
        </p:spPr>
      </p:sp>
      <p:sp>
        <p:nvSpPr>
          <p:cNvPr id="475" name="Google Shape;475;p67"/>
          <p:cNvSpPr txBox="1">
            <a:spLocks noGrp="1"/>
          </p:cNvSpPr>
          <p:nvPr>
            <p:ph type="body" idx="1"/>
          </p:nvPr>
        </p:nvSpPr>
        <p:spPr>
          <a:xfrm>
            <a:off x="839788" y="2057400"/>
            <a:ext cx="3932237" cy="381158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0070C0"/>
              </a:buClr>
              <a:buSzPts val="1600"/>
              <a:buNone/>
              <a:defRPr sz="1600"/>
            </a:lvl1pPr>
            <a:lvl2pPr marL="914400" lvl="1" indent="-228600" algn="l">
              <a:lnSpc>
                <a:spcPct val="90000"/>
              </a:lnSpc>
              <a:spcBef>
                <a:spcPts val="500"/>
              </a:spcBef>
              <a:spcAft>
                <a:spcPts val="0"/>
              </a:spcAft>
              <a:buClr>
                <a:srgbClr val="0070C0"/>
              </a:buClr>
              <a:buSzPts val="1400"/>
              <a:buNone/>
              <a:defRPr sz="1400"/>
            </a:lvl2pPr>
            <a:lvl3pPr marL="1371600" lvl="2" indent="-228600" algn="l">
              <a:lnSpc>
                <a:spcPct val="90000"/>
              </a:lnSpc>
              <a:spcBef>
                <a:spcPts val="500"/>
              </a:spcBef>
              <a:spcAft>
                <a:spcPts val="0"/>
              </a:spcAft>
              <a:buClr>
                <a:srgbClr val="0070C0"/>
              </a:buClr>
              <a:buSzPts val="1200"/>
              <a:buNone/>
              <a:defRPr sz="1200"/>
            </a:lvl3pPr>
            <a:lvl4pPr marL="1828800" lvl="3" indent="-228600" algn="l">
              <a:lnSpc>
                <a:spcPct val="90000"/>
              </a:lnSpc>
              <a:spcBef>
                <a:spcPts val="500"/>
              </a:spcBef>
              <a:spcAft>
                <a:spcPts val="0"/>
              </a:spcAft>
              <a:buClr>
                <a:srgbClr val="0070C0"/>
              </a:buClr>
              <a:buSzPts val="1000"/>
              <a:buNone/>
              <a:defRPr sz="1000"/>
            </a:lvl4pPr>
            <a:lvl5pPr marL="2286000" lvl="4" indent="-228600" algn="l">
              <a:lnSpc>
                <a:spcPct val="90000"/>
              </a:lnSpc>
              <a:spcBef>
                <a:spcPts val="500"/>
              </a:spcBef>
              <a:spcAft>
                <a:spcPts val="0"/>
              </a:spcAft>
              <a:buClr>
                <a:srgbClr val="0070C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76" name="Google Shape;476;p67"/>
          <p:cNvCxnSpPr/>
          <p:nvPr/>
        </p:nvCxnSpPr>
        <p:spPr>
          <a:xfrm>
            <a:off x="300038" y="6378497"/>
            <a:ext cx="11894703" cy="0"/>
          </a:xfrm>
          <a:prstGeom prst="straightConnector1">
            <a:avLst/>
          </a:prstGeom>
          <a:noFill/>
          <a:ln w="9525" cap="flat" cmpd="sng">
            <a:solidFill>
              <a:srgbClr val="00B0F0"/>
            </a:solidFill>
            <a:prstDash val="solid"/>
            <a:miter lim="800000"/>
            <a:headEnd type="oval" w="med" len="med"/>
            <a:tailEnd type="none" w="sm" len="sm"/>
          </a:ln>
        </p:spPr>
      </p:cxnSp>
      <p:grpSp>
        <p:nvGrpSpPr>
          <p:cNvPr id="477" name="Google Shape;477;p67"/>
          <p:cNvGrpSpPr/>
          <p:nvPr/>
        </p:nvGrpSpPr>
        <p:grpSpPr>
          <a:xfrm>
            <a:off x="300038" y="6551592"/>
            <a:ext cx="1357655" cy="218851"/>
            <a:chOff x="0" y="1541"/>
            <a:chExt cx="7680" cy="1238"/>
          </a:xfrm>
        </p:grpSpPr>
        <p:sp>
          <p:nvSpPr>
            <p:cNvPr id="478" name="Google Shape;478;p67"/>
            <p:cNvSpPr/>
            <p:nvPr/>
          </p:nvSpPr>
          <p:spPr>
            <a:xfrm>
              <a:off x="0" y="1891"/>
              <a:ext cx="92" cy="92"/>
            </a:xfrm>
            <a:custGeom>
              <a:avLst/>
              <a:gdLst/>
              <a:ahLst/>
              <a:cxnLst/>
              <a:rect l="l" t="t" r="r" b="b"/>
              <a:pathLst>
                <a:path w="183" h="183" extrusionOk="0">
                  <a:moveTo>
                    <a:pt x="183" y="92"/>
                  </a:moveTo>
                  <a:lnTo>
                    <a:pt x="183" y="92"/>
                  </a:lnTo>
                  <a:lnTo>
                    <a:pt x="183" y="102"/>
                  </a:lnTo>
                  <a:lnTo>
                    <a:pt x="182" y="111"/>
                  </a:lnTo>
                  <a:lnTo>
                    <a:pt x="176" y="128"/>
                  </a:lnTo>
                  <a:lnTo>
                    <a:pt x="168" y="143"/>
                  </a:lnTo>
                  <a:lnTo>
                    <a:pt x="157" y="157"/>
                  </a:lnTo>
                  <a:lnTo>
                    <a:pt x="143" y="168"/>
                  </a:lnTo>
                  <a:lnTo>
                    <a:pt x="128" y="176"/>
                  </a:lnTo>
                  <a:lnTo>
                    <a:pt x="111" y="182"/>
                  </a:lnTo>
                  <a:lnTo>
                    <a:pt x="102" y="183"/>
                  </a:lnTo>
                  <a:lnTo>
                    <a:pt x="93" y="183"/>
                  </a:lnTo>
                  <a:lnTo>
                    <a:pt x="93" y="183"/>
                  </a:lnTo>
                  <a:lnTo>
                    <a:pt x="83" y="183"/>
                  </a:lnTo>
                  <a:lnTo>
                    <a:pt x="74" y="182"/>
                  </a:lnTo>
                  <a:lnTo>
                    <a:pt x="57" y="176"/>
                  </a:lnTo>
                  <a:lnTo>
                    <a:pt x="42" y="168"/>
                  </a:lnTo>
                  <a:lnTo>
                    <a:pt x="28" y="157"/>
                  </a:lnTo>
                  <a:lnTo>
                    <a:pt x="17" y="143"/>
                  </a:lnTo>
                  <a:lnTo>
                    <a:pt x="8" y="128"/>
                  </a:lnTo>
                  <a:lnTo>
                    <a:pt x="3" y="111"/>
                  </a:lnTo>
                  <a:lnTo>
                    <a:pt x="2" y="102"/>
                  </a:lnTo>
                  <a:lnTo>
                    <a:pt x="0" y="92"/>
                  </a:lnTo>
                  <a:lnTo>
                    <a:pt x="0" y="92"/>
                  </a:lnTo>
                  <a:lnTo>
                    <a:pt x="2" y="83"/>
                  </a:lnTo>
                  <a:lnTo>
                    <a:pt x="3" y="74"/>
                  </a:lnTo>
                  <a:lnTo>
                    <a:pt x="8" y="57"/>
                  </a:lnTo>
                  <a:lnTo>
                    <a:pt x="17" y="42"/>
                  </a:lnTo>
                  <a:lnTo>
                    <a:pt x="28" y="28"/>
                  </a:lnTo>
                  <a:lnTo>
                    <a:pt x="42" y="17"/>
                  </a:lnTo>
                  <a:lnTo>
                    <a:pt x="57" y="8"/>
                  </a:lnTo>
                  <a:lnTo>
                    <a:pt x="74" y="3"/>
                  </a:lnTo>
                  <a:lnTo>
                    <a:pt x="83" y="1"/>
                  </a:lnTo>
                  <a:lnTo>
                    <a:pt x="93" y="0"/>
                  </a:lnTo>
                  <a:lnTo>
                    <a:pt x="93" y="0"/>
                  </a:lnTo>
                  <a:lnTo>
                    <a:pt x="102" y="1"/>
                  </a:lnTo>
                  <a:lnTo>
                    <a:pt x="111" y="3"/>
                  </a:lnTo>
                  <a:lnTo>
                    <a:pt x="128" y="8"/>
                  </a:lnTo>
                  <a:lnTo>
                    <a:pt x="143" y="17"/>
                  </a:lnTo>
                  <a:lnTo>
                    <a:pt x="157" y="28"/>
                  </a:lnTo>
                  <a:lnTo>
                    <a:pt x="168" y="42"/>
                  </a:lnTo>
                  <a:lnTo>
                    <a:pt x="176" y="57"/>
                  </a:lnTo>
                  <a:lnTo>
                    <a:pt x="182" y="74"/>
                  </a:lnTo>
                  <a:lnTo>
                    <a:pt x="183" y="83"/>
                  </a:lnTo>
                  <a:lnTo>
                    <a:pt x="183" y="92"/>
                  </a:lnTo>
                  <a:lnTo>
                    <a:pt x="183" y="9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9" name="Google Shape;479;p67"/>
            <p:cNvSpPr/>
            <p:nvPr/>
          </p:nvSpPr>
          <p:spPr>
            <a:xfrm>
              <a:off x="1676" y="1774"/>
              <a:ext cx="97" cy="97"/>
            </a:xfrm>
            <a:custGeom>
              <a:avLst/>
              <a:gdLst/>
              <a:ahLst/>
              <a:cxnLst/>
              <a:rect l="l" t="t" r="r" b="b"/>
              <a:pathLst>
                <a:path w="194" h="194" extrusionOk="0">
                  <a:moveTo>
                    <a:pt x="194" y="97"/>
                  </a:moveTo>
                  <a:lnTo>
                    <a:pt x="194" y="97"/>
                  </a:lnTo>
                  <a:lnTo>
                    <a:pt x="194" y="108"/>
                  </a:lnTo>
                  <a:lnTo>
                    <a:pt x="192" y="117"/>
                  </a:lnTo>
                  <a:lnTo>
                    <a:pt x="189" y="126"/>
                  </a:lnTo>
                  <a:lnTo>
                    <a:pt x="186" y="135"/>
                  </a:lnTo>
                  <a:lnTo>
                    <a:pt x="179" y="152"/>
                  </a:lnTo>
                  <a:lnTo>
                    <a:pt x="166" y="166"/>
                  </a:lnTo>
                  <a:lnTo>
                    <a:pt x="151" y="178"/>
                  </a:lnTo>
                  <a:lnTo>
                    <a:pt x="135" y="186"/>
                  </a:lnTo>
                  <a:lnTo>
                    <a:pt x="126" y="189"/>
                  </a:lnTo>
                  <a:lnTo>
                    <a:pt x="117" y="192"/>
                  </a:lnTo>
                  <a:lnTo>
                    <a:pt x="108" y="194"/>
                  </a:lnTo>
                  <a:lnTo>
                    <a:pt x="97" y="194"/>
                  </a:lnTo>
                  <a:lnTo>
                    <a:pt x="97" y="194"/>
                  </a:lnTo>
                  <a:lnTo>
                    <a:pt x="88" y="194"/>
                  </a:lnTo>
                  <a:lnTo>
                    <a:pt x="78" y="192"/>
                  </a:lnTo>
                  <a:lnTo>
                    <a:pt x="69" y="189"/>
                  </a:lnTo>
                  <a:lnTo>
                    <a:pt x="60" y="186"/>
                  </a:lnTo>
                  <a:lnTo>
                    <a:pt x="43" y="178"/>
                  </a:lnTo>
                  <a:lnTo>
                    <a:pt x="29" y="166"/>
                  </a:lnTo>
                  <a:lnTo>
                    <a:pt x="17" y="152"/>
                  </a:lnTo>
                  <a:lnTo>
                    <a:pt x="7" y="135"/>
                  </a:lnTo>
                  <a:lnTo>
                    <a:pt x="4" y="126"/>
                  </a:lnTo>
                  <a:lnTo>
                    <a:pt x="3" y="117"/>
                  </a:lnTo>
                  <a:lnTo>
                    <a:pt x="1" y="108"/>
                  </a:lnTo>
                  <a:lnTo>
                    <a:pt x="0" y="97"/>
                  </a:lnTo>
                  <a:lnTo>
                    <a:pt x="0" y="97"/>
                  </a:lnTo>
                  <a:lnTo>
                    <a:pt x="1" y="87"/>
                  </a:lnTo>
                  <a:lnTo>
                    <a:pt x="3" y="78"/>
                  </a:lnTo>
                  <a:lnTo>
                    <a:pt x="4" y="69"/>
                  </a:lnTo>
                  <a:lnTo>
                    <a:pt x="7" y="60"/>
                  </a:lnTo>
                  <a:lnTo>
                    <a:pt x="17" y="43"/>
                  </a:lnTo>
                  <a:lnTo>
                    <a:pt x="29" y="29"/>
                  </a:lnTo>
                  <a:lnTo>
                    <a:pt x="43" y="17"/>
                  </a:lnTo>
                  <a:lnTo>
                    <a:pt x="60" y="7"/>
                  </a:lnTo>
                  <a:lnTo>
                    <a:pt x="69" y="4"/>
                  </a:lnTo>
                  <a:lnTo>
                    <a:pt x="78" y="3"/>
                  </a:lnTo>
                  <a:lnTo>
                    <a:pt x="88" y="1"/>
                  </a:lnTo>
                  <a:lnTo>
                    <a:pt x="97" y="0"/>
                  </a:lnTo>
                  <a:lnTo>
                    <a:pt x="97" y="0"/>
                  </a:lnTo>
                  <a:lnTo>
                    <a:pt x="108" y="1"/>
                  </a:lnTo>
                  <a:lnTo>
                    <a:pt x="117" y="3"/>
                  </a:lnTo>
                  <a:lnTo>
                    <a:pt x="126" y="4"/>
                  </a:lnTo>
                  <a:lnTo>
                    <a:pt x="135" y="7"/>
                  </a:lnTo>
                  <a:lnTo>
                    <a:pt x="151" y="17"/>
                  </a:lnTo>
                  <a:lnTo>
                    <a:pt x="166" y="29"/>
                  </a:lnTo>
                  <a:lnTo>
                    <a:pt x="179" y="43"/>
                  </a:lnTo>
                  <a:lnTo>
                    <a:pt x="186" y="60"/>
                  </a:lnTo>
                  <a:lnTo>
                    <a:pt x="189" y="69"/>
                  </a:lnTo>
                  <a:lnTo>
                    <a:pt x="192" y="78"/>
                  </a:lnTo>
                  <a:lnTo>
                    <a:pt x="194" y="87"/>
                  </a:lnTo>
                  <a:lnTo>
                    <a:pt x="194" y="97"/>
                  </a:lnTo>
                  <a:lnTo>
                    <a:pt x="194" y="9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0" name="Google Shape;480;p67"/>
            <p:cNvSpPr/>
            <p:nvPr/>
          </p:nvSpPr>
          <p:spPr>
            <a:xfrm>
              <a:off x="849" y="1958"/>
              <a:ext cx="142" cy="142"/>
            </a:xfrm>
            <a:custGeom>
              <a:avLst/>
              <a:gdLst/>
              <a:ahLst/>
              <a:cxnLst/>
              <a:rect l="l" t="t" r="r" b="b"/>
              <a:pathLst>
                <a:path w="284" h="284" extrusionOk="0">
                  <a:moveTo>
                    <a:pt x="284" y="142"/>
                  </a:moveTo>
                  <a:lnTo>
                    <a:pt x="284" y="142"/>
                  </a:lnTo>
                  <a:lnTo>
                    <a:pt x="283" y="156"/>
                  </a:lnTo>
                  <a:lnTo>
                    <a:pt x="281" y="170"/>
                  </a:lnTo>
                  <a:lnTo>
                    <a:pt x="278" y="184"/>
                  </a:lnTo>
                  <a:lnTo>
                    <a:pt x="273" y="196"/>
                  </a:lnTo>
                  <a:lnTo>
                    <a:pt x="267" y="208"/>
                  </a:lnTo>
                  <a:lnTo>
                    <a:pt x="259" y="221"/>
                  </a:lnTo>
                  <a:lnTo>
                    <a:pt x="252" y="231"/>
                  </a:lnTo>
                  <a:lnTo>
                    <a:pt x="242" y="242"/>
                  </a:lnTo>
                  <a:lnTo>
                    <a:pt x="232" y="251"/>
                  </a:lnTo>
                  <a:lnTo>
                    <a:pt x="221" y="259"/>
                  </a:lnTo>
                  <a:lnTo>
                    <a:pt x="210" y="265"/>
                  </a:lnTo>
                  <a:lnTo>
                    <a:pt x="198" y="271"/>
                  </a:lnTo>
                  <a:lnTo>
                    <a:pt x="184" y="276"/>
                  </a:lnTo>
                  <a:lnTo>
                    <a:pt x="172" y="281"/>
                  </a:lnTo>
                  <a:lnTo>
                    <a:pt x="156" y="282"/>
                  </a:lnTo>
                  <a:lnTo>
                    <a:pt x="142" y="284"/>
                  </a:lnTo>
                  <a:lnTo>
                    <a:pt x="142" y="284"/>
                  </a:lnTo>
                  <a:lnTo>
                    <a:pt x="128" y="282"/>
                  </a:lnTo>
                  <a:lnTo>
                    <a:pt x="115" y="281"/>
                  </a:lnTo>
                  <a:lnTo>
                    <a:pt x="101" y="276"/>
                  </a:lnTo>
                  <a:lnTo>
                    <a:pt x="87" y="271"/>
                  </a:lnTo>
                  <a:lnTo>
                    <a:pt x="74" y="265"/>
                  </a:lnTo>
                  <a:lnTo>
                    <a:pt x="64" y="259"/>
                  </a:lnTo>
                  <a:lnTo>
                    <a:pt x="53" y="251"/>
                  </a:lnTo>
                  <a:lnTo>
                    <a:pt x="42" y="242"/>
                  </a:lnTo>
                  <a:lnTo>
                    <a:pt x="33" y="231"/>
                  </a:lnTo>
                  <a:lnTo>
                    <a:pt x="25" y="221"/>
                  </a:lnTo>
                  <a:lnTo>
                    <a:pt x="17" y="208"/>
                  </a:lnTo>
                  <a:lnTo>
                    <a:pt x="11" y="196"/>
                  </a:lnTo>
                  <a:lnTo>
                    <a:pt x="7" y="184"/>
                  </a:lnTo>
                  <a:lnTo>
                    <a:pt x="3" y="170"/>
                  </a:lnTo>
                  <a:lnTo>
                    <a:pt x="2" y="156"/>
                  </a:lnTo>
                  <a:lnTo>
                    <a:pt x="0" y="142"/>
                  </a:lnTo>
                  <a:lnTo>
                    <a:pt x="0" y="142"/>
                  </a:lnTo>
                  <a:lnTo>
                    <a:pt x="2" y="126"/>
                  </a:lnTo>
                  <a:lnTo>
                    <a:pt x="3" y="113"/>
                  </a:lnTo>
                  <a:lnTo>
                    <a:pt x="7" y="99"/>
                  </a:lnTo>
                  <a:lnTo>
                    <a:pt x="11" y="86"/>
                  </a:lnTo>
                  <a:lnTo>
                    <a:pt x="17" y="74"/>
                  </a:lnTo>
                  <a:lnTo>
                    <a:pt x="25" y="62"/>
                  </a:lnTo>
                  <a:lnTo>
                    <a:pt x="33" y="51"/>
                  </a:lnTo>
                  <a:lnTo>
                    <a:pt x="42" y="42"/>
                  </a:lnTo>
                  <a:lnTo>
                    <a:pt x="53" y="32"/>
                  </a:lnTo>
                  <a:lnTo>
                    <a:pt x="64" y="25"/>
                  </a:lnTo>
                  <a:lnTo>
                    <a:pt x="74" y="17"/>
                  </a:lnTo>
                  <a:lnTo>
                    <a:pt x="87" y="11"/>
                  </a:lnTo>
                  <a:lnTo>
                    <a:pt x="101" y="6"/>
                  </a:lnTo>
                  <a:lnTo>
                    <a:pt x="115" y="3"/>
                  </a:lnTo>
                  <a:lnTo>
                    <a:pt x="128" y="0"/>
                  </a:lnTo>
                  <a:lnTo>
                    <a:pt x="142" y="0"/>
                  </a:lnTo>
                  <a:lnTo>
                    <a:pt x="142" y="0"/>
                  </a:lnTo>
                  <a:lnTo>
                    <a:pt x="156" y="0"/>
                  </a:lnTo>
                  <a:lnTo>
                    <a:pt x="172" y="3"/>
                  </a:lnTo>
                  <a:lnTo>
                    <a:pt x="184" y="6"/>
                  </a:lnTo>
                  <a:lnTo>
                    <a:pt x="198" y="11"/>
                  </a:lnTo>
                  <a:lnTo>
                    <a:pt x="210" y="17"/>
                  </a:lnTo>
                  <a:lnTo>
                    <a:pt x="221" y="25"/>
                  </a:lnTo>
                  <a:lnTo>
                    <a:pt x="232" y="32"/>
                  </a:lnTo>
                  <a:lnTo>
                    <a:pt x="242" y="42"/>
                  </a:lnTo>
                  <a:lnTo>
                    <a:pt x="252" y="51"/>
                  </a:lnTo>
                  <a:lnTo>
                    <a:pt x="259" y="62"/>
                  </a:lnTo>
                  <a:lnTo>
                    <a:pt x="267" y="74"/>
                  </a:lnTo>
                  <a:lnTo>
                    <a:pt x="273" y="86"/>
                  </a:lnTo>
                  <a:lnTo>
                    <a:pt x="278" y="99"/>
                  </a:lnTo>
                  <a:lnTo>
                    <a:pt x="281" y="113"/>
                  </a:lnTo>
                  <a:lnTo>
                    <a:pt x="283" y="126"/>
                  </a:lnTo>
                  <a:lnTo>
                    <a:pt x="284" y="142"/>
                  </a:lnTo>
                  <a:lnTo>
                    <a:pt x="284" y="14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1" name="Google Shape;481;p67"/>
            <p:cNvSpPr/>
            <p:nvPr/>
          </p:nvSpPr>
          <p:spPr>
            <a:xfrm>
              <a:off x="720" y="2057"/>
              <a:ext cx="122" cy="122"/>
            </a:xfrm>
            <a:custGeom>
              <a:avLst/>
              <a:gdLst/>
              <a:ahLst/>
              <a:cxnLst/>
              <a:rect l="l" t="t" r="r" b="b"/>
              <a:pathLst>
                <a:path w="244" h="244" extrusionOk="0">
                  <a:moveTo>
                    <a:pt x="244" y="122"/>
                  </a:moveTo>
                  <a:lnTo>
                    <a:pt x="244" y="122"/>
                  </a:lnTo>
                  <a:lnTo>
                    <a:pt x="244" y="134"/>
                  </a:lnTo>
                  <a:lnTo>
                    <a:pt x="242" y="146"/>
                  </a:lnTo>
                  <a:lnTo>
                    <a:pt x="239" y="159"/>
                  </a:lnTo>
                  <a:lnTo>
                    <a:pt x="234" y="170"/>
                  </a:lnTo>
                  <a:lnTo>
                    <a:pt x="230" y="180"/>
                  </a:lnTo>
                  <a:lnTo>
                    <a:pt x="223" y="190"/>
                  </a:lnTo>
                  <a:lnTo>
                    <a:pt x="216" y="200"/>
                  </a:lnTo>
                  <a:lnTo>
                    <a:pt x="208" y="208"/>
                  </a:lnTo>
                  <a:lnTo>
                    <a:pt x="199" y="216"/>
                  </a:lnTo>
                  <a:lnTo>
                    <a:pt x="190" y="224"/>
                  </a:lnTo>
                  <a:lnTo>
                    <a:pt x="180" y="230"/>
                  </a:lnTo>
                  <a:lnTo>
                    <a:pt x="170" y="234"/>
                  </a:lnTo>
                  <a:lnTo>
                    <a:pt x="159" y="239"/>
                  </a:lnTo>
                  <a:lnTo>
                    <a:pt x="146" y="242"/>
                  </a:lnTo>
                  <a:lnTo>
                    <a:pt x="134" y="244"/>
                  </a:lnTo>
                  <a:lnTo>
                    <a:pt x="122" y="244"/>
                  </a:lnTo>
                  <a:lnTo>
                    <a:pt x="122" y="244"/>
                  </a:lnTo>
                  <a:lnTo>
                    <a:pt x="109" y="244"/>
                  </a:lnTo>
                  <a:lnTo>
                    <a:pt x="97" y="242"/>
                  </a:lnTo>
                  <a:lnTo>
                    <a:pt x="86" y="239"/>
                  </a:lnTo>
                  <a:lnTo>
                    <a:pt x="74" y="234"/>
                  </a:lnTo>
                  <a:lnTo>
                    <a:pt x="63" y="230"/>
                  </a:lnTo>
                  <a:lnTo>
                    <a:pt x="54" y="224"/>
                  </a:lnTo>
                  <a:lnTo>
                    <a:pt x="45" y="216"/>
                  </a:lnTo>
                  <a:lnTo>
                    <a:pt x="35" y="208"/>
                  </a:lnTo>
                  <a:lnTo>
                    <a:pt x="28" y="200"/>
                  </a:lnTo>
                  <a:lnTo>
                    <a:pt x="22" y="190"/>
                  </a:lnTo>
                  <a:lnTo>
                    <a:pt x="15" y="180"/>
                  </a:lnTo>
                  <a:lnTo>
                    <a:pt x="9" y="170"/>
                  </a:lnTo>
                  <a:lnTo>
                    <a:pt x="6" y="159"/>
                  </a:lnTo>
                  <a:lnTo>
                    <a:pt x="3" y="146"/>
                  </a:lnTo>
                  <a:lnTo>
                    <a:pt x="0" y="134"/>
                  </a:lnTo>
                  <a:lnTo>
                    <a:pt x="0" y="122"/>
                  </a:lnTo>
                  <a:lnTo>
                    <a:pt x="0" y="122"/>
                  </a:lnTo>
                  <a:lnTo>
                    <a:pt x="0" y="109"/>
                  </a:lnTo>
                  <a:lnTo>
                    <a:pt x="3" y="97"/>
                  </a:lnTo>
                  <a:lnTo>
                    <a:pt x="6" y="86"/>
                  </a:lnTo>
                  <a:lnTo>
                    <a:pt x="9" y="74"/>
                  </a:lnTo>
                  <a:lnTo>
                    <a:pt x="15" y="65"/>
                  </a:lnTo>
                  <a:lnTo>
                    <a:pt x="22" y="54"/>
                  </a:lnTo>
                  <a:lnTo>
                    <a:pt x="28" y="45"/>
                  </a:lnTo>
                  <a:lnTo>
                    <a:pt x="35" y="35"/>
                  </a:lnTo>
                  <a:lnTo>
                    <a:pt x="45" y="28"/>
                  </a:lnTo>
                  <a:lnTo>
                    <a:pt x="54" y="22"/>
                  </a:lnTo>
                  <a:lnTo>
                    <a:pt x="63" y="15"/>
                  </a:lnTo>
                  <a:lnTo>
                    <a:pt x="74" y="9"/>
                  </a:lnTo>
                  <a:lnTo>
                    <a:pt x="86" y="6"/>
                  </a:lnTo>
                  <a:lnTo>
                    <a:pt x="97" y="3"/>
                  </a:lnTo>
                  <a:lnTo>
                    <a:pt x="109" y="1"/>
                  </a:lnTo>
                  <a:lnTo>
                    <a:pt x="122" y="0"/>
                  </a:lnTo>
                  <a:lnTo>
                    <a:pt x="122" y="0"/>
                  </a:lnTo>
                  <a:lnTo>
                    <a:pt x="134" y="1"/>
                  </a:lnTo>
                  <a:lnTo>
                    <a:pt x="146" y="3"/>
                  </a:lnTo>
                  <a:lnTo>
                    <a:pt x="159" y="6"/>
                  </a:lnTo>
                  <a:lnTo>
                    <a:pt x="170" y="9"/>
                  </a:lnTo>
                  <a:lnTo>
                    <a:pt x="180" y="15"/>
                  </a:lnTo>
                  <a:lnTo>
                    <a:pt x="190" y="22"/>
                  </a:lnTo>
                  <a:lnTo>
                    <a:pt x="199" y="28"/>
                  </a:lnTo>
                  <a:lnTo>
                    <a:pt x="208" y="35"/>
                  </a:lnTo>
                  <a:lnTo>
                    <a:pt x="216" y="45"/>
                  </a:lnTo>
                  <a:lnTo>
                    <a:pt x="223" y="54"/>
                  </a:lnTo>
                  <a:lnTo>
                    <a:pt x="230" y="65"/>
                  </a:lnTo>
                  <a:lnTo>
                    <a:pt x="234" y="74"/>
                  </a:lnTo>
                  <a:lnTo>
                    <a:pt x="239" y="86"/>
                  </a:lnTo>
                  <a:lnTo>
                    <a:pt x="242" y="97"/>
                  </a:lnTo>
                  <a:lnTo>
                    <a:pt x="244" y="109"/>
                  </a:lnTo>
                  <a:lnTo>
                    <a:pt x="244" y="122"/>
                  </a:lnTo>
                  <a:lnTo>
                    <a:pt x="244" y="1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2" name="Google Shape;482;p67"/>
            <p:cNvSpPr/>
            <p:nvPr/>
          </p:nvSpPr>
          <p:spPr>
            <a:xfrm>
              <a:off x="1182" y="2344"/>
              <a:ext cx="147" cy="147"/>
            </a:xfrm>
            <a:custGeom>
              <a:avLst/>
              <a:gdLst/>
              <a:ahLst/>
              <a:cxnLst/>
              <a:rect l="l" t="t" r="r" b="b"/>
              <a:pathLst>
                <a:path w="293" h="293" extrusionOk="0">
                  <a:moveTo>
                    <a:pt x="293" y="147"/>
                  </a:moveTo>
                  <a:lnTo>
                    <a:pt x="293" y="147"/>
                  </a:lnTo>
                  <a:lnTo>
                    <a:pt x="291" y="162"/>
                  </a:lnTo>
                  <a:lnTo>
                    <a:pt x="290" y="176"/>
                  </a:lnTo>
                  <a:lnTo>
                    <a:pt x="287" y="190"/>
                  </a:lnTo>
                  <a:lnTo>
                    <a:pt x="282" y="204"/>
                  </a:lnTo>
                  <a:lnTo>
                    <a:pt x="276" y="218"/>
                  </a:lnTo>
                  <a:lnTo>
                    <a:pt x="268" y="229"/>
                  </a:lnTo>
                  <a:lnTo>
                    <a:pt x="259" y="241"/>
                  </a:lnTo>
                  <a:lnTo>
                    <a:pt x="250" y="250"/>
                  </a:lnTo>
                  <a:lnTo>
                    <a:pt x="239" y="261"/>
                  </a:lnTo>
                  <a:lnTo>
                    <a:pt x="228" y="269"/>
                  </a:lnTo>
                  <a:lnTo>
                    <a:pt x="216" y="276"/>
                  </a:lnTo>
                  <a:lnTo>
                    <a:pt x="203" y="283"/>
                  </a:lnTo>
                  <a:lnTo>
                    <a:pt x="190" y="287"/>
                  </a:lnTo>
                  <a:lnTo>
                    <a:pt x="176" y="290"/>
                  </a:lnTo>
                  <a:lnTo>
                    <a:pt x="162" y="293"/>
                  </a:lnTo>
                  <a:lnTo>
                    <a:pt x="146" y="293"/>
                  </a:lnTo>
                  <a:lnTo>
                    <a:pt x="146" y="293"/>
                  </a:lnTo>
                  <a:lnTo>
                    <a:pt x="131" y="293"/>
                  </a:lnTo>
                  <a:lnTo>
                    <a:pt x="117" y="290"/>
                  </a:lnTo>
                  <a:lnTo>
                    <a:pt x="103" y="287"/>
                  </a:lnTo>
                  <a:lnTo>
                    <a:pt x="89" y="283"/>
                  </a:lnTo>
                  <a:lnTo>
                    <a:pt x="77" y="276"/>
                  </a:lnTo>
                  <a:lnTo>
                    <a:pt x="65" y="269"/>
                  </a:lnTo>
                  <a:lnTo>
                    <a:pt x="52" y="261"/>
                  </a:lnTo>
                  <a:lnTo>
                    <a:pt x="43" y="250"/>
                  </a:lnTo>
                  <a:lnTo>
                    <a:pt x="34" y="241"/>
                  </a:lnTo>
                  <a:lnTo>
                    <a:pt x="25" y="229"/>
                  </a:lnTo>
                  <a:lnTo>
                    <a:pt x="17" y="218"/>
                  </a:lnTo>
                  <a:lnTo>
                    <a:pt x="11" y="204"/>
                  </a:lnTo>
                  <a:lnTo>
                    <a:pt x="6" y="190"/>
                  </a:lnTo>
                  <a:lnTo>
                    <a:pt x="3" y="176"/>
                  </a:lnTo>
                  <a:lnTo>
                    <a:pt x="0" y="162"/>
                  </a:lnTo>
                  <a:lnTo>
                    <a:pt x="0" y="147"/>
                  </a:lnTo>
                  <a:lnTo>
                    <a:pt x="0" y="147"/>
                  </a:lnTo>
                  <a:lnTo>
                    <a:pt x="0" y="132"/>
                  </a:lnTo>
                  <a:lnTo>
                    <a:pt x="3" y="118"/>
                  </a:lnTo>
                  <a:lnTo>
                    <a:pt x="6" y="104"/>
                  </a:lnTo>
                  <a:lnTo>
                    <a:pt x="11" y="90"/>
                  </a:lnTo>
                  <a:lnTo>
                    <a:pt x="17" y="78"/>
                  </a:lnTo>
                  <a:lnTo>
                    <a:pt x="25" y="65"/>
                  </a:lnTo>
                  <a:lnTo>
                    <a:pt x="34" y="54"/>
                  </a:lnTo>
                  <a:lnTo>
                    <a:pt x="43" y="44"/>
                  </a:lnTo>
                  <a:lnTo>
                    <a:pt x="52" y="34"/>
                  </a:lnTo>
                  <a:lnTo>
                    <a:pt x="65" y="25"/>
                  </a:lnTo>
                  <a:lnTo>
                    <a:pt x="77" y="19"/>
                  </a:lnTo>
                  <a:lnTo>
                    <a:pt x="89" y="13"/>
                  </a:lnTo>
                  <a:lnTo>
                    <a:pt x="103" y="7"/>
                  </a:lnTo>
                  <a:lnTo>
                    <a:pt x="117" y="4"/>
                  </a:lnTo>
                  <a:lnTo>
                    <a:pt x="131" y="2"/>
                  </a:lnTo>
                  <a:lnTo>
                    <a:pt x="146" y="0"/>
                  </a:lnTo>
                  <a:lnTo>
                    <a:pt x="146" y="0"/>
                  </a:lnTo>
                  <a:lnTo>
                    <a:pt x="162" y="2"/>
                  </a:lnTo>
                  <a:lnTo>
                    <a:pt x="176" y="4"/>
                  </a:lnTo>
                  <a:lnTo>
                    <a:pt x="190" y="7"/>
                  </a:lnTo>
                  <a:lnTo>
                    <a:pt x="203" y="13"/>
                  </a:lnTo>
                  <a:lnTo>
                    <a:pt x="216" y="19"/>
                  </a:lnTo>
                  <a:lnTo>
                    <a:pt x="228" y="25"/>
                  </a:lnTo>
                  <a:lnTo>
                    <a:pt x="239" y="34"/>
                  </a:lnTo>
                  <a:lnTo>
                    <a:pt x="250" y="44"/>
                  </a:lnTo>
                  <a:lnTo>
                    <a:pt x="259" y="54"/>
                  </a:lnTo>
                  <a:lnTo>
                    <a:pt x="268" y="65"/>
                  </a:lnTo>
                  <a:lnTo>
                    <a:pt x="276" y="78"/>
                  </a:lnTo>
                  <a:lnTo>
                    <a:pt x="282" y="90"/>
                  </a:lnTo>
                  <a:lnTo>
                    <a:pt x="287" y="104"/>
                  </a:lnTo>
                  <a:lnTo>
                    <a:pt x="290" y="118"/>
                  </a:lnTo>
                  <a:lnTo>
                    <a:pt x="291" y="132"/>
                  </a:lnTo>
                  <a:lnTo>
                    <a:pt x="293" y="147"/>
                  </a:lnTo>
                  <a:lnTo>
                    <a:pt x="293" y="14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3" name="Google Shape;483;p67"/>
            <p:cNvSpPr/>
            <p:nvPr/>
          </p:nvSpPr>
          <p:spPr>
            <a:xfrm>
              <a:off x="1472" y="2205"/>
              <a:ext cx="235" cy="236"/>
            </a:xfrm>
            <a:custGeom>
              <a:avLst/>
              <a:gdLst/>
              <a:ahLst/>
              <a:cxnLst/>
              <a:rect l="l" t="t" r="r" b="b"/>
              <a:pathLst>
                <a:path w="472" h="472" extrusionOk="0">
                  <a:moveTo>
                    <a:pt x="472" y="236"/>
                  </a:moveTo>
                  <a:lnTo>
                    <a:pt x="472" y="236"/>
                  </a:lnTo>
                  <a:lnTo>
                    <a:pt x="470" y="259"/>
                  </a:lnTo>
                  <a:lnTo>
                    <a:pt x="467" y="283"/>
                  </a:lnTo>
                  <a:lnTo>
                    <a:pt x="461" y="306"/>
                  </a:lnTo>
                  <a:lnTo>
                    <a:pt x="453" y="327"/>
                  </a:lnTo>
                  <a:lnTo>
                    <a:pt x="443" y="349"/>
                  </a:lnTo>
                  <a:lnTo>
                    <a:pt x="430" y="367"/>
                  </a:lnTo>
                  <a:lnTo>
                    <a:pt x="418" y="386"/>
                  </a:lnTo>
                  <a:lnTo>
                    <a:pt x="402" y="403"/>
                  </a:lnTo>
                  <a:lnTo>
                    <a:pt x="386" y="418"/>
                  </a:lnTo>
                  <a:lnTo>
                    <a:pt x="367" y="431"/>
                  </a:lnTo>
                  <a:lnTo>
                    <a:pt x="349" y="443"/>
                  </a:lnTo>
                  <a:lnTo>
                    <a:pt x="327" y="454"/>
                  </a:lnTo>
                  <a:lnTo>
                    <a:pt x="305" y="461"/>
                  </a:lnTo>
                  <a:lnTo>
                    <a:pt x="282" y="466"/>
                  </a:lnTo>
                  <a:lnTo>
                    <a:pt x="259" y="471"/>
                  </a:lnTo>
                  <a:lnTo>
                    <a:pt x="236" y="472"/>
                  </a:lnTo>
                  <a:lnTo>
                    <a:pt x="236" y="472"/>
                  </a:lnTo>
                  <a:lnTo>
                    <a:pt x="211" y="471"/>
                  </a:lnTo>
                  <a:lnTo>
                    <a:pt x="188" y="466"/>
                  </a:lnTo>
                  <a:lnTo>
                    <a:pt x="165" y="461"/>
                  </a:lnTo>
                  <a:lnTo>
                    <a:pt x="143" y="454"/>
                  </a:lnTo>
                  <a:lnTo>
                    <a:pt x="123" y="443"/>
                  </a:lnTo>
                  <a:lnTo>
                    <a:pt x="103" y="431"/>
                  </a:lnTo>
                  <a:lnTo>
                    <a:pt x="85" y="418"/>
                  </a:lnTo>
                  <a:lnTo>
                    <a:pt x="68" y="403"/>
                  </a:lnTo>
                  <a:lnTo>
                    <a:pt x="54" y="386"/>
                  </a:lnTo>
                  <a:lnTo>
                    <a:pt x="40" y="367"/>
                  </a:lnTo>
                  <a:lnTo>
                    <a:pt x="28" y="349"/>
                  </a:lnTo>
                  <a:lnTo>
                    <a:pt x="19" y="327"/>
                  </a:lnTo>
                  <a:lnTo>
                    <a:pt x="11" y="306"/>
                  </a:lnTo>
                  <a:lnTo>
                    <a:pt x="5" y="283"/>
                  </a:lnTo>
                  <a:lnTo>
                    <a:pt x="0" y="259"/>
                  </a:lnTo>
                  <a:lnTo>
                    <a:pt x="0" y="236"/>
                  </a:lnTo>
                  <a:lnTo>
                    <a:pt x="0" y="236"/>
                  </a:lnTo>
                  <a:lnTo>
                    <a:pt x="0" y="212"/>
                  </a:lnTo>
                  <a:lnTo>
                    <a:pt x="5" y="189"/>
                  </a:lnTo>
                  <a:lnTo>
                    <a:pt x="11" y="165"/>
                  </a:lnTo>
                  <a:lnTo>
                    <a:pt x="19" y="144"/>
                  </a:lnTo>
                  <a:lnTo>
                    <a:pt x="28" y="124"/>
                  </a:lnTo>
                  <a:lnTo>
                    <a:pt x="40" y="104"/>
                  </a:lnTo>
                  <a:lnTo>
                    <a:pt x="54" y="85"/>
                  </a:lnTo>
                  <a:lnTo>
                    <a:pt x="68" y="68"/>
                  </a:lnTo>
                  <a:lnTo>
                    <a:pt x="85" y="54"/>
                  </a:lnTo>
                  <a:lnTo>
                    <a:pt x="103" y="41"/>
                  </a:lnTo>
                  <a:lnTo>
                    <a:pt x="123" y="28"/>
                  </a:lnTo>
                  <a:lnTo>
                    <a:pt x="143" y="19"/>
                  </a:lnTo>
                  <a:lnTo>
                    <a:pt x="165" y="10"/>
                  </a:lnTo>
                  <a:lnTo>
                    <a:pt x="188" y="5"/>
                  </a:lnTo>
                  <a:lnTo>
                    <a:pt x="211" y="0"/>
                  </a:lnTo>
                  <a:lnTo>
                    <a:pt x="236" y="0"/>
                  </a:lnTo>
                  <a:lnTo>
                    <a:pt x="236" y="0"/>
                  </a:lnTo>
                  <a:lnTo>
                    <a:pt x="259" y="0"/>
                  </a:lnTo>
                  <a:lnTo>
                    <a:pt x="282" y="5"/>
                  </a:lnTo>
                  <a:lnTo>
                    <a:pt x="305" y="10"/>
                  </a:lnTo>
                  <a:lnTo>
                    <a:pt x="327" y="19"/>
                  </a:lnTo>
                  <a:lnTo>
                    <a:pt x="349" y="28"/>
                  </a:lnTo>
                  <a:lnTo>
                    <a:pt x="367" y="41"/>
                  </a:lnTo>
                  <a:lnTo>
                    <a:pt x="386" y="54"/>
                  </a:lnTo>
                  <a:lnTo>
                    <a:pt x="402" y="68"/>
                  </a:lnTo>
                  <a:lnTo>
                    <a:pt x="418" y="85"/>
                  </a:lnTo>
                  <a:lnTo>
                    <a:pt x="430" y="104"/>
                  </a:lnTo>
                  <a:lnTo>
                    <a:pt x="443" y="124"/>
                  </a:lnTo>
                  <a:lnTo>
                    <a:pt x="453" y="144"/>
                  </a:lnTo>
                  <a:lnTo>
                    <a:pt x="461" y="165"/>
                  </a:lnTo>
                  <a:lnTo>
                    <a:pt x="467" y="189"/>
                  </a:lnTo>
                  <a:lnTo>
                    <a:pt x="470" y="212"/>
                  </a:lnTo>
                  <a:lnTo>
                    <a:pt x="472" y="236"/>
                  </a:lnTo>
                  <a:lnTo>
                    <a:pt x="472" y="23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4" name="Google Shape;484;p67"/>
            <p:cNvSpPr/>
            <p:nvPr/>
          </p:nvSpPr>
          <p:spPr>
            <a:xfrm>
              <a:off x="1309" y="2415"/>
              <a:ext cx="236" cy="236"/>
            </a:xfrm>
            <a:custGeom>
              <a:avLst/>
              <a:gdLst/>
              <a:ahLst/>
              <a:cxnLst/>
              <a:rect l="l" t="t" r="r" b="b"/>
              <a:pathLst>
                <a:path w="472" h="472" extrusionOk="0">
                  <a:moveTo>
                    <a:pt x="472" y="236"/>
                  </a:moveTo>
                  <a:lnTo>
                    <a:pt x="472" y="236"/>
                  </a:lnTo>
                  <a:lnTo>
                    <a:pt x="470" y="261"/>
                  </a:lnTo>
                  <a:lnTo>
                    <a:pt x="467" y="284"/>
                  </a:lnTo>
                  <a:lnTo>
                    <a:pt x="461" y="306"/>
                  </a:lnTo>
                  <a:lnTo>
                    <a:pt x="453" y="327"/>
                  </a:lnTo>
                  <a:lnTo>
                    <a:pt x="442" y="349"/>
                  </a:lnTo>
                  <a:lnTo>
                    <a:pt x="431" y="367"/>
                  </a:lnTo>
                  <a:lnTo>
                    <a:pt x="418" y="386"/>
                  </a:lnTo>
                  <a:lnTo>
                    <a:pt x="402" y="403"/>
                  </a:lnTo>
                  <a:lnTo>
                    <a:pt x="385" y="418"/>
                  </a:lnTo>
                  <a:lnTo>
                    <a:pt x="367" y="432"/>
                  </a:lnTo>
                  <a:lnTo>
                    <a:pt x="348" y="443"/>
                  </a:lnTo>
                  <a:lnTo>
                    <a:pt x="327" y="454"/>
                  </a:lnTo>
                  <a:lnTo>
                    <a:pt x="305" y="461"/>
                  </a:lnTo>
                  <a:lnTo>
                    <a:pt x="283" y="467"/>
                  </a:lnTo>
                  <a:lnTo>
                    <a:pt x="259" y="471"/>
                  </a:lnTo>
                  <a:lnTo>
                    <a:pt x="236" y="472"/>
                  </a:lnTo>
                  <a:lnTo>
                    <a:pt x="236" y="472"/>
                  </a:lnTo>
                  <a:lnTo>
                    <a:pt x="211" y="471"/>
                  </a:lnTo>
                  <a:lnTo>
                    <a:pt x="188" y="467"/>
                  </a:lnTo>
                  <a:lnTo>
                    <a:pt x="165" y="461"/>
                  </a:lnTo>
                  <a:lnTo>
                    <a:pt x="143" y="454"/>
                  </a:lnTo>
                  <a:lnTo>
                    <a:pt x="123" y="443"/>
                  </a:lnTo>
                  <a:lnTo>
                    <a:pt x="103" y="432"/>
                  </a:lnTo>
                  <a:lnTo>
                    <a:pt x="85" y="418"/>
                  </a:lnTo>
                  <a:lnTo>
                    <a:pt x="69" y="403"/>
                  </a:lnTo>
                  <a:lnTo>
                    <a:pt x="54" y="386"/>
                  </a:lnTo>
                  <a:lnTo>
                    <a:pt x="40" y="367"/>
                  </a:lnTo>
                  <a:lnTo>
                    <a:pt x="28" y="349"/>
                  </a:lnTo>
                  <a:lnTo>
                    <a:pt x="18" y="327"/>
                  </a:lnTo>
                  <a:lnTo>
                    <a:pt x="11" y="306"/>
                  </a:lnTo>
                  <a:lnTo>
                    <a:pt x="4" y="284"/>
                  </a:lnTo>
                  <a:lnTo>
                    <a:pt x="1" y="261"/>
                  </a:lnTo>
                  <a:lnTo>
                    <a:pt x="0" y="236"/>
                  </a:lnTo>
                  <a:lnTo>
                    <a:pt x="0" y="236"/>
                  </a:lnTo>
                  <a:lnTo>
                    <a:pt x="1" y="212"/>
                  </a:lnTo>
                  <a:lnTo>
                    <a:pt x="4" y="188"/>
                  </a:lnTo>
                  <a:lnTo>
                    <a:pt x="11" y="165"/>
                  </a:lnTo>
                  <a:lnTo>
                    <a:pt x="18" y="144"/>
                  </a:lnTo>
                  <a:lnTo>
                    <a:pt x="28" y="124"/>
                  </a:lnTo>
                  <a:lnTo>
                    <a:pt x="40" y="104"/>
                  </a:lnTo>
                  <a:lnTo>
                    <a:pt x="54" y="87"/>
                  </a:lnTo>
                  <a:lnTo>
                    <a:pt x="69" y="70"/>
                  </a:lnTo>
                  <a:lnTo>
                    <a:pt x="85" y="54"/>
                  </a:lnTo>
                  <a:lnTo>
                    <a:pt x="103" y="40"/>
                  </a:lnTo>
                  <a:lnTo>
                    <a:pt x="123" y="28"/>
                  </a:lnTo>
                  <a:lnTo>
                    <a:pt x="143" y="19"/>
                  </a:lnTo>
                  <a:lnTo>
                    <a:pt x="165" y="11"/>
                  </a:lnTo>
                  <a:lnTo>
                    <a:pt x="188" y="5"/>
                  </a:lnTo>
                  <a:lnTo>
                    <a:pt x="211" y="2"/>
                  </a:lnTo>
                  <a:lnTo>
                    <a:pt x="236" y="0"/>
                  </a:lnTo>
                  <a:lnTo>
                    <a:pt x="236" y="0"/>
                  </a:lnTo>
                  <a:lnTo>
                    <a:pt x="259" y="2"/>
                  </a:lnTo>
                  <a:lnTo>
                    <a:pt x="283" y="5"/>
                  </a:lnTo>
                  <a:lnTo>
                    <a:pt x="305" y="11"/>
                  </a:lnTo>
                  <a:lnTo>
                    <a:pt x="327" y="19"/>
                  </a:lnTo>
                  <a:lnTo>
                    <a:pt x="348" y="28"/>
                  </a:lnTo>
                  <a:lnTo>
                    <a:pt x="367" y="40"/>
                  </a:lnTo>
                  <a:lnTo>
                    <a:pt x="385" y="54"/>
                  </a:lnTo>
                  <a:lnTo>
                    <a:pt x="402" y="70"/>
                  </a:lnTo>
                  <a:lnTo>
                    <a:pt x="418" y="87"/>
                  </a:lnTo>
                  <a:lnTo>
                    <a:pt x="431" y="104"/>
                  </a:lnTo>
                  <a:lnTo>
                    <a:pt x="442" y="124"/>
                  </a:lnTo>
                  <a:lnTo>
                    <a:pt x="453" y="144"/>
                  </a:lnTo>
                  <a:lnTo>
                    <a:pt x="461" y="165"/>
                  </a:lnTo>
                  <a:lnTo>
                    <a:pt x="467" y="188"/>
                  </a:lnTo>
                  <a:lnTo>
                    <a:pt x="470" y="212"/>
                  </a:lnTo>
                  <a:lnTo>
                    <a:pt x="472" y="236"/>
                  </a:lnTo>
                  <a:lnTo>
                    <a:pt x="472" y="23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5" name="Google Shape;485;p67"/>
            <p:cNvSpPr/>
            <p:nvPr/>
          </p:nvSpPr>
          <p:spPr>
            <a:xfrm>
              <a:off x="1156" y="2601"/>
              <a:ext cx="178" cy="178"/>
            </a:xfrm>
            <a:custGeom>
              <a:avLst/>
              <a:gdLst/>
              <a:ahLst/>
              <a:cxnLst/>
              <a:rect l="l" t="t" r="r" b="b"/>
              <a:pathLst>
                <a:path w="356" h="356" extrusionOk="0">
                  <a:moveTo>
                    <a:pt x="356" y="177"/>
                  </a:moveTo>
                  <a:lnTo>
                    <a:pt x="356" y="177"/>
                  </a:lnTo>
                  <a:lnTo>
                    <a:pt x="356" y="196"/>
                  </a:lnTo>
                  <a:lnTo>
                    <a:pt x="353" y="214"/>
                  </a:lnTo>
                  <a:lnTo>
                    <a:pt x="348" y="231"/>
                  </a:lnTo>
                  <a:lnTo>
                    <a:pt x="342" y="247"/>
                  </a:lnTo>
                  <a:lnTo>
                    <a:pt x="335" y="263"/>
                  </a:lnTo>
                  <a:lnTo>
                    <a:pt x="327" y="277"/>
                  </a:lnTo>
                  <a:lnTo>
                    <a:pt x="316" y="291"/>
                  </a:lnTo>
                  <a:lnTo>
                    <a:pt x="305" y="304"/>
                  </a:lnTo>
                  <a:lnTo>
                    <a:pt x="291" y="316"/>
                  </a:lnTo>
                  <a:lnTo>
                    <a:pt x="278" y="325"/>
                  </a:lnTo>
                  <a:lnTo>
                    <a:pt x="264" y="334"/>
                  </a:lnTo>
                  <a:lnTo>
                    <a:pt x="248" y="342"/>
                  </a:lnTo>
                  <a:lnTo>
                    <a:pt x="231" y="348"/>
                  </a:lnTo>
                  <a:lnTo>
                    <a:pt x="214" y="353"/>
                  </a:lnTo>
                  <a:lnTo>
                    <a:pt x="196" y="356"/>
                  </a:lnTo>
                  <a:lnTo>
                    <a:pt x="179" y="356"/>
                  </a:lnTo>
                  <a:lnTo>
                    <a:pt x="179" y="356"/>
                  </a:lnTo>
                  <a:lnTo>
                    <a:pt x="160" y="356"/>
                  </a:lnTo>
                  <a:lnTo>
                    <a:pt x="142" y="353"/>
                  </a:lnTo>
                  <a:lnTo>
                    <a:pt x="125" y="348"/>
                  </a:lnTo>
                  <a:lnTo>
                    <a:pt x="109" y="342"/>
                  </a:lnTo>
                  <a:lnTo>
                    <a:pt x="93" y="334"/>
                  </a:lnTo>
                  <a:lnTo>
                    <a:pt x="79" y="325"/>
                  </a:lnTo>
                  <a:lnTo>
                    <a:pt x="65" y="316"/>
                  </a:lnTo>
                  <a:lnTo>
                    <a:pt x="52" y="304"/>
                  </a:lnTo>
                  <a:lnTo>
                    <a:pt x="40" y="291"/>
                  </a:lnTo>
                  <a:lnTo>
                    <a:pt x="31" y="277"/>
                  </a:lnTo>
                  <a:lnTo>
                    <a:pt x="22" y="263"/>
                  </a:lnTo>
                  <a:lnTo>
                    <a:pt x="14" y="247"/>
                  </a:lnTo>
                  <a:lnTo>
                    <a:pt x="8" y="231"/>
                  </a:lnTo>
                  <a:lnTo>
                    <a:pt x="3" y="214"/>
                  </a:lnTo>
                  <a:lnTo>
                    <a:pt x="0" y="196"/>
                  </a:lnTo>
                  <a:lnTo>
                    <a:pt x="0" y="177"/>
                  </a:lnTo>
                  <a:lnTo>
                    <a:pt x="0" y="177"/>
                  </a:lnTo>
                  <a:lnTo>
                    <a:pt x="0" y="160"/>
                  </a:lnTo>
                  <a:lnTo>
                    <a:pt x="3" y="142"/>
                  </a:lnTo>
                  <a:lnTo>
                    <a:pt x="8" y="125"/>
                  </a:lnTo>
                  <a:lnTo>
                    <a:pt x="14" y="108"/>
                  </a:lnTo>
                  <a:lnTo>
                    <a:pt x="22" y="92"/>
                  </a:lnTo>
                  <a:lnTo>
                    <a:pt x="31" y="78"/>
                  </a:lnTo>
                  <a:lnTo>
                    <a:pt x="40" y="65"/>
                  </a:lnTo>
                  <a:lnTo>
                    <a:pt x="52" y="51"/>
                  </a:lnTo>
                  <a:lnTo>
                    <a:pt x="65" y="40"/>
                  </a:lnTo>
                  <a:lnTo>
                    <a:pt x="79" y="29"/>
                  </a:lnTo>
                  <a:lnTo>
                    <a:pt x="93" y="20"/>
                  </a:lnTo>
                  <a:lnTo>
                    <a:pt x="109" y="14"/>
                  </a:lnTo>
                  <a:lnTo>
                    <a:pt x="125" y="8"/>
                  </a:lnTo>
                  <a:lnTo>
                    <a:pt x="142" y="3"/>
                  </a:lnTo>
                  <a:lnTo>
                    <a:pt x="160" y="0"/>
                  </a:lnTo>
                  <a:lnTo>
                    <a:pt x="179" y="0"/>
                  </a:lnTo>
                  <a:lnTo>
                    <a:pt x="179" y="0"/>
                  </a:lnTo>
                  <a:lnTo>
                    <a:pt x="196" y="0"/>
                  </a:lnTo>
                  <a:lnTo>
                    <a:pt x="214" y="3"/>
                  </a:lnTo>
                  <a:lnTo>
                    <a:pt x="231" y="8"/>
                  </a:lnTo>
                  <a:lnTo>
                    <a:pt x="248" y="14"/>
                  </a:lnTo>
                  <a:lnTo>
                    <a:pt x="264" y="20"/>
                  </a:lnTo>
                  <a:lnTo>
                    <a:pt x="278" y="29"/>
                  </a:lnTo>
                  <a:lnTo>
                    <a:pt x="291" y="40"/>
                  </a:lnTo>
                  <a:lnTo>
                    <a:pt x="305" y="51"/>
                  </a:lnTo>
                  <a:lnTo>
                    <a:pt x="316" y="65"/>
                  </a:lnTo>
                  <a:lnTo>
                    <a:pt x="327" y="78"/>
                  </a:lnTo>
                  <a:lnTo>
                    <a:pt x="335" y="92"/>
                  </a:lnTo>
                  <a:lnTo>
                    <a:pt x="342" y="108"/>
                  </a:lnTo>
                  <a:lnTo>
                    <a:pt x="348" y="125"/>
                  </a:lnTo>
                  <a:lnTo>
                    <a:pt x="353" y="142"/>
                  </a:lnTo>
                  <a:lnTo>
                    <a:pt x="356" y="160"/>
                  </a:lnTo>
                  <a:lnTo>
                    <a:pt x="356" y="177"/>
                  </a:lnTo>
                  <a:lnTo>
                    <a:pt x="356" y="17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6" name="Google Shape;486;p67"/>
            <p:cNvSpPr/>
            <p:nvPr/>
          </p:nvSpPr>
          <p:spPr>
            <a:xfrm>
              <a:off x="855" y="1580"/>
              <a:ext cx="185" cy="185"/>
            </a:xfrm>
            <a:custGeom>
              <a:avLst/>
              <a:gdLst/>
              <a:ahLst/>
              <a:cxnLst/>
              <a:rect l="l" t="t" r="r" b="b"/>
              <a:pathLst>
                <a:path w="370" h="368" extrusionOk="0">
                  <a:moveTo>
                    <a:pt x="370" y="183"/>
                  </a:moveTo>
                  <a:lnTo>
                    <a:pt x="370" y="183"/>
                  </a:lnTo>
                  <a:lnTo>
                    <a:pt x="370" y="203"/>
                  </a:lnTo>
                  <a:lnTo>
                    <a:pt x="367" y="222"/>
                  </a:lnTo>
                  <a:lnTo>
                    <a:pt x="362" y="239"/>
                  </a:lnTo>
                  <a:lnTo>
                    <a:pt x="356" y="256"/>
                  </a:lnTo>
                  <a:lnTo>
                    <a:pt x="348" y="273"/>
                  </a:lnTo>
                  <a:lnTo>
                    <a:pt x="339" y="288"/>
                  </a:lnTo>
                  <a:lnTo>
                    <a:pt x="328" y="302"/>
                  </a:lnTo>
                  <a:lnTo>
                    <a:pt x="316" y="314"/>
                  </a:lnTo>
                  <a:lnTo>
                    <a:pt x="303" y="326"/>
                  </a:lnTo>
                  <a:lnTo>
                    <a:pt x="288" y="337"/>
                  </a:lnTo>
                  <a:lnTo>
                    <a:pt x="273" y="347"/>
                  </a:lnTo>
                  <a:lnTo>
                    <a:pt x="257" y="354"/>
                  </a:lnTo>
                  <a:lnTo>
                    <a:pt x="240" y="360"/>
                  </a:lnTo>
                  <a:lnTo>
                    <a:pt x="222" y="365"/>
                  </a:lnTo>
                  <a:lnTo>
                    <a:pt x="205" y="368"/>
                  </a:lnTo>
                  <a:lnTo>
                    <a:pt x="185" y="368"/>
                  </a:lnTo>
                  <a:lnTo>
                    <a:pt x="185" y="368"/>
                  </a:lnTo>
                  <a:lnTo>
                    <a:pt x="166" y="368"/>
                  </a:lnTo>
                  <a:lnTo>
                    <a:pt x="148" y="365"/>
                  </a:lnTo>
                  <a:lnTo>
                    <a:pt x="131" y="360"/>
                  </a:lnTo>
                  <a:lnTo>
                    <a:pt x="114" y="354"/>
                  </a:lnTo>
                  <a:lnTo>
                    <a:pt x="97" y="347"/>
                  </a:lnTo>
                  <a:lnTo>
                    <a:pt x="81" y="337"/>
                  </a:lnTo>
                  <a:lnTo>
                    <a:pt x="68" y="326"/>
                  </a:lnTo>
                  <a:lnTo>
                    <a:pt x="54" y="314"/>
                  </a:lnTo>
                  <a:lnTo>
                    <a:pt x="43" y="302"/>
                  </a:lnTo>
                  <a:lnTo>
                    <a:pt x="32" y="288"/>
                  </a:lnTo>
                  <a:lnTo>
                    <a:pt x="23" y="273"/>
                  </a:lnTo>
                  <a:lnTo>
                    <a:pt x="15" y="256"/>
                  </a:lnTo>
                  <a:lnTo>
                    <a:pt x="9" y="239"/>
                  </a:lnTo>
                  <a:lnTo>
                    <a:pt x="4" y="222"/>
                  </a:lnTo>
                  <a:lnTo>
                    <a:pt x="1" y="203"/>
                  </a:lnTo>
                  <a:lnTo>
                    <a:pt x="0" y="183"/>
                  </a:lnTo>
                  <a:lnTo>
                    <a:pt x="0" y="183"/>
                  </a:lnTo>
                  <a:lnTo>
                    <a:pt x="1" y="165"/>
                  </a:lnTo>
                  <a:lnTo>
                    <a:pt x="4" y="146"/>
                  </a:lnTo>
                  <a:lnTo>
                    <a:pt x="9" y="129"/>
                  </a:lnTo>
                  <a:lnTo>
                    <a:pt x="15" y="112"/>
                  </a:lnTo>
                  <a:lnTo>
                    <a:pt x="23" y="95"/>
                  </a:lnTo>
                  <a:lnTo>
                    <a:pt x="32" y="80"/>
                  </a:lnTo>
                  <a:lnTo>
                    <a:pt x="43" y="66"/>
                  </a:lnTo>
                  <a:lnTo>
                    <a:pt x="54" y="54"/>
                  </a:lnTo>
                  <a:lnTo>
                    <a:pt x="68" y="41"/>
                  </a:lnTo>
                  <a:lnTo>
                    <a:pt x="81" y="30"/>
                  </a:lnTo>
                  <a:lnTo>
                    <a:pt x="97" y="21"/>
                  </a:lnTo>
                  <a:lnTo>
                    <a:pt x="114" y="14"/>
                  </a:lnTo>
                  <a:lnTo>
                    <a:pt x="131" y="7"/>
                  </a:lnTo>
                  <a:lnTo>
                    <a:pt x="148" y="3"/>
                  </a:lnTo>
                  <a:lnTo>
                    <a:pt x="166" y="0"/>
                  </a:lnTo>
                  <a:lnTo>
                    <a:pt x="185" y="0"/>
                  </a:lnTo>
                  <a:lnTo>
                    <a:pt x="185" y="0"/>
                  </a:lnTo>
                  <a:lnTo>
                    <a:pt x="205" y="0"/>
                  </a:lnTo>
                  <a:lnTo>
                    <a:pt x="222" y="3"/>
                  </a:lnTo>
                  <a:lnTo>
                    <a:pt x="240" y="7"/>
                  </a:lnTo>
                  <a:lnTo>
                    <a:pt x="257" y="14"/>
                  </a:lnTo>
                  <a:lnTo>
                    <a:pt x="273" y="21"/>
                  </a:lnTo>
                  <a:lnTo>
                    <a:pt x="288" y="30"/>
                  </a:lnTo>
                  <a:lnTo>
                    <a:pt x="303" y="41"/>
                  </a:lnTo>
                  <a:lnTo>
                    <a:pt x="316" y="54"/>
                  </a:lnTo>
                  <a:lnTo>
                    <a:pt x="328" y="66"/>
                  </a:lnTo>
                  <a:lnTo>
                    <a:pt x="339" y="80"/>
                  </a:lnTo>
                  <a:lnTo>
                    <a:pt x="348" y="95"/>
                  </a:lnTo>
                  <a:lnTo>
                    <a:pt x="356" y="112"/>
                  </a:lnTo>
                  <a:lnTo>
                    <a:pt x="362" y="129"/>
                  </a:lnTo>
                  <a:lnTo>
                    <a:pt x="367" y="146"/>
                  </a:lnTo>
                  <a:lnTo>
                    <a:pt x="370" y="165"/>
                  </a:lnTo>
                  <a:lnTo>
                    <a:pt x="370" y="183"/>
                  </a:lnTo>
                  <a:lnTo>
                    <a:pt x="370" y="18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7" name="Google Shape;487;p67"/>
            <p:cNvSpPr/>
            <p:nvPr/>
          </p:nvSpPr>
          <p:spPr>
            <a:xfrm>
              <a:off x="1667" y="2091"/>
              <a:ext cx="162" cy="163"/>
            </a:xfrm>
            <a:custGeom>
              <a:avLst/>
              <a:gdLst/>
              <a:ahLst/>
              <a:cxnLst/>
              <a:rect l="l" t="t" r="r" b="b"/>
              <a:pathLst>
                <a:path w="325" h="325" extrusionOk="0">
                  <a:moveTo>
                    <a:pt x="325" y="163"/>
                  </a:moveTo>
                  <a:lnTo>
                    <a:pt x="325" y="163"/>
                  </a:lnTo>
                  <a:lnTo>
                    <a:pt x="324" y="179"/>
                  </a:lnTo>
                  <a:lnTo>
                    <a:pt x="322" y="196"/>
                  </a:lnTo>
                  <a:lnTo>
                    <a:pt x="318" y="211"/>
                  </a:lnTo>
                  <a:lnTo>
                    <a:pt x="313" y="226"/>
                  </a:lnTo>
                  <a:lnTo>
                    <a:pt x="305" y="240"/>
                  </a:lnTo>
                  <a:lnTo>
                    <a:pt x="298" y="254"/>
                  </a:lnTo>
                  <a:lnTo>
                    <a:pt x="288" y="267"/>
                  </a:lnTo>
                  <a:lnTo>
                    <a:pt x="278" y="277"/>
                  </a:lnTo>
                  <a:lnTo>
                    <a:pt x="267" y="288"/>
                  </a:lnTo>
                  <a:lnTo>
                    <a:pt x="253" y="297"/>
                  </a:lnTo>
                  <a:lnTo>
                    <a:pt x="241" y="305"/>
                  </a:lnTo>
                  <a:lnTo>
                    <a:pt x="227" y="313"/>
                  </a:lnTo>
                  <a:lnTo>
                    <a:pt x="211" y="317"/>
                  </a:lnTo>
                  <a:lnTo>
                    <a:pt x="196" y="322"/>
                  </a:lnTo>
                  <a:lnTo>
                    <a:pt x="179" y="324"/>
                  </a:lnTo>
                  <a:lnTo>
                    <a:pt x="162" y="325"/>
                  </a:lnTo>
                  <a:lnTo>
                    <a:pt x="162" y="325"/>
                  </a:lnTo>
                  <a:lnTo>
                    <a:pt x="147" y="324"/>
                  </a:lnTo>
                  <a:lnTo>
                    <a:pt x="130" y="322"/>
                  </a:lnTo>
                  <a:lnTo>
                    <a:pt x="114" y="317"/>
                  </a:lnTo>
                  <a:lnTo>
                    <a:pt x="99" y="313"/>
                  </a:lnTo>
                  <a:lnTo>
                    <a:pt x="85" y="305"/>
                  </a:lnTo>
                  <a:lnTo>
                    <a:pt x="71" y="297"/>
                  </a:lnTo>
                  <a:lnTo>
                    <a:pt x="59" y="288"/>
                  </a:lnTo>
                  <a:lnTo>
                    <a:pt x="48" y="277"/>
                  </a:lnTo>
                  <a:lnTo>
                    <a:pt x="37" y="267"/>
                  </a:lnTo>
                  <a:lnTo>
                    <a:pt x="28" y="254"/>
                  </a:lnTo>
                  <a:lnTo>
                    <a:pt x="20" y="240"/>
                  </a:lnTo>
                  <a:lnTo>
                    <a:pt x="12" y="226"/>
                  </a:lnTo>
                  <a:lnTo>
                    <a:pt x="8" y="211"/>
                  </a:lnTo>
                  <a:lnTo>
                    <a:pt x="3" y="196"/>
                  </a:lnTo>
                  <a:lnTo>
                    <a:pt x="2" y="179"/>
                  </a:lnTo>
                  <a:lnTo>
                    <a:pt x="0" y="163"/>
                  </a:lnTo>
                  <a:lnTo>
                    <a:pt x="0" y="163"/>
                  </a:lnTo>
                  <a:lnTo>
                    <a:pt x="2" y="146"/>
                  </a:lnTo>
                  <a:lnTo>
                    <a:pt x="3" y="129"/>
                  </a:lnTo>
                  <a:lnTo>
                    <a:pt x="8" y="114"/>
                  </a:lnTo>
                  <a:lnTo>
                    <a:pt x="12" y="100"/>
                  </a:lnTo>
                  <a:lnTo>
                    <a:pt x="20" y="85"/>
                  </a:lnTo>
                  <a:lnTo>
                    <a:pt x="28" y="72"/>
                  </a:lnTo>
                  <a:lnTo>
                    <a:pt x="37" y="58"/>
                  </a:lnTo>
                  <a:lnTo>
                    <a:pt x="48" y="48"/>
                  </a:lnTo>
                  <a:lnTo>
                    <a:pt x="59" y="37"/>
                  </a:lnTo>
                  <a:lnTo>
                    <a:pt x="71" y="28"/>
                  </a:lnTo>
                  <a:lnTo>
                    <a:pt x="85" y="20"/>
                  </a:lnTo>
                  <a:lnTo>
                    <a:pt x="99" y="12"/>
                  </a:lnTo>
                  <a:lnTo>
                    <a:pt x="114" y="7"/>
                  </a:lnTo>
                  <a:lnTo>
                    <a:pt x="130" y="3"/>
                  </a:lnTo>
                  <a:lnTo>
                    <a:pt x="147" y="1"/>
                  </a:lnTo>
                  <a:lnTo>
                    <a:pt x="162" y="0"/>
                  </a:lnTo>
                  <a:lnTo>
                    <a:pt x="162" y="0"/>
                  </a:lnTo>
                  <a:lnTo>
                    <a:pt x="179" y="1"/>
                  </a:lnTo>
                  <a:lnTo>
                    <a:pt x="196" y="3"/>
                  </a:lnTo>
                  <a:lnTo>
                    <a:pt x="211" y="7"/>
                  </a:lnTo>
                  <a:lnTo>
                    <a:pt x="227" y="12"/>
                  </a:lnTo>
                  <a:lnTo>
                    <a:pt x="241" y="20"/>
                  </a:lnTo>
                  <a:lnTo>
                    <a:pt x="253" y="28"/>
                  </a:lnTo>
                  <a:lnTo>
                    <a:pt x="267" y="37"/>
                  </a:lnTo>
                  <a:lnTo>
                    <a:pt x="278" y="48"/>
                  </a:lnTo>
                  <a:lnTo>
                    <a:pt x="288" y="58"/>
                  </a:lnTo>
                  <a:lnTo>
                    <a:pt x="298" y="72"/>
                  </a:lnTo>
                  <a:lnTo>
                    <a:pt x="305" y="85"/>
                  </a:lnTo>
                  <a:lnTo>
                    <a:pt x="313" y="100"/>
                  </a:lnTo>
                  <a:lnTo>
                    <a:pt x="318" y="114"/>
                  </a:lnTo>
                  <a:lnTo>
                    <a:pt x="322" y="129"/>
                  </a:lnTo>
                  <a:lnTo>
                    <a:pt x="324" y="146"/>
                  </a:lnTo>
                  <a:lnTo>
                    <a:pt x="325" y="163"/>
                  </a:lnTo>
                  <a:lnTo>
                    <a:pt x="325" y="16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8" name="Google Shape;488;p67"/>
            <p:cNvSpPr/>
            <p:nvPr/>
          </p:nvSpPr>
          <p:spPr>
            <a:xfrm>
              <a:off x="20" y="1580"/>
              <a:ext cx="323" cy="323"/>
            </a:xfrm>
            <a:custGeom>
              <a:avLst/>
              <a:gdLst/>
              <a:ahLst/>
              <a:cxnLst/>
              <a:rect l="l" t="t" r="r" b="b"/>
              <a:pathLst>
                <a:path w="646" h="646" extrusionOk="0">
                  <a:moveTo>
                    <a:pt x="646" y="322"/>
                  </a:moveTo>
                  <a:lnTo>
                    <a:pt x="646" y="322"/>
                  </a:lnTo>
                  <a:lnTo>
                    <a:pt x="645" y="356"/>
                  </a:lnTo>
                  <a:lnTo>
                    <a:pt x="640" y="388"/>
                  </a:lnTo>
                  <a:lnTo>
                    <a:pt x="632" y="419"/>
                  </a:lnTo>
                  <a:lnTo>
                    <a:pt x="620" y="448"/>
                  </a:lnTo>
                  <a:lnTo>
                    <a:pt x="608" y="476"/>
                  </a:lnTo>
                  <a:lnTo>
                    <a:pt x="591" y="502"/>
                  </a:lnTo>
                  <a:lnTo>
                    <a:pt x="572" y="528"/>
                  </a:lnTo>
                  <a:lnTo>
                    <a:pt x="552" y="550"/>
                  </a:lnTo>
                  <a:lnTo>
                    <a:pt x="529" y="572"/>
                  </a:lnTo>
                  <a:lnTo>
                    <a:pt x="504" y="590"/>
                  </a:lnTo>
                  <a:lnTo>
                    <a:pt x="476" y="606"/>
                  </a:lnTo>
                  <a:lnTo>
                    <a:pt x="449" y="619"/>
                  </a:lnTo>
                  <a:lnTo>
                    <a:pt x="419" y="630"/>
                  </a:lnTo>
                  <a:lnTo>
                    <a:pt x="389" y="638"/>
                  </a:lnTo>
                  <a:lnTo>
                    <a:pt x="356" y="644"/>
                  </a:lnTo>
                  <a:lnTo>
                    <a:pt x="324" y="646"/>
                  </a:lnTo>
                  <a:lnTo>
                    <a:pt x="324" y="646"/>
                  </a:lnTo>
                  <a:lnTo>
                    <a:pt x="290" y="644"/>
                  </a:lnTo>
                  <a:lnTo>
                    <a:pt x="258" y="638"/>
                  </a:lnTo>
                  <a:lnTo>
                    <a:pt x="227" y="630"/>
                  </a:lnTo>
                  <a:lnTo>
                    <a:pt x="197" y="619"/>
                  </a:lnTo>
                  <a:lnTo>
                    <a:pt x="170" y="606"/>
                  </a:lnTo>
                  <a:lnTo>
                    <a:pt x="142" y="590"/>
                  </a:lnTo>
                  <a:lnTo>
                    <a:pt x="117" y="572"/>
                  </a:lnTo>
                  <a:lnTo>
                    <a:pt x="94" y="550"/>
                  </a:lnTo>
                  <a:lnTo>
                    <a:pt x="74" y="528"/>
                  </a:lnTo>
                  <a:lnTo>
                    <a:pt x="56" y="502"/>
                  </a:lnTo>
                  <a:lnTo>
                    <a:pt x="39" y="476"/>
                  </a:lnTo>
                  <a:lnTo>
                    <a:pt x="26" y="448"/>
                  </a:lnTo>
                  <a:lnTo>
                    <a:pt x="16" y="419"/>
                  </a:lnTo>
                  <a:lnTo>
                    <a:pt x="6" y="388"/>
                  </a:lnTo>
                  <a:lnTo>
                    <a:pt x="2" y="356"/>
                  </a:lnTo>
                  <a:lnTo>
                    <a:pt x="0" y="322"/>
                  </a:lnTo>
                  <a:lnTo>
                    <a:pt x="0" y="322"/>
                  </a:lnTo>
                  <a:lnTo>
                    <a:pt x="2" y="289"/>
                  </a:lnTo>
                  <a:lnTo>
                    <a:pt x="6" y="257"/>
                  </a:lnTo>
                  <a:lnTo>
                    <a:pt x="16" y="226"/>
                  </a:lnTo>
                  <a:lnTo>
                    <a:pt x="26" y="197"/>
                  </a:lnTo>
                  <a:lnTo>
                    <a:pt x="39" y="169"/>
                  </a:lnTo>
                  <a:lnTo>
                    <a:pt x="56" y="141"/>
                  </a:lnTo>
                  <a:lnTo>
                    <a:pt x="74" y="117"/>
                  </a:lnTo>
                  <a:lnTo>
                    <a:pt x="94" y="94"/>
                  </a:lnTo>
                  <a:lnTo>
                    <a:pt x="117" y="74"/>
                  </a:lnTo>
                  <a:lnTo>
                    <a:pt x="142" y="55"/>
                  </a:lnTo>
                  <a:lnTo>
                    <a:pt x="170" y="38"/>
                  </a:lnTo>
                  <a:lnTo>
                    <a:pt x="197" y="24"/>
                  </a:lnTo>
                  <a:lnTo>
                    <a:pt x="227" y="14"/>
                  </a:lnTo>
                  <a:lnTo>
                    <a:pt x="258" y="6"/>
                  </a:lnTo>
                  <a:lnTo>
                    <a:pt x="290" y="1"/>
                  </a:lnTo>
                  <a:lnTo>
                    <a:pt x="324" y="0"/>
                  </a:lnTo>
                  <a:lnTo>
                    <a:pt x="324" y="0"/>
                  </a:lnTo>
                  <a:lnTo>
                    <a:pt x="356" y="1"/>
                  </a:lnTo>
                  <a:lnTo>
                    <a:pt x="389" y="6"/>
                  </a:lnTo>
                  <a:lnTo>
                    <a:pt x="419" y="14"/>
                  </a:lnTo>
                  <a:lnTo>
                    <a:pt x="449" y="24"/>
                  </a:lnTo>
                  <a:lnTo>
                    <a:pt x="476" y="38"/>
                  </a:lnTo>
                  <a:lnTo>
                    <a:pt x="504" y="55"/>
                  </a:lnTo>
                  <a:lnTo>
                    <a:pt x="529" y="74"/>
                  </a:lnTo>
                  <a:lnTo>
                    <a:pt x="552" y="94"/>
                  </a:lnTo>
                  <a:lnTo>
                    <a:pt x="572" y="117"/>
                  </a:lnTo>
                  <a:lnTo>
                    <a:pt x="591" y="141"/>
                  </a:lnTo>
                  <a:lnTo>
                    <a:pt x="608" y="169"/>
                  </a:lnTo>
                  <a:lnTo>
                    <a:pt x="620" y="197"/>
                  </a:lnTo>
                  <a:lnTo>
                    <a:pt x="632" y="226"/>
                  </a:lnTo>
                  <a:lnTo>
                    <a:pt x="640" y="257"/>
                  </a:lnTo>
                  <a:lnTo>
                    <a:pt x="645" y="289"/>
                  </a:lnTo>
                  <a:lnTo>
                    <a:pt x="646" y="322"/>
                  </a:lnTo>
                  <a:lnTo>
                    <a:pt x="646" y="3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9" name="Google Shape;489;p67"/>
            <p:cNvSpPr/>
            <p:nvPr/>
          </p:nvSpPr>
          <p:spPr>
            <a:xfrm>
              <a:off x="393" y="1652"/>
              <a:ext cx="179" cy="179"/>
            </a:xfrm>
            <a:custGeom>
              <a:avLst/>
              <a:gdLst/>
              <a:ahLst/>
              <a:cxnLst/>
              <a:rect l="l" t="t" r="r" b="b"/>
              <a:pathLst>
                <a:path w="358" h="358" extrusionOk="0">
                  <a:moveTo>
                    <a:pt x="358" y="179"/>
                  </a:moveTo>
                  <a:lnTo>
                    <a:pt x="358" y="179"/>
                  </a:lnTo>
                  <a:lnTo>
                    <a:pt x="356" y="197"/>
                  </a:lnTo>
                  <a:lnTo>
                    <a:pt x="355" y="216"/>
                  </a:lnTo>
                  <a:lnTo>
                    <a:pt x="350" y="233"/>
                  </a:lnTo>
                  <a:lnTo>
                    <a:pt x="344" y="248"/>
                  </a:lnTo>
                  <a:lnTo>
                    <a:pt x="336" y="265"/>
                  </a:lnTo>
                  <a:lnTo>
                    <a:pt x="327" y="279"/>
                  </a:lnTo>
                  <a:lnTo>
                    <a:pt x="318" y="293"/>
                  </a:lnTo>
                  <a:lnTo>
                    <a:pt x="306" y="305"/>
                  </a:lnTo>
                  <a:lnTo>
                    <a:pt x="293" y="318"/>
                  </a:lnTo>
                  <a:lnTo>
                    <a:pt x="279" y="327"/>
                  </a:lnTo>
                  <a:lnTo>
                    <a:pt x="264" y="336"/>
                  </a:lnTo>
                  <a:lnTo>
                    <a:pt x="248" y="344"/>
                  </a:lnTo>
                  <a:lnTo>
                    <a:pt x="233" y="350"/>
                  </a:lnTo>
                  <a:lnTo>
                    <a:pt x="216" y="355"/>
                  </a:lnTo>
                  <a:lnTo>
                    <a:pt x="198" y="358"/>
                  </a:lnTo>
                  <a:lnTo>
                    <a:pt x="179" y="358"/>
                  </a:lnTo>
                  <a:lnTo>
                    <a:pt x="179" y="358"/>
                  </a:lnTo>
                  <a:lnTo>
                    <a:pt x="161" y="358"/>
                  </a:lnTo>
                  <a:lnTo>
                    <a:pt x="144" y="355"/>
                  </a:lnTo>
                  <a:lnTo>
                    <a:pt x="127" y="350"/>
                  </a:lnTo>
                  <a:lnTo>
                    <a:pt x="110" y="344"/>
                  </a:lnTo>
                  <a:lnTo>
                    <a:pt x="94" y="336"/>
                  </a:lnTo>
                  <a:lnTo>
                    <a:pt x="79" y="327"/>
                  </a:lnTo>
                  <a:lnTo>
                    <a:pt x="65" y="318"/>
                  </a:lnTo>
                  <a:lnTo>
                    <a:pt x="53" y="305"/>
                  </a:lnTo>
                  <a:lnTo>
                    <a:pt x="42" y="293"/>
                  </a:lnTo>
                  <a:lnTo>
                    <a:pt x="31" y="279"/>
                  </a:lnTo>
                  <a:lnTo>
                    <a:pt x="22" y="265"/>
                  </a:lnTo>
                  <a:lnTo>
                    <a:pt x="14" y="248"/>
                  </a:lnTo>
                  <a:lnTo>
                    <a:pt x="10" y="233"/>
                  </a:lnTo>
                  <a:lnTo>
                    <a:pt x="5" y="216"/>
                  </a:lnTo>
                  <a:lnTo>
                    <a:pt x="2" y="197"/>
                  </a:lnTo>
                  <a:lnTo>
                    <a:pt x="0" y="179"/>
                  </a:lnTo>
                  <a:lnTo>
                    <a:pt x="0" y="179"/>
                  </a:lnTo>
                  <a:lnTo>
                    <a:pt x="2" y="162"/>
                  </a:lnTo>
                  <a:lnTo>
                    <a:pt x="5" y="143"/>
                  </a:lnTo>
                  <a:lnTo>
                    <a:pt x="10" y="126"/>
                  </a:lnTo>
                  <a:lnTo>
                    <a:pt x="14" y="109"/>
                  </a:lnTo>
                  <a:lnTo>
                    <a:pt x="22" y="94"/>
                  </a:lnTo>
                  <a:lnTo>
                    <a:pt x="31" y="80"/>
                  </a:lnTo>
                  <a:lnTo>
                    <a:pt x="42" y="66"/>
                  </a:lnTo>
                  <a:lnTo>
                    <a:pt x="53" y="52"/>
                  </a:lnTo>
                  <a:lnTo>
                    <a:pt x="65" y="42"/>
                  </a:lnTo>
                  <a:lnTo>
                    <a:pt x="79" y="31"/>
                  </a:lnTo>
                  <a:lnTo>
                    <a:pt x="94" y="22"/>
                  </a:lnTo>
                  <a:lnTo>
                    <a:pt x="110" y="15"/>
                  </a:lnTo>
                  <a:lnTo>
                    <a:pt x="127" y="9"/>
                  </a:lnTo>
                  <a:lnTo>
                    <a:pt x="144" y="5"/>
                  </a:lnTo>
                  <a:lnTo>
                    <a:pt x="161" y="2"/>
                  </a:lnTo>
                  <a:lnTo>
                    <a:pt x="179" y="0"/>
                  </a:lnTo>
                  <a:lnTo>
                    <a:pt x="179" y="0"/>
                  </a:lnTo>
                  <a:lnTo>
                    <a:pt x="198" y="2"/>
                  </a:lnTo>
                  <a:lnTo>
                    <a:pt x="216" y="5"/>
                  </a:lnTo>
                  <a:lnTo>
                    <a:pt x="233" y="9"/>
                  </a:lnTo>
                  <a:lnTo>
                    <a:pt x="248" y="15"/>
                  </a:lnTo>
                  <a:lnTo>
                    <a:pt x="264" y="22"/>
                  </a:lnTo>
                  <a:lnTo>
                    <a:pt x="279" y="31"/>
                  </a:lnTo>
                  <a:lnTo>
                    <a:pt x="293" y="42"/>
                  </a:lnTo>
                  <a:lnTo>
                    <a:pt x="306" y="52"/>
                  </a:lnTo>
                  <a:lnTo>
                    <a:pt x="318" y="66"/>
                  </a:lnTo>
                  <a:lnTo>
                    <a:pt x="327" y="80"/>
                  </a:lnTo>
                  <a:lnTo>
                    <a:pt x="336" y="94"/>
                  </a:lnTo>
                  <a:lnTo>
                    <a:pt x="344" y="109"/>
                  </a:lnTo>
                  <a:lnTo>
                    <a:pt x="350" y="126"/>
                  </a:lnTo>
                  <a:lnTo>
                    <a:pt x="355" y="143"/>
                  </a:lnTo>
                  <a:lnTo>
                    <a:pt x="356" y="162"/>
                  </a:lnTo>
                  <a:lnTo>
                    <a:pt x="358" y="179"/>
                  </a:lnTo>
                  <a:lnTo>
                    <a:pt x="358" y="17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0" name="Google Shape;490;p67"/>
            <p:cNvSpPr/>
            <p:nvPr/>
          </p:nvSpPr>
          <p:spPr>
            <a:xfrm>
              <a:off x="335" y="1697"/>
              <a:ext cx="66" cy="89"/>
            </a:xfrm>
            <a:custGeom>
              <a:avLst/>
              <a:gdLst/>
              <a:ahLst/>
              <a:cxnLst/>
              <a:rect l="l" t="t" r="r" b="b"/>
              <a:pathLst>
                <a:path w="131" h="177" extrusionOk="0">
                  <a:moveTo>
                    <a:pt x="0" y="0"/>
                  </a:moveTo>
                  <a:lnTo>
                    <a:pt x="0" y="0"/>
                  </a:lnTo>
                  <a:lnTo>
                    <a:pt x="3" y="9"/>
                  </a:lnTo>
                  <a:lnTo>
                    <a:pt x="7" y="18"/>
                  </a:lnTo>
                  <a:lnTo>
                    <a:pt x="14" y="29"/>
                  </a:lnTo>
                  <a:lnTo>
                    <a:pt x="23" y="42"/>
                  </a:lnTo>
                  <a:lnTo>
                    <a:pt x="35" y="51"/>
                  </a:lnTo>
                  <a:lnTo>
                    <a:pt x="41" y="55"/>
                  </a:lnTo>
                  <a:lnTo>
                    <a:pt x="49" y="59"/>
                  </a:lnTo>
                  <a:lnTo>
                    <a:pt x="58" y="60"/>
                  </a:lnTo>
                  <a:lnTo>
                    <a:pt x="67" y="60"/>
                  </a:lnTo>
                  <a:lnTo>
                    <a:pt x="67" y="60"/>
                  </a:lnTo>
                  <a:lnTo>
                    <a:pt x="84" y="59"/>
                  </a:lnTo>
                  <a:lnTo>
                    <a:pt x="98" y="54"/>
                  </a:lnTo>
                  <a:lnTo>
                    <a:pt x="111" y="48"/>
                  </a:lnTo>
                  <a:lnTo>
                    <a:pt x="118" y="42"/>
                  </a:lnTo>
                  <a:lnTo>
                    <a:pt x="125" y="34"/>
                  </a:lnTo>
                  <a:lnTo>
                    <a:pt x="129" y="28"/>
                  </a:lnTo>
                  <a:lnTo>
                    <a:pt x="131" y="23"/>
                  </a:lnTo>
                  <a:lnTo>
                    <a:pt x="123" y="136"/>
                  </a:lnTo>
                  <a:lnTo>
                    <a:pt x="123" y="136"/>
                  </a:lnTo>
                  <a:lnTo>
                    <a:pt x="120" y="129"/>
                  </a:lnTo>
                  <a:lnTo>
                    <a:pt x="117" y="125"/>
                  </a:lnTo>
                  <a:lnTo>
                    <a:pt x="111" y="117"/>
                  </a:lnTo>
                  <a:lnTo>
                    <a:pt x="103" y="111"/>
                  </a:lnTo>
                  <a:lnTo>
                    <a:pt x="92" y="105"/>
                  </a:lnTo>
                  <a:lnTo>
                    <a:pt x="80" y="102"/>
                  </a:lnTo>
                  <a:lnTo>
                    <a:pt x="63" y="100"/>
                  </a:lnTo>
                  <a:lnTo>
                    <a:pt x="63" y="100"/>
                  </a:lnTo>
                  <a:lnTo>
                    <a:pt x="55" y="100"/>
                  </a:lnTo>
                  <a:lnTo>
                    <a:pt x="47" y="103"/>
                  </a:lnTo>
                  <a:lnTo>
                    <a:pt x="40" y="106"/>
                  </a:lnTo>
                  <a:lnTo>
                    <a:pt x="34" y="111"/>
                  </a:lnTo>
                  <a:lnTo>
                    <a:pt x="27" y="117"/>
                  </a:lnTo>
                  <a:lnTo>
                    <a:pt x="23" y="125"/>
                  </a:lnTo>
                  <a:lnTo>
                    <a:pt x="14" y="139"/>
                  </a:lnTo>
                  <a:lnTo>
                    <a:pt x="7" y="153"/>
                  </a:lnTo>
                  <a:lnTo>
                    <a:pt x="3" y="165"/>
                  </a:lnTo>
                  <a:lnTo>
                    <a:pt x="0" y="177"/>
                  </a:lnTo>
                  <a:lnTo>
                    <a:pt x="0"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1" name="Google Shape;491;p67"/>
            <p:cNvSpPr/>
            <p:nvPr/>
          </p:nvSpPr>
          <p:spPr>
            <a:xfrm>
              <a:off x="557" y="1713"/>
              <a:ext cx="323" cy="323"/>
            </a:xfrm>
            <a:custGeom>
              <a:avLst/>
              <a:gdLst/>
              <a:ahLst/>
              <a:cxnLst/>
              <a:rect l="l" t="t" r="r" b="b"/>
              <a:pathLst>
                <a:path w="646" h="646" extrusionOk="0">
                  <a:moveTo>
                    <a:pt x="646" y="324"/>
                  </a:moveTo>
                  <a:lnTo>
                    <a:pt x="646" y="324"/>
                  </a:lnTo>
                  <a:lnTo>
                    <a:pt x="644" y="356"/>
                  </a:lnTo>
                  <a:lnTo>
                    <a:pt x="639" y="388"/>
                  </a:lnTo>
                  <a:lnTo>
                    <a:pt x="632" y="419"/>
                  </a:lnTo>
                  <a:lnTo>
                    <a:pt x="621" y="448"/>
                  </a:lnTo>
                  <a:lnTo>
                    <a:pt x="607" y="476"/>
                  </a:lnTo>
                  <a:lnTo>
                    <a:pt x="590" y="504"/>
                  </a:lnTo>
                  <a:lnTo>
                    <a:pt x="572" y="529"/>
                  </a:lnTo>
                  <a:lnTo>
                    <a:pt x="552" y="552"/>
                  </a:lnTo>
                  <a:lnTo>
                    <a:pt x="528" y="572"/>
                  </a:lnTo>
                  <a:lnTo>
                    <a:pt x="504" y="590"/>
                  </a:lnTo>
                  <a:lnTo>
                    <a:pt x="476" y="607"/>
                  </a:lnTo>
                  <a:lnTo>
                    <a:pt x="448" y="621"/>
                  </a:lnTo>
                  <a:lnTo>
                    <a:pt x="419" y="632"/>
                  </a:lnTo>
                  <a:lnTo>
                    <a:pt x="388" y="640"/>
                  </a:lnTo>
                  <a:lnTo>
                    <a:pt x="356" y="644"/>
                  </a:lnTo>
                  <a:lnTo>
                    <a:pt x="323" y="646"/>
                  </a:lnTo>
                  <a:lnTo>
                    <a:pt x="323" y="646"/>
                  </a:lnTo>
                  <a:lnTo>
                    <a:pt x="289" y="644"/>
                  </a:lnTo>
                  <a:lnTo>
                    <a:pt x="257" y="640"/>
                  </a:lnTo>
                  <a:lnTo>
                    <a:pt x="226" y="632"/>
                  </a:lnTo>
                  <a:lnTo>
                    <a:pt x="197" y="621"/>
                  </a:lnTo>
                  <a:lnTo>
                    <a:pt x="169" y="607"/>
                  </a:lnTo>
                  <a:lnTo>
                    <a:pt x="143" y="590"/>
                  </a:lnTo>
                  <a:lnTo>
                    <a:pt x="117" y="572"/>
                  </a:lnTo>
                  <a:lnTo>
                    <a:pt x="95" y="552"/>
                  </a:lnTo>
                  <a:lnTo>
                    <a:pt x="74" y="529"/>
                  </a:lnTo>
                  <a:lnTo>
                    <a:pt x="55" y="504"/>
                  </a:lnTo>
                  <a:lnTo>
                    <a:pt x="40" y="476"/>
                  </a:lnTo>
                  <a:lnTo>
                    <a:pt x="26" y="448"/>
                  </a:lnTo>
                  <a:lnTo>
                    <a:pt x="15" y="419"/>
                  </a:lnTo>
                  <a:lnTo>
                    <a:pt x="7" y="388"/>
                  </a:lnTo>
                  <a:lnTo>
                    <a:pt x="1" y="356"/>
                  </a:lnTo>
                  <a:lnTo>
                    <a:pt x="0" y="324"/>
                  </a:lnTo>
                  <a:lnTo>
                    <a:pt x="0" y="324"/>
                  </a:lnTo>
                  <a:lnTo>
                    <a:pt x="1" y="290"/>
                  </a:lnTo>
                  <a:lnTo>
                    <a:pt x="7" y="257"/>
                  </a:lnTo>
                  <a:lnTo>
                    <a:pt x="15" y="226"/>
                  </a:lnTo>
                  <a:lnTo>
                    <a:pt x="26" y="197"/>
                  </a:lnTo>
                  <a:lnTo>
                    <a:pt x="40" y="169"/>
                  </a:lnTo>
                  <a:lnTo>
                    <a:pt x="55" y="143"/>
                  </a:lnTo>
                  <a:lnTo>
                    <a:pt x="74" y="117"/>
                  </a:lnTo>
                  <a:lnTo>
                    <a:pt x="95" y="95"/>
                  </a:lnTo>
                  <a:lnTo>
                    <a:pt x="117" y="74"/>
                  </a:lnTo>
                  <a:lnTo>
                    <a:pt x="143" y="55"/>
                  </a:lnTo>
                  <a:lnTo>
                    <a:pt x="169" y="40"/>
                  </a:lnTo>
                  <a:lnTo>
                    <a:pt x="197" y="26"/>
                  </a:lnTo>
                  <a:lnTo>
                    <a:pt x="226" y="15"/>
                  </a:lnTo>
                  <a:lnTo>
                    <a:pt x="257" y="8"/>
                  </a:lnTo>
                  <a:lnTo>
                    <a:pt x="289" y="1"/>
                  </a:lnTo>
                  <a:lnTo>
                    <a:pt x="323" y="0"/>
                  </a:lnTo>
                  <a:lnTo>
                    <a:pt x="323" y="0"/>
                  </a:lnTo>
                  <a:lnTo>
                    <a:pt x="356" y="1"/>
                  </a:lnTo>
                  <a:lnTo>
                    <a:pt x="388" y="8"/>
                  </a:lnTo>
                  <a:lnTo>
                    <a:pt x="419" y="15"/>
                  </a:lnTo>
                  <a:lnTo>
                    <a:pt x="448" y="26"/>
                  </a:lnTo>
                  <a:lnTo>
                    <a:pt x="476" y="40"/>
                  </a:lnTo>
                  <a:lnTo>
                    <a:pt x="504" y="55"/>
                  </a:lnTo>
                  <a:lnTo>
                    <a:pt x="528" y="74"/>
                  </a:lnTo>
                  <a:lnTo>
                    <a:pt x="552" y="95"/>
                  </a:lnTo>
                  <a:lnTo>
                    <a:pt x="572" y="117"/>
                  </a:lnTo>
                  <a:lnTo>
                    <a:pt x="590" y="143"/>
                  </a:lnTo>
                  <a:lnTo>
                    <a:pt x="607" y="169"/>
                  </a:lnTo>
                  <a:lnTo>
                    <a:pt x="621" y="197"/>
                  </a:lnTo>
                  <a:lnTo>
                    <a:pt x="632" y="226"/>
                  </a:lnTo>
                  <a:lnTo>
                    <a:pt x="639" y="257"/>
                  </a:lnTo>
                  <a:lnTo>
                    <a:pt x="644" y="290"/>
                  </a:lnTo>
                  <a:lnTo>
                    <a:pt x="646" y="324"/>
                  </a:lnTo>
                  <a:lnTo>
                    <a:pt x="646" y="3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2" name="Google Shape;492;p67"/>
            <p:cNvSpPr/>
            <p:nvPr/>
          </p:nvSpPr>
          <p:spPr>
            <a:xfrm>
              <a:off x="930" y="1785"/>
              <a:ext cx="179" cy="178"/>
            </a:xfrm>
            <a:custGeom>
              <a:avLst/>
              <a:gdLst/>
              <a:ahLst/>
              <a:cxnLst/>
              <a:rect l="l" t="t" r="r" b="b"/>
              <a:pathLst>
                <a:path w="358" h="356" extrusionOk="0">
                  <a:moveTo>
                    <a:pt x="358" y="179"/>
                  </a:moveTo>
                  <a:lnTo>
                    <a:pt x="358" y="179"/>
                  </a:lnTo>
                  <a:lnTo>
                    <a:pt x="358" y="196"/>
                  </a:lnTo>
                  <a:lnTo>
                    <a:pt x="354" y="214"/>
                  </a:lnTo>
                  <a:lnTo>
                    <a:pt x="350" y="231"/>
                  </a:lnTo>
                  <a:lnTo>
                    <a:pt x="344" y="248"/>
                  </a:lnTo>
                  <a:lnTo>
                    <a:pt x="336" y="263"/>
                  </a:lnTo>
                  <a:lnTo>
                    <a:pt x="327" y="277"/>
                  </a:lnTo>
                  <a:lnTo>
                    <a:pt x="317" y="291"/>
                  </a:lnTo>
                  <a:lnTo>
                    <a:pt x="305" y="305"/>
                  </a:lnTo>
                  <a:lnTo>
                    <a:pt x="293" y="316"/>
                  </a:lnTo>
                  <a:lnTo>
                    <a:pt x="279" y="327"/>
                  </a:lnTo>
                  <a:lnTo>
                    <a:pt x="265" y="336"/>
                  </a:lnTo>
                  <a:lnTo>
                    <a:pt x="248" y="342"/>
                  </a:lnTo>
                  <a:lnTo>
                    <a:pt x="233" y="348"/>
                  </a:lnTo>
                  <a:lnTo>
                    <a:pt x="216" y="353"/>
                  </a:lnTo>
                  <a:lnTo>
                    <a:pt x="197" y="356"/>
                  </a:lnTo>
                  <a:lnTo>
                    <a:pt x="179" y="356"/>
                  </a:lnTo>
                  <a:lnTo>
                    <a:pt x="179" y="356"/>
                  </a:lnTo>
                  <a:lnTo>
                    <a:pt x="160" y="356"/>
                  </a:lnTo>
                  <a:lnTo>
                    <a:pt x="143" y="353"/>
                  </a:lnTo>
                  <a:lnTo>
                    <a:pt x="126" y="348"/>
                  </a:lnTo>
                  <a:lnTo>
                    <a:pt x="109" y="342"/>
                  </a:lnTo>
                  <a:lnTo>
                    <a:pt x="94" y="336"/>
                  </a:lnTo>
                  <a:lnTo>
                    <a:pt x="80" y="327"/>
                  </a:lnTo>
                  <a:lnTo>
                    <a:pt x="66" y="316"/>
                  </a:lnTo>
                  <a:lnTo>
                    <a:pt x="52" y="305"/>
                  </a:lnTo>
                  <a:lnTo>
                    <a:pt x="41" y="291"/>
                  </a:lnTo>
                  <a:lnTo>
                    <a:pt x="31" y="277"/>
                  </a:lnTo>
                  <a:lnTo>
                    <a:pt x="21" y="263"/>
                  </a:lnTo>
                  <a:lnTo>
                    <a:pt x="15" y="248"/>
                  </a:lnTo>
                  <a:lnTo>
                    <a:pt x="9" y="231"/>
                  </a:lnTo>
                  <a:lnTo>
                    <a:pt x="4" y="214"/>
                  </a:lnTo>
                  <a:lnTo>
                    <a:pt x="1" y="196"/>
                  </a:lnTo>
                  <a:lnTo>
                    <a:pt x="0" y="179"/>
                  </a:lnTo>
                  <a:lnTo>
                    <a:pt x="0" y="179"/>
                  </a:lnTo>
                  <a:lnTo>
                    <a:pt x="1" y="160"/>
                  </a:lnTo>
                  <a:lnTo>
                    <a:pt x="4" y="142"/>
                  </a:lnTo>
                  <a:lnTo>
                    <a:pt x="9" y="125"/>
                  </a:lnTo>
                  <a:lnTo>
                    <a:pt x="15" y="109"/>
                  </a:lnTo>
                  <a:lnTo>
                    <a:pt x="21" y="92"/>
                  </a:lnTo>
                  <a:lnTo>
                    <a:pt x="31" y="78"/>
                  </a:lnTo>
                  <a:lnTo>
                    <a:pt x="41" y="64"/>
                  </a:lnTo>
                  <a:lnTo>
                    <a:pt x="52" y="52"/>
                  </a:lnTo>
                  <a:lnTo>
                    <a:pt x="66" y="40"/>
                  </a:lnTo>
                  <a:lnTo>
                    <a:pt x="80" y="31"/>
                  </a:lnTo>
                  <a:lnTo>
                    <a:pt x="94" y="21"/>
                  </a:lnTo>
                  <a:lnTo>
                    <a:pt x="109" y="14"/>
                  </a:lnTo>
                  <a:lnTo>
                    <a:pt x="126" y="7"/>
                  </a:lnTo>
                  <a:lnTo>
                    <a:pt x="143" y="3"/>
                  </a:lnTo>
                  <a:lnTo>
                    <a:pt x="160" y="0"/>
                  </a:lnTo>
                  <a:lnTo>
                    <a:pt x="179" y="0"/>
                  </a:lnTo>
                  <a:lnTo>
                    <a:pt x="179" y="0"/>
                  </a:lnTo>
                  <a:lnTo>
                    <a:pt x="197" y="0"/>
                  </a:lnTo>
                  <a:lnTo>
                    <a:pt x="216" y="3"/>
                  </a:lnTo>
                  <a:lnTo>
                    <a:pt x="233" y="7"/>
                  </a:lnTo>
                  <a:lnTo>
                    <a:pt x="248" y="14"/>
                  </a:lnTo>
                  <a:lnTo>
                    <a:pt x="265" y="21"/>
                  </a:lnTo>
                  <a:lnTo>
                    <a:pt x="279" y="31"/>
                  </a:lnTo>
                  <a:lnTo>
                    <a:pt x="293" y="40"/>
                  </a:lnTo>
                  <a:lnTo>
                    <a:pt x="305" y="52"/>
                  </a:lnTo>
                  <a:lnTo>
                    <a:pt x="317" y="64"/>
                  </a:lnTo>
                  <a:lnTo>
                    <a:pt x="327" y="78"/>
                  </a:lnTo>
                  <a:lnTo>
                    <a:pt x="336" y="92"/>
                  </a:lnTo>
                  <a:lnTo>
                    <a:pt x="344" y="109"/>
                  </a:lnTo>
                  <a:lnTo>
                    <a:pt x="350" y="125"/>
                  </a:lnTo>
                  <a:lnTo>
                    <a:pt x="354" y="142"/>
                  </a:lnTo>
                  <a:lnTo>
                    <a:pt x="358" y="160"/>
                  </a:lnTo>
                  <a:lnTo>
                    <a:pt x="358" y="179"/>
                  </a:lnTo>
                  <a:lnTo>
                    <a:pt x="358" y="17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3" name="Google Shape;493;p67"/>
            <p:cNvSpPr/>
            <p:nvPr/>
          </p:nvSpPr>
          <p:spPr>
            <a:xfrm>
              <a:off x="873" y="1830"/>
              <a:ext cx="65" cy="89"/>
            </a:xfrm>
            <a:custGeom>
              <a:avLst/>
              <a:gdLst/>
              <a:ahLst/>
              <a:cxnLst/>
              <a:rect l="l" t="t" r="r" b="b"/>
              <a:pathLst>
                <a:path w="131" h="179" extrusionOk="0">
                  <a:moveTo>
                    <a:pt x="2" y="0"/>
                  </a:moveTo>
                  <a:lnTo>
                    <a:pt x="2" y="0"/>
                  </a:lnTo>
                  <a:lnTo>
                    <a:pt x="5" y="9"/>
                  </a:lnTo>
                  <a:lnTo>
                    <a:pt x="8" y="20"/>
                  </a:lnTo>
                  <a:lnTo>
                    <a:pt x="14" y="31"/>
                  </a:lnTo>
                  <a:lnTo>
                    <a:pt x="23" y="42"/>
                  </a:lnTo>
                  <a:lnTo>
                    <a:pt x="36" y="51"/>
                  </a:lnTo>
                  <a:lnTo>
                    <a:pt x="42" y="56"/>
                  </a:lnTo>
                  <a:lnTo>
                    <a:pt x="50" y="59"/>
                  </a:lnTo>
                  <a:lnTo>
                    <a:pt x="59" y="60"/>
                  </a:lnTo>
                  <a:lnTo>
                    <a:pt x="68" y="62"/>
                  </a:lnTo>
                  <a:lnTo>
                    <a:pt x="68" y="62"/>
                  </a:lnTo>
                  <a:lnTo>
                    <a:pt x="85" y="59"/>
                  </a:lnTo>
                  <a:lnTo>
                    <a:pt x="100" y="56"/>
                  </a:lnTo>
                  <a:lnTo>
                    <a:pt x="111" y="49"/>
                  </a:lnTo>
                  <a:lnTo>
                    <a:pt x="119" y="42"/>
                  </a:lnTo>
                  <a:lnTo>
                    <a:pt x="125" y="36"/>
                  </a:lnTo>
                  <a:lnTo>
                    <a:pt x="130" y="29"/>
                  </a:lnTo>
                  <a:lnTo>
                    <a:pt x="131" y="23"/>
                  </a:lnTo>
                  <a:lnTo>
                    <a:pt x="124" y="136"/>
                  </a:lnTo>
                  <a:lnTo>
                    <a:pt x="124" y="136"/>
                  </a:lnTo>
                  <a:lnTo>
                    <a:pt x="120" y="131"/>
                  </a:lnTo>
                  <a:lnTo>
                    <a:pt x="117" y="125"/>
                  </a:lnTo>
                  <a:lnTo>
                    <a:pt x="111" y="119"/>
                  </a:lnTo>
                  <a:lnTo>
                    <a:pt x="104" y="111"/>
                  </a:lnTo>
                  <a:lnTo>
                    <a:pt x="93" y="107"/>
                  </a:lnTo>
                  <a:lnTo>
                    <a:pt x="80" y="102"/>
                  </a:lnTo>
                  <a:lnTo>
                    <a:pt x="65" y="100"/>
                  </a:lnTo>
                  <a:lnTo>
                    <a:pt x="65" y="100"/>
                  </a:lnTo>
                  <a:lnTo>
                    <a:pt x="56" y="100"/>
                  </a:lnTo>
                  <a:lnTo>
                    <a:pt x="48" y="103"/>
                  </a:lnTo>
                  <a:lnTo>
                    <a:pt x="42" y="108"/>
                  </a:lnTo>
                  <a:lnTo>
                    <a:pt x="34" y="113"/>
                  </a:lnTo>
                  <a:lnTo>
                    <a:pt x="28" y="119"/>
                  </a:lnTo>
                  <a:lnTo>
                    <a:pt x="23" y="125"/>
                  </a:lnTo>
                  <a:lnTo>
                    <a:pt x="14" y="139"/>
                  </a:lnTo>
                  <a:lnTo>
                    <a:pt x="8" y="154"/>
                  </a:lnTo>
                  <a:lnTo>
                    <a:pt x="3" y="167"/>
                  </a:lnTo>
                  <a:lnTo>
                    <a:pt x="0" y="179"/>
                  </a:lnTo>
                  <a:lnTo>
                    <a:pt x="2"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4" name="Google Shape;494;p67"/>
            <p:cNvSpPr/>
            <p:nvPr/>
          </p:nvSpPr>
          <p:spPr>
            <a:xfrm>
              <a:off x="892" y="2072"/>
              <a:ext cx="331" cy="332"/>
            </a:xfrm>
            <a:custGeom>
              <a:avLst/>
              <a:gdLst/>
              <a:ahLst/>
              <a:cxnLst/>
              <a:rect l="l" t="t" r="r" b="b"/>
              <a:pathLst>
                <a:path w="661" h="663" extrusionOk="0">
                  <a:moveTo>
                    <a:pt x="661" y="332"/>
                  </a:moveTo>
                  <a:lnTo>
                    <a:pt x="661" y="332"/>
                  </a:lnTo>
                  <a:lnTo>
                    <a:pt x="660" y="366"/>
                  </a:lnTo>
                  <a:lnTo>
                    <a:pt x="653" y="398"/>
                  </a:lnTo>
                  <a:lnTo>
                    <a:pt x="646" y="430"/>
                  </a:lnTo>
                  <a:lnTo>
                    <a:pt x="635" y="461"/>
                  </a:lnTo>
                  <a:lnTo>
                    <a:pt x="621" y="489"/>
                  </a:lnTo>
                  <a:lnTo>
                    <a:pt x="604" y="517"/>
                  </a:lnTo>
                  <a:lnTo>
                    <a:pt x="586" y="543"/>
                  </a:lnTo>
                  <a:lnTo>
                    <a:pt x="564" y="566"/>
                  </a:lnTo>
                  <a:lnTo>
                    <a:pt x="541" y="588"/>
                  </a:lnTo>
                  <a:lnTo>
                    <a:pt x="515" y="606"/>
                  </a:lnTo>
                  <a:lnTo>
                    <a:pt x="487" y="623"/>
                  </a:lnTo>
                  <a:lnTo>
                    <a:pt x="459" y="637"/>
                  </a:lnTo>
                  <a:lnTo>
                    <a:pt x="428" y="648"/>
                  </a:lnTo>
                  <a:lnTo>
                    <a:pt x="396" y="655"/>
                  </a:lnTo>
                  <a:lnTo>
                    <a:pt x="364" y="662"/>
                  </a:lnTo>
                  <a:lnTo>
                    <a:pt x="330" y="663"/>
                  </a:lnTo>
                  <a:lnTo>
                    <a:pt x="330" y="663"/>
                  </a:lnTo>
                  <a:lnTo>
                    <a:pt x="296" y="662"/>
                  </a:lnTo>
                  <a:lnTo>
                    <a:pt x="263" y="655"/>
                  </a:lnTo>
                  <a:lnTo>
                    <a:pt x="231" y="648"/>
                  </a:lnTo>
                  <a:lnTo>
                    <a:pt x="202" y="637"/>
                  </a:lnTo>
                  <a:lnTo>
                    <a:pt x="172" y="623"/>
                  </a:lnTo>
                  <a:lnTo>
                    <a:pt x="145" y="606"/>
                  </a:lnTo>
                  <a:lnTo>
                    <a:pt x="120" y="588"/>
                  </a:lnTo>
                  <a:lnTo>
                    <a:pt x="95" y="566"/>
                  </a:lnTo>
                  <a:lnTo>
                    <a:pt x="75" y="543"/>
                  </a:lnTo>
                  <a:lnTo>
                    <a:pt x="55" y="517"/>
                  </a:lnTo>
                  <a:lnTo>
                    <a:pt x="38" y="489"/>
                  </a:lnTo>
                  <a:lnTo>
                    <a:pt x="24" y="461"/>
                  </a:lnTo>
                  <a:lnTo>
                    <a:pt x="14" y="430"/>
                  </a:lnTo>
                  <a:lnTo>
                    <a:pt x="6" y="398"/>
                  </a:lnTo>
                  <a:lnTo>
                    <a:pt x="1" y="366"/>
                  </a:lnTo>
                  <a:lnTo>
                    <a:pt x="0" y="332"/>
                  </a:lnTo>
                  <a:lnTo>
                    <a:pt x="0" y="332"/>
                  </a:lnTo>
                  <a:lnTo>
                    <a:pt x="1" y="298"/>
                  </a:lnTo>
                  <a:lnTo>
                    <a:pt x="6" y="265"/>
                  </a:lnTo>
                  <a:lnTo>
                    <a:pt x="14" y="233"/>
                  </a:lnTo>
                  <a:lnTo>
                    <a:pt x="24" y="204"/>
                  </a:lnTo>
                  <a:lnTo>
                    <a:pt x="38" y="174"/>
                  </a:lnTo>
                  <a:lnTo>
                    <a:pt x="55" y="147"/>
                  </a:lnTo>
                  <a:lnTo>
                    <a:pt x="75" y="122"/>
                  </a:lnTo>
                  <a:lnTo>
                    <a:pt x="95" y="97"/>
                  </a:lnTo>
                  <a:lnTo>
                    <a:pt x="120" y="76"/>
                  </a:lnTo>
                  <a:lnTo>
                    <a:pt x="145" y="57"/>
                  </a:lnTo>
                  <a:lnTo>
                    <a:pt x="172" y="40"/>
                  </a:lnTo>
                  <a:lnTo>
                    <a:pt x="202" y="26"/>
                  </a:lnTo>
                  <a:lnTo>
                    <a:pt x="231" y="16"/>
                  </a:lnTo>
                  <a:lnTo>
                    <a:pt x="263" y="8"/>
                  </a:lnTo>
                  <a:lnTo>
                    <a:pt x="296" y="3"/>
                  </a:lnTo>
                  <a:lnTo>
                    <a:pt x="330" y="0"/>
                  </a:lnTo>
                  <a:lnTo>
                    <a:pt x="330" y="0"/>
                  </a:lnTo>
                  <a:lnTo>
                    <a:pt x="364" y="3"/>
                  </a:lnTo>
                  <a:lnTo>
                    <a:pt x="396" y="8"/>
                  </a:lnTo>
                  <a:lnTo>
                    <a:pt x="428" y="16"/>
                  </a:lnTo>
                  <a:lnTo>
                    <a:pt x="459" y="26"/>
                  </a:lnTo>
                  <a:lnTo>
                    <a:pt x="487" y="40"/>
                  </a:lnTo>
                  <a:lnTo>
                    <a:pt x="515" y="57"/>
                  </a:lnTo>
                  <a:lnTo>
                    <a:pt x="541" y="76"/>
                  </a:lnTo>
                  <a:lnTo>
                    <a:pt x="564" y="97"/>
                  </a:lnTo>
                  <a:lnTo>
                    <a:pt x="586" y="122"/>
                  </a:lnTo>
                  <a:lnTo>
                    <a:pt x="604" y="147"/>
                  </a:lnTo>
                  <a:lnTo>
                    <a:pt x="621" y="174"/>
                  </a:lnTo>
                  <a:lnTo>
                    <a:pt x="635" y="204"/>
                  </a:lnTo>
                  <a:lnTo>
                    <a:pt x="646" y="233"/>
                  </a:lnTo>
                  <a:lnTo>
                    <a:pt x="653" y="265"/>
                  </a:lnTo>
                  <a:lnTo>
                    <a:pt x="660" y="298"/>
                  </a:lnTo>
                  <a:lnTo>
                    <a:pt x="661" y="332"/>
                  </a:lnTo>
                  <a:lnTo>
                    <a:pt x="661" y="33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5" name="Google Shape;495;p67"/>
            <p:cNvSpPr/>
            <p:nvPr/>
          </p:nvSpPr>
          <p:spPr>
            <a:xfrm>
              <a:off x="1274" y="2146"/>
              <a:ext cx="183" cy="184"/>
            </a:xfrm>
            <a:custGeom>
              <a:avLst/>
              <a:gdLst/>
              <a:ahLst/>
              <a:cxnLst/>
              <a:rect l="l" t="t" r="r" b="b"/>
              <a:pathLst>
                <a:path w="366" h="367" extrusionOk="0">
                  <a:moveTo>
                    <a:pt x="366" y="184"/>
                  </a:moveTo>
                  <a:lnTo>
                    <a:pt x="366" y="184"/>
                  </a:lnTo>
                  <a:lnTo>
                    <a:pt x="366" y="202"/>
                  </a:lnTo>
                  <a:lnTo>
                    <a:pt x="363" y="221"/>
                  </a:lnTo>
                  <a:lnTo>
                    <a:pt x="358" y="238"/>
                  </a:lnTo>
                  <a:lnTo>
                    <a:pt x="352" y="255"/>
                  </a:lnTo>
                  <a:lnTo>
                    <a:pt x="344" y="272"/>
                  </a:lnTo>
                  <a:lnTo>
                    <a:pt x="335" y="285"/>
                  </a:lnTo>
                  <a:lnTo>
                    <a:pt x="324" y="301"/>
                  </a:lnTo>
                  <a:lnTo>
                    <a:pt x="312" y="313"/>
                  </a:lnTo>
                  <a:lnTo>
                    <a:pt x="300" y="326"/>
                  </a:lnTo>
                  <a:lnTo>
                    <a:pt x="286" y="335"/>
                  </a:lnTo>
                  <a:lnTo>
                    <a:pt x="270" y="344"/>
                  </a:lnTo>
                  <a:lnTo>
                    <a:pt x="255" y="352"/>
                  </a:lnTo>
                  <a:lnTo>
                    <a:pt x="238" y="358"/>
                  </a:lnTo>
                  <a:lnTo>
                    <a:pt x="219" y="363"/>
                  </a:lnTo>
                  <a:lnTo>
                    <a:pt x="202" y="366"/>
                  </a:lnTo>
                  <a:lnTo>
                    <a:pt x="182" y="367"/>
                  </a:lnTo>
                  <a:lnTo>
                    <a:pt x="182" y="367"/>
                  </a:lnTo>
                  <a:lnTo>
                    <a:pt x="164" y="366"/>
                  </a:lnTo>
                  <a:lnTo>
                    <a:pt x="147" y="363"/>
                  </a:lnTo>
                  <a:lnTo>
                    <a:pt x="128" y="358"/>
                  </a:lnTo>
                  <a:lnTo>
                    <a:pt x="111" y="352"/>
                  </a:lnTo>
                  <a:lnTo>
                    <a:pt x="96" y="344"/>
                  </a:lnTo>
                  <a:lnTo>
                    <a:pt x="81" y="335"/>
                  </a:lnTo>
                  <a:lnTo>
                    <a:pt x="67" y="326"/>
                  </a:lnTo>
                  <a:lnTo>
                    <a:pt x="53" y="313"/>
                  </a:lnTo>
                  <a:lnTo>
                    <a:pt x="42" y="301"/>
                  </a:lnTo>
                  <a:lnTo>
                    <a:pt x="31" y="285"/>
                  </a:lnTo>
                  <a:lnTo>
                    <a:pt x="22" y="272"/>
                  </a:lnTo>
                  <a:lnTo>
                    <a:pt x="14" y="255"/>
                  </a:lnTo>
                  <a:lnTo>
                    <a:pt x="8" y="238"/>
                  </a:lnTo>
                  <a:lnTo>
                    <a:pt x="4" y="221"/>
                  </a:lnTo>
                  <a:lnTo>
                    <a:pt x="0" y="202"/>
                  </a:lnTo>
                  <a:lnTo>
                    <a:pt x="0" y="184"/>
                  </a:lnTo>
                  <a:lnTo>
                    <a:pt x="0" y="184"/>
                  </a:lnTo>
                  <a:lnTo>
                    <a:pt x="0" y="165"/>
                  </a:lnTo>
                  <a:lnTo>
                    <a:pt x="4" y="147"/>
                  </a:lnTo>
                  <a:lnTo>
                    <a:pt x="8" y="130"/>
                  </a:lnTo>
                  <a:lnTo>
                    <a:pt x="14" y="113"/>
                  </a:lnTo>
                  <a:lnTo>
                    <a:pt x="22" y="96"/>
                  </a:lnTo>
                  <a:lnTo>
                    <a:pt x="31" y="82"/>
                  </a:lnTo>
                  <a:lnTo>
                    <a:pt x="42" y="68"/>
                  </a:lnTo>
                  <a:lnTo>
                    <a:pt x="53" y="54"/>
                  </a:lnTo>
                  <a:lnTo>
                    <a:pt x="67" y="42"/>
                  </a:lnTo>
                  <a:lnTo>
                    <a:pt x="81" y="33"/>
                  </a:lnTo>
                  <a:lnTo>
                    <a:pt x="96" y="23"/>
                  </a:lnTo>
                  <a:lnTo>
                    <a:pt x="111" y="16"/>
                  </a:lnTo>
                  <a:lnTo>
                    <a:pt x="128" y="9"/>
                  </a:lnTo>
                  <a:lnTo>
                    <a:pt x="147" y="5"/>
                  </a:lnTo>
                  <a:lnTo>
                    <a:pt x="164" y="2"/>
                  </a:lnTo>
                  <a:lnTo>
                    <a:pt x="182" y="0"/>
                  </a:lnTo>
                  <a:lnTo>
                    <a:pt x="182" y="0"/>
                  </a:lnTo>
                  <a:lnTo>
                    <a:pt x="202" y="2"/>
                  </a:lnTo>
                  <a:lnTo>
                    <a:pt x="219" y="5"/>
                  </a:lnTo>
                  <a:lnTo>
                    <a:pt x="238" y="9"/>
                  </a:lnTo>
                  <a:lnTo>
                    <a:pt x="255" y="16"/>
                  </a:lnTo>
                  <a:lnTo>
                    <a:pt x="270" y="23"/>
                  </a:lnTo>
                  <a:lnTo>
                    <a:pt x="286" y="33"/>
                  </a:lnTo>
                  <a:lnTo>
                    <a:pt x="300" y="42"/>
                  </a:lnTo>
                  <a:lnTo>
                    <a:pt x="312" y="54"/>
                  </a:lnTo>
                  <a:lnTo>
                    <a:pt x="324" y="68"/>
                  </a:lnTo>
                  <a:lnTo>
                    <a:pt x="335" y="82"/>
                  </a:lnTo>
                  <a:lnTo>
                    <a:pt x="344" y="96"/>
                  </a:lnTo>
                  <a:lnTo>
                    <a:pt x="352" y="113"/>
                  </a:lnTo>
                  <a:lnTo>
                    <a:pt x="358" y="130"/>
                  </a:lnTo>
                  <a:lnTo>
                    <a:pt x="363" y="147"/>
                  </a:lnTo>
                  <a:lnTo>
                    <a:pt x="366" y="165"/>
                  </a:lnTo>
                  <a:lnTo>
                    <a:pt x="366" y="184"/>
                  </a:lnTo>
                  <a:lnTo>
                    <a:pt x="366" y="18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6" name="Google Shape;496;p67"/>
            <p:cNvSpPr/>
            <p:nvPr/>
          </p:nvSpPr>
          <p:spPr>
            <a:xfrm>
              <a:off x="1214" y="2192"/>
              <a:ext cx="68" cy="91"/>
            </a:xfrm>
            <a:custGeom>
              <a:avLst/>
              <a:gdLst/>
              <a:ahLst/>
              <a:cxnLst/>
              <a:rect l="l" t="t" r="r" b="b"/>
              <a:pathLst>
                <a:path w="136" h="182" extrusionOk="0">
                  <a:moveTo>
                    <a:pt x="2" y="0"/>
                  </a:moveTo>
                  <a:lnTo>
                    <a:pt x="2" y="0"/>
                  </a:lnTo>
                  <a:lnTo>
                    <a:pt x="5" y="9"/>
                  </a:lnTo>
                  <a:lnTo>
                    <a:pt x="9" y="20"/>
                  </a:lnTo>
                  <a:lnTo>
                    <a:pt x="16" y="31"/>
                  </a:lnTo>
                  <a:lnTo>
                    <a:pt x="25" y="43"/>
                  </a:lnTo>
                  <a:lnTo>
                    <a:pt x="31" y="48"/>
                  </a:lnTo>
                  <a:lnTo>
                    <a:pt x="37" y="52"/>
                  </a:lnTo>
                  <a:lnTo>
                    <a:pt x="43" y="57"/>
                  </a:lnTo>
                  <a:lnTo>
                    <a:pt x="51" y="60"/>
                  </a:lnTo>
                  <a:lnTo>
                    <a:pt x="60" y="61"/>
                  </a:lnTo>
                  <a:lnTo>
                    <a:pt x="70" y="63"/>
                  </a:lnTo>
                  <a:lnTo>
                    <a:pt x="70" y="63"/>
                  </a:lnTo>
                  <a:lnTo>
                    <a:pt x="88" y="60"/>
                  </a:lnTo>
                  <a:lnTo>
                    <a:pt x="103" y="57"/>
                  </a:lnTo>
                  <a:lnTo>
                    <a:pt x="114" y="51"/>
                  </a:lnTo>
                  <a:lnTo>
                    <a:pt x="124" y="43"/>
                  </a:lnTo>
                  <a:lnTo>
                    <a:pt x="130" y="35"/>
                  </a:lnTo>
                  <a:lnTo>
                    <a:pt x="133" y="29"/>
                  </a:lnTo>
                  <a:lnTo>
                    <a:pt x="136" y="23"/>
                  </a:lnTo>
                  <a:lnTo>
                    <a:pt x="127" y="139"/>
                  </a:lnTo>
                  <a:lnTo>
                    <a:pt x="127" y="139"/>
                  </a:lnTo>
                  <a:lnTo>
                    <a:pt x="125" y="134"/>
                  </a:lnTo>
                  <a:lnTo>
                    <a:pt x="120" y="128"/>
                  </a:lnTo>
                  <a:lnTo>
                    <a:pt x="114" y="120"/>
                  </a:lnTo>
                  <a:lnTo>
                    <a:pt x="107" y="114"/>
                  </a:lnTo>
                  <a:lnTo>
                    <a:pt x="96" y="108"/>
                  </a:lnTo>
                  <a:lnTo>
                    <a:pt x="83" y="103"/>
                  </a:lnTo>
                  <a:lnTo>
                    <a:pt x="66" y="102"/>
                  </a:lnTo>
                  <a:lnTo>
                    <a:pt x="66" y="102"/>
                  </a:lnTo>
                  <a:lnTo>
                    <a:pt x="57" y="103"/>
                  </a:lnTo>
                  <a:lnTo>
                    <a:pt x="50" y="106"/>
                  </a:lnTo>
                  <a:lnTo>
                    <a:pt x="43" y="109"/>
                  </a:lnTo>
                  <a:lnTo>
                    <a:pt x="36" y="115"/>
                  </a:lnTo>
                  <a:lnTo>
                    <a:pt x="29" y="122"/>
                  </a:lnTo>
                  <a:lnTo>
                    <a:pt x="25" y="128"/>
                  </a:lnTo>
                  <a:lnTo>
                    <a:pt x="16" y="142"/>
                  </a:lnTo>
                  <a:lnTo>
                    <a:pt x="9" y="157"/>
                  </a:lnTo>
                  <a:lnTo>
                    <a:pt x="5" y="169"/>
                  </a:lnTo>
                  <a:lnTo>
                    <a:pt x="0" y="182"/>
                  </a:lnTo>
                  <a:lnTo>
                    <a:pt x="2"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7" name="Google Shape;497;p67"/>
            <p:cNvSpPr/>
            <p:nvPr/>
          </p:nvSpPr>
          <p:spPr>
            <a:xfrm>
              <a:off x="1122" y="1541"/>
              <a:ext cx="323" cy="323"/>
            </a:xfrm>
            <a:custGeom>
              <a:avLst/>
              <a:gdLst/>
              <a:ahLst/>
              <a:cxnLst/>
              <a:rect l="l" t="t" r="r" b="b"/>
              <a:pathLst>
                <a:path w="646" h="646" extrusionOk="0">
                  <a:moveTo>
                    <a:pt x="646" y="324"/>
                  </a:moveTo>
                  <a:lnTo>
                    <a:pt x="646" y="324"/>
                  </a:lnTo>
                  <a:lnTo>
                    <a:pt x="645" y="356"/>
                  </a:lnTo>
                  <a:lnTo>
                    <a:pt x="640" y="389"/>
                  </a:lnTo>
                  <a:lnTo>
                    <a:pt x="632" y="419"/>
                  </a:lnTo>
                  <a:lnTo>
                    <a:pt x="621" y="449"/>
                  </a:lnTo>
                  <a:lnTo>
                    <a:pt x="608" y="478"/>
                  </a:lnTo>
                  <a:lnTo>
                    <a:pt x="592" y="504"/>
                  </a:lnTo>
                  <a:lnTo>
                    <a:pt x="574" y="529"/>
                  </a:lnTo>
                  <a:lnTo>
                    <a:pt x="552" y="552"/>
                  </a:lnTo>
                  <a:lnTo>
                    <a:pt x="529" y="572"/>
                  </a:lnTo>
                  <a:lnTo>
                    <a:pt x="504" y="590"/>
                  </a:lnTo>
                  <a:lnTo>
                    <a:pt x="478" y="607"/>
                  </a:lnTo>
                  <a:lnTo>
                    <a:pt x="449" y="621"/>
                  </a:lnTo>
                  <a:lnTo>
                    <a:pt x="420" y="632"/>
                  </a:lnTo>
                  <a:lnTo>
                    <a:pt x="389" y="640"/>
                  </a:lnTo>
                  <a:lnTo>
                    <a:pt x="356" y="644"/>
                  </a:lnTo>
                  <a:lnTo>
                    <a:pt x="324" y="646"/>
                  </a:lnTo>
                  <a:lnTo>
                    <a:pt x="324" y="646"/>
                  </a:lnTo>
                  <a:lnTo>
                    <a:pt x="290" y="644"/>
                  </a:lnTo>
                  <a:lnTo>
                    <a:pt x="259" y="640"/>
                  </a:lnTo>
                  <a:lnTo>
                    <a:pt x="228" y="632"/>
                  </a:lnTo>
                  <a:lnTo>
                    <a:pt x="198" y="621"/>
                  </a:lnTo>
                  <a:lnTo>
                    <a:pt x="170" y="607"/>
                  </a:lnTo>
                  <a:lnTo>
                    <a:pt x="144" y="590"/>
                  </a:lnTo>
                  <a:lnTo>
                    <a:pt x="119" y="572"/>
                  </a:lnTo>
                  <a:lnTo>
                    <a:pt x="96" y="552"/>
                  </a:lnTo>
                  <a:lnTo>
                    <a:pt x="74" y="529"/>
                  </a:lnTo>
                  <a:lnTo>
                    <a:pt x="56" y="504"/>
                  </a:lnTo>
                  <a:lnTo>
                    <a:pt x="40" y="478"/>
                  </a:lnTo>
                  <a:lnTo>
                    <a:pt x="26" y="449"/>
                  </a:lnTo>
                  <a:lnTo>
                    <a:pt x="16" y="419"/>
                  </a:lnTo>
                  <a:lnTo>
                    <a:pt x="8" y="389"/>
                  </a:lnTo>
                  <a:lnTo>
                    <a:pt x="3" y="356"/>
                  </a:lnTo>
                  <a:lnTo>
                    <a:pt x="0" y="324"/>
                  </a:lnTo>
                  <a:lnTo>
                    <a:pt x="0" y="324"/>
                  </a:lnTo>
                  <a:lnTo>
                    <a:pt x="3" y="290"/>
                  </a:lnTo>
                  <a:lnTo>
                    <a:pt x="8" y="259"/>
                  </a:lnTo>
                  <a:lnTo>
                    <a:pt x="16" y="227"/>
                  </a:lnTo>
                  <a:lnTo>
                    <a:pt x="26" y="197"/>
                  </a:lnTo>
                  <a:lnTo>
                    <a:pt x="40" y="170"/>
                  </a:lnTo>
                  <a:lnTo>
                    <a:pt x="56" y="143"/>
                  </a:lnTo>
                  <a:lnTo>
                    <a:pt x="74" y="117"/>
                  </a:lnTo>
                  <a:lnTo>
                    <a:pt x="96" y="96"/>
                  </a:lnTo>
                  <a:lnTo>
                    <a:pt x="119" y="74"/>
                  </a:lnTo>
                  <a:lnTo>
                    <a:pt x="144" y="56"/>
                  </a:lnTo>
                  <a:lnTo>
                    <a:pt x="170" y="40"/>
                  </a:lnTo>
                  <a:lnTo>
                    <a:pt x="198" y="26"/>
                  </a:lnTo>
                  <a:lnTo>
                    <a:pt x="228" y="15"/>
                  </a:lnTo>
                  <a:lnTo>
                    <a:pt x="259" y="8"/>
                  </a:lnTo>
                  <a:lnTo>
                    <a:pt x="290" y="2"/>
                  </a:lnTo>
                  <a:lnTo>
                    <a:pt x="324" y="0"/>
                  </a:lnTo>
                  <a:lnTo>
                    <a:pt x="324" y="0"/>
                  </a:lnTo>
                  <a:lnTo>
                    <a:pt x="356" y="2"/>
                  </a:lnTo>
                  <a:lnTo>
                    <a:pt x="389" y="8"/>
                  </a:lnTo>
                  <a:lnTo>
                    <a:pt x="420" y="15"/>
                  </a:lnTo>
                  <a:lnTo>
                    <a:pt x="449" y="26"/>
                  </a:lnTo>
                  <a:lnTo>
                    <a:pt x="478" y="40"/>
                  </a:lnTo>
                  <a:lnTo>
                    <a:pt x="504" y="56"/>
                  </a:lnTo>
                  <a:lnTo>
                    <a:pt x="529" y="74"/>
                  </a:lnTo>
                  <a:lnTo>
                    <a:pt x="552" y="96"/>
                  </a:lnTo>
                  <a:lnTo>
                    <a:pt x="574" y="117"/>
                  </a:lnTo>
                  <a:lnTo>
                    <a:pt x="592" y="143"/>
                  </a:lnTo>
                  <a:lnTo>
                    <a:pt x="608" y="170"/>
                  </a:lnTo>
                  <a:lnTo>
                    <a:pt x="621" y="197"/>
                  </a:lnTo>
                  <a:lnTo>
                    <a:pt x="632" y="227"/>
                  </a:lnTo>
                  <a:lnTo>
                    <a:pt x="640" y="259"/>
                  </a:lnTo>
                  <a:lnTo>
                    <a:pt x="645" y="290"/>
                  </a:lnTo>
                  <a:lnTo>
                    <a:pt x="646" y="324"/>
                  </a:lnTo>
                  <a:lnTo>
                    <a:pt x="646" y="3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8" name="Google Shape;498;p67"/>
            <p:cNvSpPr/>
            <p:nvPr/>
          </p:nvSpPr>
          <p:spPr>
            <a:xfrm>
              <a:off x="1492" y="1600"/>
              <a:ext cx="195" cy="196"/>
            </a:xfrm>
            <a:custGeom>
              <a:avLst/>
              <a:gdLst/>
              <a:ahLst/>
              <a:cxnLst/>
              <a:rect l="l" t="t" r="r" b="b"/>
              <a:pathLst>
                <a:path w="392" h="393" extrusionOk="0">
                  <a:moveTo>
                    <a:pt x="392" y="196"/>
                  </a:moveTo>
                  <a:lnTo>
                    <a:pt x="392" y="196"/>
                  </a:lnTo>
                  <a:lnTo>
                    <a:pt x="390" y="216"/>
                  </a:lnTo>
                  <a:lnTo>
                    <a:pt x="389" y="236"/>
                  </a:lnTo>
                  <a:lnTo>
                    <a:pt x="383" y="255"/>
                  </a:lnTo>
                  <a:lnTo>
                    <a:pt x="376" y="273"/>
                  </a:lnTo>
                  <a:lnTo>
                    <a:pt x="369" y="290"/>
                  </a:lnTo>
                  <a:lnTo>
                    <a:pt x="358" y="305"/>
                  </a:lnTo>
                  <a:lnTo>
                    <a:pt x="347" y="321"/>
                  </a:lnTo>
                  <a:lnTo>
                    <a:pt x="335" y="335"/>
                  </a:lnTo>
                  <a:lnTo>
                    <a:pt x="321" y="349"/>
                  </a:lnTo>
                  <a:lnTo>
                    <a:pt x="305" y="359"/>
                  </a:lnTo>
                  <a:lnTo>
                    <a:pt x="290" y="369"/>
                  </a:lnTo>
                  <a:lnTo>
                    <a:pt x="272" y="378"/>
                  </a:lnTo>
                  <a:lnTo>
                    <a:pt x="255" y="384"/>
                  </a:lnTo>
                  <a:lnTo>
                    <a:pt x="236" y="389"/>
                  </a:lnTo>
                  <a:lnTo>
                    <a:pt x="216" y="392"/>
                  </a:lnTo>
                  <a:lnTo>
                    <a:pt x="196" y="393"/>
                  </a:lnTo>
                  <a:lnTo>
                    <a:pt x="196" y="393"/>
                  </a:lnTo>
                  <a:lnTo>
                    <a:pt x="176" y="392"/>
                  </a:lnTo>
                  <a:lnTo>
                    <a:pt x="156" y="389"/>
                  </a:lnTo>
                  <a:lnTo>
                    <a:pt x="137" y="384"/>
                  </a:lnTo>
                  <a:lnTo>
                    <a:pt x="119" y="378"/>
                  </a:lnTo>
                  <a:lnTo>
                    <a:pt x="102" y="369"/>
                  </a:lnTo>
                  <a:lnTo>
                    <a:pt x="87" y="359"/>
                  </a:lnTo>
                  <a:lnTo>
                    <a:pt x="71" y="349"/>
                  </a:lnTo>
                  <a:lnTo>
                    <a:pt x="57" y="335"/>
                  </a:lnTo>
                  <a:lnTo>
                    <a:pt x="45" y="321"/>
                  </a:lnTo>
                  <a:lnTo>
                    <a:pt x="33" y="305"/>
                  </a:lnTo>
                  <a:lnTo>
                    <a:pt x="23" y="290"/>
                  </a:lnTo>
                  <a:lnTo>
                    <a:pt x="16" y="273"/>
                  </a:lnTo>
                  <a:lnTo>
                    <a:pt x="8" y="255"/>
                  </a:lnTo>
                  <a:lnTo>
                    <a:pt x="3" y="236"/>
                  </a:lnTo>
                  <a:lnTo>
                    <a:pt x="0" y="216"/>
                  </a:lnTo>
                  <a:lnTo>
                    <a:pt x="0" y="196"/>
                  </a:lnTo>
                  <a:lnTo>
                    <a:pt x="0" y="196"/>
                  </a:lnTo>
                  <a:lnTo>
                    <a:pt x="0" y="176"/>
                  </a:lnTo>
                  <a:lnTo>
                    <a:pt x="3" y="157"/>
                  </a:lnTo>
                  <a:lnTo>
                    <a:pt x="8" y="137"/>
                  </a:lnTo>
                  <a:lnTo>
                    <a:pt x="16" y="120"/>
                  </a:lnTo>
                  <a:lnTo>
                    <a:pt x="23" y="103"/>
                  </a:lnTo>
                  <a:lnTo>
                    <a:pt x="33" y="87"/>
                  </a:lnTo>
                  <a:lnTo>
                    <a:pt x="45" y="71"/>
                  </a:lnTo>
                  <a:lnTo>
                    <a:pt x="57" y="57"/>
                  </a:lnTo>
                  <a:lnTo>
                    <a:pt x="71" y="45"/>
                  </a:lnTo>
                  <a:lnTo>
                    <a:pt x="87" y="34"/>
                  </a:lnTo>
                  <a:lnTo>
                    <a:pt x="102" y="23"/>
                  </a:lnTo>
                  <a:lnTo>
                    <a:pt x="119" y="16"/>
                  </a:lnTo>
                  <a:lnTo>
                    <a:pt x="137" y="9"/>
                  </a:lnTo>
                  <a:lnTo>
                    <a:pt x="156" y="5"/>
                  </a:lnTo>
                  <a:lnTo>
                    <a:pt x="176" y="2"/>
                  </a:lnTo>
                  <a:lnTo>
                    <a:pt x="196" y="0"/>
                  </a:lnTo>
                  <a:lnTo>
                    <a:pt x="196" y="0"/>
                  </a:lnTo>
                  <a:lnTo>
                    <a:pt x="216" y="2"/>
                  </a:lnTo>
                  <a:lnTo>
                    <a:pt x="236" y="5"/>
                  </a:lnTo>
                  <a:lnTo>
                    <a:pt x="255" y="9"/>
                  </a:lnTo>
                  <a:lnTo>
                    <a:pt x="272" y="16"/>
                  </a:lnTo>
                  <a:lnTo>
                    <a:pt x="290" y="23"/>
                  </a:lnTo>
                  <a:lnTo>
                    <a:pt x="305" y="34"/>
                  </a:lnTo>
                  <a:lnTo>
                    <a:pt x="321" y="45"/>
                  </a:lnTo>
                  <a:lnTo>
                    <a:pt x="335" y="57"/>
                  </a:lnTo>
                  <a:lnTo>
                    <a:pt x="347" y="71"/>
                  </a:lnTo>
                  <a:lnTo>
                    <a:pt x="358" y="87"/>
                  </a:lnTo>
                  <a:lnTo>
                    <a:pt x="369" y="103"/>
                  </a:lnTo>
                  <a:lnTo>
                    <a:pt x="376" y="120"/>
                  </a:lnTo>
                  <a:lnTo>
                    <a:pt x="383" y="137"/>
                  </a:lnTo>
                  <a:lnTo>
                    <a:pt x="389" y="157"/>
                  </a:lnTo>
                  <a:lnTo>
                    <a:pt x="390" y="176"/>
                  </a:lnTo>
                  <a:lnTo>
                    <a:pt x="392" y="196"/>
                  </a:lnTo>
                  <a:lnTo>
                    <a:pt x="392" y="19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9" name="Google Shape;499;p67"/>
            <p:cNvSpPr/>
            <p:nvPr/>
          </p:nvSpPr>
          <p:spPr>
            <a:xfrm>
              <a:off x="1437" y="1658"/>
              <a:ext cx="66" cy="90"/>
            </a:xfrm>
            <a:custGeom>
              <a:avLst/>
              <a:gdLst/>
              <a:ahLst/>
              <a:cxnLst/>
              <a:rect l="l" t="t" r="r" b="b"/>
              <a:pathLst>
                <a:path w="132" h="179" extrusionOk="0">
                  <a:moveTo>
                    <a:pt x="1" y="0"/>
                  </a:moveTo>
                  <a:lnTo>
                    <a:pt x="1" y="0"/>
                  </a:lnTo>
                  <a:lnTo>
                    <a:pt x="4" y="10"/>
                  </a:lnTo>
                  <a:lnTo>
                    <a:pt x="9" y="20"/>
                  </a:lnTo>
                  <a:lnTo>
                    <a:pt x="15" y="31"/>
                  </a:lnTo>
                  <a:lnTo>
                    <a:pt x="23" y="42"/>
                  </a:lnTo>
                  <a:lnTo>
                    <a:pt x="35" y="51"/>
                  </a:lnTo>
                  <a:lnTo>
                    <a:pt x="41" y="56"/>
                  </a:lnTo>
                  <a:lnTo>
                    <a:pt x="49" y="59"/>
                  </a:lnTo>
                  <a:lnTo>
                    <a:pt x="58" y="60"/>
                  </a:lnTo>
                  <a:lnTo>
                    <a:pt x="68" y="62"/>
                  </a:lnTo>
                  <a:lnTo>
                    <a:pt x="68" y="62"/>
                  </a:lnTo>
                  <a:lnTo>
                    <a:pt x="85" y="60"/>
                  </a:lnTo>
                  <a:lnTo>
                    <a:pt x="100" y="56"/>
                  </a:lnTo>
                  <a:lnTo>
                    <a:pt x="111" y="50"/>
                  </a:lnTo>
                  <a:lnTo>
                    <a:pt x="120" y="42"/>
                  </a:lnTo>
                  <a:lnTo>
                    <a:pt x="125" y="36"/>
                  </a:lnTo>
                  <a:lnTo>
                    <a:pt x="129" y="30"/>
                  </a:lnTo>
                  <a:lnTo>
                    <a:pt x="132" y="23"/>
                  </a:lnTo>
                  <a:lnTo>
                    <a:pt x="123" y="136"/>
                  </a:lnTo>
                  <a:lnTo>
                    <a:pt x="123" y="136"/>
                  </a:lnTo>
                  <a:lnTo>
                    <a:pt x="120" y="131"/>
                  </a:lnTo>
                  <a:lnTo>
                    <a:pt x="117" y="125"/>
                  </a:lnTo>
                  <a:lnTo>
                    <a:pt x="111" y="119"/>
                  </a:lnTo>
                  <a:lnTo>
                    <a:pt x="103" y="111"/>
                  </a:lnTo>
                  <a:lnTo>
                    <a:pt x="94" y="107"/>
                  </a:lnTo>
                  <a:lnTo>
                    <a:pt x="80" y="102"/>
                  </a:lnTo>
                  <a:lnTo>
                    <a:pt x="64" y="101"/>
                  </a:lnTo>
                  <a:lnTo>
                    <a:pt x="64" y="101"/>
                  </a:lnTo>
                  <a:lnTo>
                    <a:pt x="55" y="101"/>
                  </a:lnTo>
                  <a:lnTo>
                    <a:pt x="48" y="104"/>
                  </a:lnTo>
                  <a:lnTo>
                    <a:pt x="41" y="108"/>
                  </a:lnTo>
                  <a:lnTo>
                    <a:pt x="35" y="113"/>
                  </a:lnTo>
                  <a:lnTo>
                    <a:pt x="29" y="119"/>
                  </a:lnTo>
                  <a:lnTo>
                    <a:pt x="23" y="125"/>
                  </a:lnTo>
                  <a:lnTo>
                    <a:pt x="15" y="139"/>
                  </a:lnTo>
                  <a:lnTo>
                    <a:pt x="7" y="155"/>
                  </a:lnTo>
                  <a:lnTo>
                    <a:pt x="3" y="167"/>
                  </a:lnTo>
                  <a:lnTo>
                    <a:pt x="0" y="179"/>
                  </a:lnTo>
                  <a:lnTo>
                    <a:pt x="1"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0" name="Google Shape;500;p67"/>
            <p:cNvSpPr/>
            <p:nvPr/>
          </p:nvSpPr>
          <p:spPr>
            <a:xfrm>
              <a:off x="1375" y="1819"/>
              <a:ext cx="340" cy="340"/>
            </a:xfrm>
            <a:custGeom>
              <a:avLst/>
              <a:gdLst/>
              <a:ahLst/>
              <a:cxnLst/>
              <a:rect l="l" t="t" r="r" b="b"/>
              <a:pathLst>
                <a:path w="680" h="679" extrusionOk="0">
                  <a:moveTo>
                    <a:pt x="0" y="339"/>
                  </a:moveTo>
                  <a:lnTo>
                    <a:pt x="0" y="339"/>
                  </a:lnTo>
                  <a:lnTo>
                    <a:pt x="2" y="305"/>
                  </a:lnTo>
                  <a:lnTo>
                    <a:pt x="8" y="271"/>
                  </a:lnTo>
                  <a:lnTo>
                    <a:pt x="16" y="239"/>
                  </a:lnTo>
                  <a:lnTo>
                    <a:pt x="27" y="208"/>
                  </a:lnTo>
                  <a:lnTo>
                    <a:pt x="42" y="177"/>
                  </a:lnTo>
                  <a:lnTo>
                    <a:pt x="59" y="149"/>
                  </a:lnTo>
                  <a:lnTo>
                    <a:pt x="77" y="123"/>
                  </a:lnTo>
                  <a:lnTo>
                    <a:pt x="101" y="100"/>
                  </a:lnTo>
                  <a:lnTo>
                    <a:pt x="124" y="77"/>
                  </a:lnTo>
                  <a:lnTo>
                    <a:pt x="150" y="58"/>
                  </a:lnTo>
                  <a:lnTo>
                    <a:pt x="178" y="41"/>
                  </a:lnTo>
                  <a:lnTo>
                    <a:pt x="209" y="26"/>
                  </a:lnTo>
                  <a:lnTo>
                    <a:pt x="239" y="15"/>
                  </a:lnTo>
                  <a:lnTo>
                    <a:pt x="272" y="7"/>
                  </a:lnTo>
                  <a:lnTo>
                    <a:pt x="306" y="1"/>
                  </a:lnTo>
                  <a:lnTo>
                    <a:pt x="340" y="0"/>
                  </a:lnTo>
                  <a:lnTo>
                    <a:pt x="340" y="0"/>
                  </a:lnTo>
                  <a:lnTo>
                    <a:pt x="375" y="1"/>
                  </a:lnTo>
                  <a:lnTo>
                    <a:pt x="409" y="7"/>
                  </a:lnTo>
                  <a:lnTo>
                    <a:pt x="441" y="15"/>
                  </a:lnTo>
                  <a:lnTo>
                    <a:pt x="472" y="26"/>
                  </a:lnTo>
                  <a:lnTo>
                    <a:pt x="501" y="41"/>
                  </a:lnTo>
                  <a:lnTo>
                    <a:pt x="529" y="58"/>
                  </a:lnTo>
                  <a:lnTo>
                    <a:pt x="555" y="77"/>
                  </a:lnTo>
                  <a:lnTo>
                    <a:pt x="580" y="100"/>
                  </a:lnTo>
                  <a:lnTo>
                    <a:pt x="602" y="123"/>
                  </a:lnTo>
                  <a:lnTo>
                    <a:pt x="622" y="149"/>
                  </a:lnTo>
                  <a:lnTo>
                    <a:pt x="639" y="177"/>
                  </a:lnTo>
                  <a:lnTo>
                    <a:pt x="653" y="208"/>
                  </a:lnTo>
                  <a:lnTo>
                    <a:pt x="665" y="239"/>
                  </a:lnTo>
                  <a:lnTo>
                    <a:pt x="673" y="271"/>
                  </a:lnTo>
                  <a:lnTo>
                    <a:pt x="677" y="305"/>
                  </a:lnTo>
                  <a:lnTo>
                    <a:pt x="680" y="339"/>
                  </a:lnTo>
                  <a:lnTo>
                    <a:pt x="680" y="339"/>
                  </a:lnTo>
                  <a:lnTo>
                    <a:pt x="677" y="374"/>
                  </a:lnTo>
                  <a:lnTo>
                    <a:pt x="673" y="408"/>
                  </a:lnTo>
                  <a:lnTo>
                    <a:pt x="665" y="440"/>
                  </a:lnTo>
                  <a:lnTo>
                    <a:pt x="653" y="471"/>
                  </a:lnTo>
                  <a:lnTo>
                    <a:pt x="639" y="501"/>
                  </a:lnTo>
                  <a:lnTo>
                    <a:pt x="622" y="530"/>
                  </a:lnTo>
                  <a:lnTo>
                    <a:pt x="602" y="556"/>
                  </a:lnTo>
                  <a:lnTo>
                    <a:pt x="580" y="579"/>
                  </a:lnTo>
                  <a:lnTo>
                    <a:pt x="555" y="601"/>
                  </a:lnTo>
                  <a:lnTo>
                    <a:pt x="529" y="621"/>
                  </a:lnTo>
                  <a:lnTo>
                    <a:pt x="501" y="638"/>
                  </a:lnTo>
                  <a:lnTo>
                    <a:pt x="472" y="652"/>
                  </a:lnTo>
                  <a:lnTo>
                    <a:pt x="441" y="664"/>
                  </a:lnTo>
                  <a:lnTo>
                    <a:pt x="409" y="672"/>
                  </a:lnTo>
                  <a:lnTo>
                    <a:pt x="375" y="678"/>
                  </a:lnTo>
                  <a:lnTo>
                    <a:pt x="340" y="679"/>
                  </a:lnTo>
                  <a:lnTo>
                    <a:pt x="340" y="679"/>
                  </a:lnTo>
                  <a:lnTo>
                    <a:pt x="306" y="678"/>
                  </a:lnTo>
                  <a:lnTo>
                    <a:pt x="272" y="672"/>
                  </a:lnTo>
                  <a:lnTo>
                    <a:pt x="239" y="664"/>
                  </a:lnTo>
                  <a:lnTo>
                    <a:pt x="209" y="652"/>
                  </a:lnTo>
                  <a:lnTo>
                    <a:pt x="178" y="638"/>
                  </a:lnTo>
                  <a:lnTo>
                    <a:pt x="150" y="621"/>
                  </a:lnTo>
                  <a:lnTo>
                    <a:pt x="124" y="601"/>
                  </a:lnTo>
                  <a:lnTo>
                    <a:pt x="101" y="579"/>
                  </a:lnTo>
                  <a:lnTo>
                    <a:pt x="77" y="556"/>
                  </a:lnTo>
                  <a:lnTo>
                    <a:pt x="59" y="530"/>
                  </a:lnTo>
                  <a:lnTo>
                    <a:pt x="42" y="501"/>
                  </a:lnTo>
                  <a:lnTo>
                    <a:pt x="27" y="471"/>
                  </a:lnTo>
                  <a:lnTo>
                    <a:pt x="16" y="440"/>
                  </a:lnTo>
                  <a:lnTo>
                    <a:pt x="8" y="408"/>
                  </a:lnTo>
                  <a:lnTo>
                    <a:pt x="2" y="374"/>
                  </a:lnTo>
                  <a:lnTo>
                    <a:pt x="0" y="339"/>
                  </a:lnTo>
                  <a:lnTo>
                    <a:pt x="0" y="33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1" name="Google Shape;501;p67"/>
            <p:cNvSpPr/>
            <p:nvPr/>
          </p:nvSpPr>
          <p:spPr>
            <a:xfrm>
              <a:off x="1120" y="1891"/>
              <a:ext cx="207" cy="207"/>
            </a:xfrm>
            <a:custGeom>
              <a:avLst/>
              <a:gdLst/>
              <a:ahLst/>
              <a:cxnLst/>
              <a:rect l="l" t="t" r="r" b="b"/>
              <a:pathLst>
                <a:path w="413" h="413" extrusionOk="0">
                  <a:moveTo>
                    <a:pt x="0" y="207"/>
                  </a:moveTo>
                  <a:lnTo>
                    <a:pt x="0" y="207"/>
                  </a:lnTo>
                  <a:lnTo>
                    <a:pt x="2" y="185"/>
                  </a:lnTo>
                  <a:lnTo>
                    <a:pt x="5" y="165"/>
                  </a:lnTo>
                  <a:lnTo>
                    <a:pt x="9" y="145"/>
                  </a:lnTo>
                  <a:lnTo>
                    <a:pt x="16" y="126"/>
                  </a:lnTo>
                  <a:lnTo>
                    <a:pt x="25" y="108"/>
                  </a:lnTo>
                  <a:lnTo>
                    <a:pt x="36" y="91"/>
                  </a:lnTo>
                  <a:lnTo>
                    <a:pt x="48" y="75"/>
                  </a:lnTo>
                  <a:lnTo>
                    <a:pt x="60" y="60"/>
                  </a:lnTo>
                  <a:lnTo>
                    <a:pt x="76" y="48"/>
                  </a:lnTo>
                  <a:lnTo>
                    <a:pt x="91" y="35"/>
                  </a:lnTo>
                  <a:lnTo>
                    <a:pt x="108" y="25"/>
                  </a:lnTo>
                  <a:lnTo>
                    <a:pt x="127" y="17"/>
                  </a:lnTo>
                  <a:lnTo>
                    <a:pt x="145" y="9"/>
                  </a:lnTo>
                  <a:lnTo>
                    <a:pt x="165" y="5"/>
                  </a:lnTo>
                  <a:lnTo>
                    <a:pt x="185" y="1"/>
                  </a:lnTo>
                  <a:lnTo>
                    <a:pt x="207" y="0"/>
                  </a:lnTo>
                  <a:lnTo>
                    <a:pt x="207" y="0"/>
                  </a:lnTo>
                  <a:lnTo>
                    <a:pt x="227" y="1"/>
                  </a:lnTo>
                  <a:lnTo>
                    <a:pt x="248" y="5"/>
                  </a:lnTo>
                  <a:lnTo>
                    <a:pt x="268" y="9"/>
                  </a:lnTo>
                  <a:lnTo>
                    <a:pt x="287" y="17"/>
                  </a:lnTo>
                  <a:lnTo>
                    <a:pt x="305" y="25"/>
                  </a:lnTo>
                  <a:lnTo>
                    <a:pt x="322" y="35"/>
                  </a:lnTo>
                  <a:lnTo>
                    <a:pt x="338" y="48"/>
                  </a:lnTo>
                  <a:lnTo>
                    <a:pt x="352" y="60"/>
                  </a:lnTo>
                  <a:lnTo>
                    <a:pt x="365" y="75"/>
                  </a:lnTo>
                  <a:lnTo>
                    <a:pt x="378" y="91"/>
                  </a:lnTo>
                  <a:lnTo>
                    <a:pt x="389" y="108"/>
                  </a:lnTo>
                  <a:lnTo>
                    <a:pt x="396" y="126"/>
                  </a:lnTo>
                  <a:lnTo>
                    <a:pt x="404" y="145"/>
                  </a:lnTo>
                  <a:lnTo>
                    <a:pt x="409" y="165"/>
                  </a:lnTo>
                  <a:lnTo>
                    <a:pt x="412" y="185"/>
                  </a:lnTo>
                  <a:lnTo>
                    <a:pt x="413" y="207"/>
                  </a:lnTo>
                  <a:lnTo>
                    <a:pt x="413" y="207"/>
                  </a:lnTo>
                  <a:lnTo>
                    <a:pt x="412" y="228"/>
                  </a:lnTo>
                  <a:lnTo>
                    <a:pt x="409" y="248"/>
                  </a:lnTo>
                  <a:lnTo>
                    <a:pt x="404" y="268"/>
                  </a:lnTo>
                  <a:lnTo>
                    <a:pt x="396" y="287"/>
                  </a:lnTo>
                  <a:lnTo>
                    <a:pt x="389" y="305"/>
                  </a:lnTo>
                  <a:lnTo>
                    <a:pt x="378" y="322"/>
                  </a:lnTo>
                  <a:lnTo>
                    <a:pt x="365" y="338"/>
                  </a:lnTo>
                  <a:lnTo>
                    <a:pt x="352" y="353"/>
                  </a:lnTo>
                  <a:lnTo>
                    <a:pt x="338" y="365"/>
                  </a:lnTo>
                  <a:lnTo>
                    <a:pt x="322" y="378"/>
                  </a:lnTo>
                  <a:lnTo>
                    <a:pt x="305" y="388"/>
                  </a:lnTo>
                  <a:lnTo>
                    <a:pt x="287" y="396"/>
                  </a:lnTo>
                  <a:lnTo>
                    <a:pt x="268" y="404"/>
                  </a:lnTo>
                  <a:lnTo>
                    <a:pt x="248" y="408"/>
                  </a:lnTo>
                  <a:lnTo>
                    <a:pt x="227" y="412"/>
                  </a:lnTo>
                  <a:lnTo>
                    <a:pt x="207" y="413"/>
                  </a:lnTo>
                  <a:lnTo>
                    <a:pt x="207" y="413"/>
                  </a:lnTo>
                  <a:lnTo>
                    <a:pt x="185" y="412"/>
                  </a:lnTo>
                  <a:lnTo>
                    <a:pt x="165" y="408"/>
                  </a:lnTo>
                  <a:lnTo>
                    <a:pt x="145" y="404"/>
                  </a:lnTo>
                  <a:lnTo>
                    <a:pt x="127" y="396"/>
                  </a:lnTo>
                  <a:lnTo>
                    <a:pt x="108" y="388"/>
                  </a:lnTo>
                  <a:lnTo>
                    <a:pt x="91" y="378"/>
                  </a:lnTo>
                  <a:lnTo>
                    <a:pt x="76" y="365"/>
                  </a:lnTo>
                  <a:lnTo>
                    <a:pt x="60" y="353"/>
                  </a:lnTo>
                  <a:lnTo>
                    <a:pt x="48" y="338"/>
                  </a:lnTo>
                  <a:lnTo>
                    <a:pt x="36" y="322"/>
                  </a:lnTo>
                  <a:lnTo>
                    <a:pt x="25" y="305"/>
                  </a:lnTo>
                  <a:lnTo>
                    <a:pt x="16" y="287"/>
                  </a:lnTo>
                  <a:lnTo>
                    <a:pt x="9" y="268"/>
                  </a:lnTo>
                  <a:lnTo>
                    <a:pt x="5" y="248"/>
                  </a:lnTo>
                  <a:lnTo>
                    <a:pt x="2" y="228"/>
                  </a:lnTo>
                  <a:lnTo>
                    <a:pt x="0" y="207"/>
                  </a:lnTo>
                  <a:lnTo>
                    <a:pt x="0" y="20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2" name="Google Shape;502;p67"/>
            <p:cNvSpPr/>
            <p:nvPr/>
          </p:nvSpPr>
          <p:spPr>
            <a:xfrm>
              <a:off x="1314" y="1943"/>
              <a:ext cx="70" cy="93"/>
            </a:xfrm>
            <a:custGeom>
              <a:avLst/>
              <a:gdLst/>
              <a:ahLst/>
              <a:cxnLst/>
              <a:rect l="l" t="t" r="r" b="b"/>
              <a:pathLst>
                <a:path w="138" h="187" extrusionOk="0">
                  <a:moveTo>
                    <a:pt x="137" y="187"/>
                  </a:moveTo>
                  <a:lnTo>
                    <a:pt x="137" y="187"/>
                  </a:lnTo>
                  <a:lnTo>
                    <a:pt x="134" y="178"/>
                  </a:lnTo>
                  <a:lnTo>
                    <a:pt x="129" y="167"/>
                  </a:lnTo>
                  <a:lnTo>
                    <a:pt x="123" y="154"/>
                  </a:lnTo>
                  <a:lnTo>
                    <a:pt x="114" y="144"/>
                  </a:lnTo>
                  <a:lnTo>
                    <a:pt x="108" y="137"/>
                  </a:lnTo>
                  <a:lnTo>
                    <a:pt x="101" y="133"/>
                  </a:lnTo>
                  <a:lnTo>
                    <a:pt x="94" y="128"/>
                  </a:lnTo>
                  <a:lnTo>
                    <a:pt x="86" y="125"/>
                  </a:lnTo>
                  <a:lnTo>
                    <a:pt x="77" y="124"/>
                  </a:lnTo>
                  <a:lnTo>
                    <a:pt x="67" y="122"/>
                  </a:lnTo>
                  <a:lnTo>
                    <a:pt x="67" y="122"/>
                  </a:lnTo>
                  <a:lnTo>
                    <a:pt x="57" y="124"/>
                  </a:lnTo>
                  <a:lnTo>
                    <a:pt x="49" y="125"/>
                  </a:lnTo>
                  <a:lnTo>
                    <a:pt x="34" y="128"/>
                  </a:lnTo>
                  <a:lnTo>
                    <a:pt x="21" y="136"/>
                  </a:lnTo>
                  <a:lnTo>
                    <a:pt x="12" y="142"/>
                  </a:lnTo>
                  <a:lnTo>
                    <a:pt x="6" y="150"/>
                  </a:lnTo>
                  <a:lnTo>
                    <a:pt x="3" y="156"/>
                  </a:lnTo>
                  <a:lnTo>
                    <a:pt x="0" y="162"/>
                  </a:lnTo>
                  <a:lnTo>
                    <a:pt x="9" y="43"/>
                  </a:lnTo>
                  <a:lnTo>
                    <a:pt x="9" y="43"/>
                  </a:lnTo>
                  <a:lnTo>
                    <a:pt x="10" y="50"/>
                  </a:lnTo>
                  <a:lnTo>
                    <a:pt x="15" y="56"/>
                  </a:lnTo>
                  <a:lnTo>
                    <a:pt x="21" y="63"/>
                  </a:lnTo>
                  <a:lnTo>
                    <a:pt x="29" y="70"/>
                  </a:lnTo>
                  <a:lnTo>
                    <a:pt x="40" y="76"/>
                  </a:lnTo>
                  <a:lnTo>
                    <a:pt x="54" y="80"/>
                  </a:lnTo>
                  <a:lnTo>
                    <a:pt x="71" y="82"/>
                  </a:lnTo>
                  <a:lnTo>
                    <a:pt x="71" y="82"/>
                  </a:lnTo>
                  <a:lnTo>
                    <a:pt x="80" y="80"/>
                  </a:lnTo>
                  <a:lnTo>
                    <a:pt x="87" y="77"/>
                  </a:lnTo>
                  <a:lnTo>
                    <a:pt x="95" y="74"/>
                  </a:lnTo>
                  <a:lnTo>
                    <a:pt x="101" y="68"/>
                  </a:lnTo>
                  <a:lnTo>
                    <a:pt x="108" y="62"/>
                  </a:lnTo>
                  <a:lnTo>
                    <a:pt x="114" y="56"/>
                  </a:lnTo>
                  <a:lnTo>
                    <a:pt x="123" y="40"/>
                  </a:lnTo>
                  <a:lnTo>
                    <a:pt x="129" y="25"/>
                  </a:lnTo>
                  <a:lnTo>
                    <a:pt x="134" y="13"/>
                  </a:lnTo>
                  <a:lnTo>
                    <a:pt x="138" y="0"/>
                  </a:lnTo>
                  <a:lnTo>
                    <a:pt x="137" y="18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3" name="Google Shape;503;p67"/>
            <p:cNvSpPr/>
            <p:nvPr/>
          </p:nvSpPr>
          <p:spPr>
            <a:xfrm>
              <a:off x="367" y="1857"/>
              <a:ext cx="171" cy="170"/>
            </a:xfrm>
            <a:custGeom>
              <a:avLst/>
              <a:gdLst/>
              <a:ahLst/>
              <a:cxnLst/>
              <a:rect l="l" t="t" r="r" b="b"/>
              <a:pathLst>
                <a:path w="342" h="341" extrusionOk="0">
                  <a:moveTo>
                    <a:pt x="0" y="171"/>
                  </a:moveTo>
                  <a:lnTo>
                    <a:pt x="0" y="171"/>
                  </a:lnTo>
                  <a:lnTo>
                    <a:pt x="1" y="153"/>
                  </a:lnTo>
                  <a:lnTo>
                    <a:pt x="4" y="136"/>
                  </a:lnTo>
                  <a:lnTo>
                    <a:pt x="8" y="120"/>
                  </a:lnTo>
                  <a:lnTo>
                    <a:pt x="14" y="105"/>
                  </a:lnTo>
                  <a:lnTo>
                    <a:pt x="21" y="90"/>
                  </a:lnTo>
                  <a:lnTo>
                    <a:pt x="29" y="76"/>
                  </a:lnTo>
                  <a:lnTo>
                    <a:pt x="40" y="62"/>
                  </a:lnTo>
                  <a:lnTo>
                    <a:pt x="51" y="49"/>
                  </a:lnTo>
                  <a:lnTo>
                    <a:pt x="63" y="39"/>
                  </a:lnTo>
                  <a:lnTo>
                    <a:pt x="75" y="29"/>
                  </a:lnTo>
                  <a:lnTo>
                    <a:pt x="89" y="20"/>
                  </a:lnTo>
                  <a:lnTo>
                    <a:pt x="105" y="14"/>
                  </a:lnTo>
                  <a:lnTo>
                    <a:pt x="120" y="8"/>
                  </a:lnTo>
                  <a:lnTo>
                    <a:pt x="137" y="3"/>
                  </a:lnTo>
                  <a:lnTo>
                    <a:pt x="154" y="2"/>
                  </a:lnTo>
                  <a:lnTo>
                    <a:pt x="171" y="0"/>
                  </a:lnTo>
                  <a:lnTo>
                    <a:pt x="171" y="0"/>
                  </a:lnTo>
                  <a:lnTo>
                    <a:pt x="189" y="2"/>
                  </a:lnTo>
                  <a:lnTo>
                    <a:pt x="206" y="3"/>
                  </a:lnTo>
                  <a:lnTo>
                    <a:pt x="222" y="8"/>
                  </a:lnTo>
                  <a:lnTo>
                    <a:pt x="237" y="14"/>
                  </a:lnTo>
                  <a:lnTo>
                    <a:pt x="253" y="20"/>
                  </a:lnTo>
                  <a:lnTo>
                    <a:pt x="267" y="29"/>
                  </a:lnTo>
                  <a:lnTo>
                    <a:pt x="280" y="39"/>
                  </a:lnTo>
                  <a:lnTo>
                    <a:pt x="293" y="49"/>
                  </a:lnTo>
                  <a:lnTo>
                    <a:pt x="304" y="62"/>
                  </a:lnTo>
                  <a:lnTo>
                    <a:pt x="313" y="76"/>
                  </a:lnTo>
                  <a:lnTo>
                    <a:pt x="322" y="90"/>
                  </a:lnTo>
                  <a:lnTo>
                    <a:pt x="328" y="105"/>
                  </a:lnTo>
                  <a:lnTo>
                    <a:pt x="334" y="120"/>
                  </a:lnTo>
                  <a:lnTo>
                    <a:pt x="339" y="136"/>
                  </a:lnTo>
                  <a:lnTo>
                    <a:pt x="341" y="153"/>
                  </a:lnTo>
                  <a:lnTo>
                    <a:pt x="342" y="171"/>
                  </a:lnTo>
                  <a:lnTo>
                    <a:pt x="342" y="171"/>
                  </a:lnTo>
                  <a:lnTo>
                    <a:pt x="341" y="188"/>
                  </a:lnTo>
                  <a:lnTo>
                    <a:pt x="339" y="205"/>
                  </a:lnTo>
                  <a:lnTo>
                    <a:pt x="334" y="222"/>
                  </a:lnTo>
                  <a:lnTo>
                    <a:pt x="328" y="238"/>
                  </a:lnTo>
                  <a:lnTo>
                    <a:pt x="322" y="251"/>
                  </a:lnTo>
                  <a:lnTo>
                    <a:pt x="313" y="267"/>
                  </a:lnTo>
                  <a:lnTo>
                    <a:pt x="304" y="279"/>
                  </a:lnTo>
                  <a:lnTo>
                    <a:pt x="293" y="291"/>
                  </a:lnTo>
                  <a:lnTo>
                    <a:pt x="280" y="302"/>
                  </a:lnTo>
                  <a:lnTo>
                    <a:pt x="267" y="313"/>
                  </a:lnTo>
                  <a:lnTo>
                    <a:pt x="253" y="321"/>
                  </a:lnTo>
                  <a:lnTo>
                    <a:pt x="237" y="328"/>
                  </a:lnTo>
                  <a:lnTo>
                    <a:pt x="222" y="333"/>
                  </a:lnTo>
                  <a:lnTo>
                    <a:pt x="206" y="338"/>
                  </a:lnTo>
                  <a:lnTo>
                    <a:pt x="189" y="341"/>
                  </a:lnTo>
                  <a:lnTo>
                    <a:pt x="171" y="341"/>
                  </a:lnTo>
                  <a:lnTo>
                    <a:pt x="171" y="341"/>
                  </a:lnTo>
                  <a:lnTo>
                    <a:pt x="154" y="341"/>
                  </a:lnTo>
                  <a:lnTo>
                    <a:pt x="137" y="338"/>
                  </a:lnTo>
                  <a:lnTo>
                    <a:pt x="120" y="333"/>
                  </a:lnTo>
                  <a:lnTo>
                    <a:pt x="105" y="328"/>
                  </a:lnTo>
                  <a:lnTo>
                    <a:pt x="89" y="321"/>
                  </a:lnTo>
                  <a:lnTo>
                    <a:pt x="75" y="313"/>
                  </a:lnTo>
                  <a:lnTo>
                    <a:pt x="63" y="302"/>
                  </a:lnTo>
                  <a:lnTo>
                    <a:pt x="51" y="291"/>
                  </a:lnTo>
                  <a:lnTo>
                    <a:pt x="40" y="279"/>
                  </a:lnTo>
                  <a:lnTo>
                    <a:pt x="29" y="267"/>
                  </a:lnTo>
                  <a:lnTo>
                    <a:pt x="21" y="251"/>
                  </a:lnTo>
                  <a:lnTo>
                    <a:pt x="14" y="238"/>
                  </a:lnTo>
                  <a:lnTo>
                    <a:pt x="8" y="222"/>
                  </a:lnTo>
                  <a:lnTo>
                    <a:pt x="4" y="205"/>
                  </a:lnTo>
                  <a:lnTo>
                    <a:pt x="1" y="188"/>
                  </a:lnTo>
                  <a:lnTo>
                    <a:pt x="0" y="171"/>
                  </a:lnTo>
                  <a:lnTo>
                    <a:pt x="0" y="171"/>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4" name="Google Shape;504;p67"/>
            <p:cNvSpPr/>
            <p:nvPr/>
          </p:nvSpPr>
          <p:spPr>
            <a:xfrm>
              <a:off x="239" y="1893"/>
              <a:ext cx="104" cy="104"/>
            </a:xfrm>
            <a:custGeom>
              <a:avLst/>
              <a:gdLst/>
              <a:ahLst/>
              <a:cxnLst/>
              <a:rect l="l" t="t" r="r" b="b"/>
              <a:pathLst>
                <a:path w="208" h="206" extrusionOk="0">
                  <a:moveTo>
                    <a:pt x="0" y="103"/>
                  </a:moveTo>
                  <a:lnTo>
                    <a:pt x="0" y="103"/>
                  </a:lnTo>
                  <a:lnTo>
                    <a:pt x="0" y="92"/>
                  </a:lnTo>
                  <a:lnTo>
                    <a:pt x="1" y="83"/>
                  </a:lnTo>
                  <a:lnTo>
                    <a:pt x="5" y="72"/>
                  </a:lnTo>
                  <a:lnTo>
                    <a:pt x="8" y="63"/>
                  </a:lnTo>
                  <a:lnTo>
                    <a:pt x="12" y="54"/>
                  </a:lnTo>
                  <a:lnTo>
                    <a:pt x="18" y="44"/>
                  </a:lnTo>
                  <a:lnTo>
                    <a:pt x="23" y="37"/>
                  </a:lnTo>
                  <a:lnTo>
                    <a:pt x="31" y="29"/>
                  </a:lnTo>
                  <a:lnTo>
                    <a:pt x="38" y="23"/>
                  </a:lnTo>
                  <a:lnTo>
                    <a:pt x="46" y="17"/>
                  </a:lnTo>
                  <a:lnTo>
                    <a:pt x="54" y="12"/>
                  </a:lnTo>
                  <a:lnTo>
                    <a:pt x="63" y="7"/>
                  </a:lnTo>
                  <a:lnTo>
                    <a:pt x="72" y="4"/>
                  </a:lnTo>
                  <a:lnTo>
                    <a:pt x="83" y="1"/>
                  </a:lnTo>
                  <a:lnTo>
                    <a:pt x="92" y="0"/>
                  </a:lnTo>
                  <a:lnTo>
                    <a:pt x="103" y="0"/>
                  </a:lnTo>
                  <a:lnTo>
                    <a:pt x="103" y="0"/>
                  </a:lnTo>
                  <a:lnTo>
                    <a:pt x="114" y="0"/>
                  </a:lnTo>
                  <a:lnTo>
                    <a:pt x="125" y="1"/>
                  </a:lnTo>
                  <a:lnTo>
                    <a:pt x="134" y="4"/>
                  </a:lnTo>
                  <a:lnTo>
                    <a:pt x="145" y="7"/>
                  </a:lnTo>
                  <a:lnTo>
                    <a:pt x="153" y="12"/>
                  </a:lnTo>
                  <a:lnTo>
                    <a:pt x="162" y="17"/>
                  </a:lnTo>
                  <a:lnTo>
                    <a:pt x="170" y="23"/>
                  </a:lnTo>
                  <a:lnTo>
                    <a:pt x="177" y="29"/>
                  </a:lnTo>
                  <a:lnTo>
                    <a:pt x="183" y="37"/>
                  </a:lnTo>
                  <a:lnTo>
                    <a:pt x="190" y="44"/>
                  </a:lnTo>
                  <a:lnTo>
                    <a:pt x="196" y="54"/>
                  </a:lnTo>
                  <a:lnTo>
                    <a:pt x="199" y="63"/>
                  </a:lnTo>
                  <a:lnTo>
                    <a:pt x="203" y="72"/>
                  </a:lnTo>
                  <a:lnTo>
                    <a:pt x="205" y="83"/>
                  </a:lnTo>
                  <a:lnTo>
                    <a:pt x="207" y="92"/>
                  </a:lnTo>
                  <a:lnTo>
                    <a:pt x="208" y="103"/>
                  </a:lnTo>
                  <a:lnTo>
                    <a:pt x="208" y="103"/>
                  </a:lnTo>
                  <a:lnTo>
                    <a:pt x="207" y="114"/>
                  </a:lnTo>
                  <a:lnTo>
                    <a:pt x="205" y="124"/>
                  </a:lnTo>
                  <a:lnTo>
                    <a:pt x="203" y="134"/>
                  </a:lnTo>
                  <a:lnTo>
                    <a:pt x="199" y="143"/>
                  </a:lnTo>
                  <a:lnTo>
                    <a:pt x="196" y="152"/>
                  </a:lnTo>
                  <a:lnTo>
                    <a:pt x="190" y="161"/>
                  </a:lnTo>
                  <a:lnTo>
                    <a:pt x="183" y="169"/>
                  </a:lnTo>
                  <a:lnTo>
                    <a:pt x="177" y="177"/>
                  </a:lnTo>
                  <a:lnTo>
                    <a:pt x="170" y="183"/>
                  </a:lnTo>
                  <a:lnTo>
                    <a:pt x="162" y="189"/>
                  </a:lnTo>
                  <a:lnTo>
                    <a:pt x="153" y="194"/>
                  </a:lnTo>
                  <a:lnTo>
                    <a:pt x="145" y="198"/>
                  </a:lnTo>
                  <a:lnTo>
                    <a:pt x="134" y="202"/>
                  </a:lnTo>
                  <a:lnTo>
                    <a:pt x="125" y="205"/>
                  </a:lnTo>
                  <a:lnTo>
                    <a:pt x="114" y="206"/>
                  </a:lnTo>
                  <a:lnTo>
                    <a:pt x="103" y="206"/>
                  </a:lnTo>
                  <a:lnTo>
                    <a:pt x="103" y="206"/>
                  </a:lnTo>
                  <a:lnTo>
                    <a:pt x="92" y="206"/>
                  </a:lnTo>
                  <a:lnTo>
                    <a:pt x="83" y="205"/>
                  </a:lnTo>
                  <a:lnTo>
                    <a:pt x="72" y="202"/>
                  </a:lnTo>
                  <a:lnTo>
                    <a:pt x="63" y="198"/>
                  </a:lnTo>
                  <a:lnTo>
                    <a:pt x="54" y="194"/>
                  </a:lnTo>
                  <a:lnTo>
                    <a:pt x="46" y="189"/>
                  </a:lnTo>
                  <a:lnTo>
                    <a:pt x="38" y="183"/>
                  </a:lnTo>
                  <a:lnTo>
                    <a:pt x="31" y="177"/>
                  </a:lnTo>
                  <a:lnTo>
                    <a:pt x="23" y="169"/>
                  </a:lnTo>
                  <a:lnTo>
                    <a:pt x="18" y="161"/>
                  </a:lnTo>
                  <a:lnTo>
                    <a:pt x="12" y="152"/>
                  </a:lnTo>
                  <a:lnTo>
                    <a:pt x="8" y="143"/>
                  </a:lnTo>
                  <a:lnTo>
                    <a:pt x="5" y="134"/>
                  </a:lnTo>
                  <a:lnTo>
                    <a:pt x="1" y="124"/>
                  </a:lnTo>
                  <a:lnTo>
                    <a:pt x="0" y="114"/>
                  </a:lnTo>
                  <a:lnTo>
                    <a:pt x="0" y="103"/>
                  </a:lnTo>
                  <a:lnTo>
                    <a:pt x="0" y="10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5" name="Google Shape;505;p67"/>
            <p:cNvSpPr/>
            <p:nvPr/>
          </p:nvSpPr>
          <p:spPr>
            <a:xfrm>
              <a:off x="337" y="1919"/>
              <a:ext cx="35" cy="47"/>
            </a:xfrm>
            <a:custGeom>
              <a:avLst/>
              <a:gdLst/>
              <a:ahLst/>
              <a:cxnLst/>
              <a:rect l="l" t="t" r="r" b="b"/>
              <a:pathLst>
                <a:path w="69" h="94" extrusionOk="0">
                  <a:moveTo>
                    <a:pt x="69" y="94"/>
                  </a:moveTo>
                  <a:lnTo>
                    <a:pt x="69" y="94"/>
                  </a:lnTo>
                  <a:lnTo>
                    <a:pt x="66" y="90"/>
                  </a:lnTo>
                  <a:lnTo>
                    <a:pt x="61" y="79"/>
                  </a:lnTo>
                  <a:lnTo>
                    <a:pt x="57" y="73"/>
                  </a:lnTo>
                  <a:lnTo>
                    <a:pt x="51" y="68"/>
                  </a:lnTo>
                  <a:lnTo>
                    <a:pt x="43" y="64"/>
                  </a:lnTo>
                  <a:lnTo>
                    <a:pt x="34" y="62"/>
                  </a:lnTo>
                  <a:lnTo>
                    <a:pt x="34" y="62"/>
                  </a:lnTo>
                  <a:lnTo>
                    <a:pt x="24" y="64"/>
                  </a:lnTo>
                  <a:lnTo>
                    <a:pt x="17" y="65"/>
                  </a:lnTo>
                  <a:lnTo>
                    <a:pt x="11" y="68"/>
                  </a:lnTo>
                  <a:lnTo>
                    <a:pt x="6" y="73"/>
                  </a:lnTo>
                  <a:lnTo>
                    <a:pt x="1" y="79"/>
                  </a:lnTo>
                  <a:lnTo>
                    <a:pt x="0" y="82"/>
                  </a:lnTo>
                  <a:lnTo>
                    <a:pt x="4" y="24"/>
                  </a:lnTo>
                  <a:lnTo>
                    <a:pt x="4" y="24"/>
                  </a:lnTo>
                  <a:lnTo>
                    <a:pt x="4" y="25"/>
                  </a:lnTo>
                  <a:lnTo>
                    <a:pt x="11" y="33"/>
                  </a:lnTo>
                  <a:lnTo>
                    <a:pt x="14" y="36"/>
                  </a:lnTo>
                  <a:lnTo>
                    <a:pt x="20" y="39"/>
                  </a:lnTo>
                  <a:lnTo>
                    <a:pt x="26" y="41"/>
                  </a:lnTo>
                  <a:lnTo>
                    <a:pt x="35" y="42"/>
                  </a:lnTo>
                  <a:lnTo>
                    <a:pt x="35" y="42"/>
                  </a:lnTo>
                  <a:lnTo>
                    <a:pt x="40" y="42"/>
                  </a:lnTo>
                  <a:lnTo>
                    <a:pt x="43" y="41"/>
                  </a:lnTo>
                  <a:lnTo>
                    <a:pt x="51" y="36"/>
                  </a:lnTo>
                  <a:lnTo>
                    <a:pt x="57" y="28"/>
                  </a:lnTo>
                  <a:lnTo>
                    <a:pt x="61" y="22"/>
                  </a:lnTo>
                  <a:lnTo>
                    <a:pt x="68" y="7"/>
                  </a:lnTo>
                  <a:lnTo>
                    <a:pt x="69" y="0"/>
                  </a:lnTo>
                  <a:lnTo>
                    <a:pt x="69" y="9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6" name="Google Shape;506;p67"/>
            <p:cNvSpPr/>
            <p:nvPr/>
          </p:nvSpPr>
          <p:spPr>
            <a:xfrm>
              <a:off x="1899" y="2293"/>
              <a:ext cx="1925" cy="441"/>
            </a:xfrm>
            <a:custGeom>
              <a:avLst/>
              <a:gdLst/>
              <a:ahLst/>
              <a:cxnLst/>
              <a:rect l="l" t="t" r="r" b="b"/>
              <a:pathLst>
                <a:path w="3849" h="880" extrusionOk="0">
                  <a:moveTo>
                    <a:pt x="2181" y="308"/>
                  </a:moveTo>
                  <a:lnTo>
                    <a:pt x="2181" y="308"/>
                  </a:lnTo>
                  <a:lnTo>
                    <a:pt x="2186" y="270"/>
                  </a:lnTo>
                  <a:lnTo>
                    <a:pt x="2189" y="253"/>
                  </a:lnTo>
                  <a:lnTo>
                    <a:pt x="2194" y="236"/>
                  </a:lnTo>
                  <a:lnTo>
                    <a:pt x="2200" y="219"/>
                  </a:lnTo>
                  <a:lnTo>
                    <a:pt x="2206" y="203"/>
                  </a:lnTo>
                  <a:lnTo>
                    <a:pt x="2212" y="188"/>
                  </a:lnTo>
                  <a:lnTo>
                    <a:pt x="2220" y="172"/>
                  </a:lnTo>
                  <a:lnTo>
                    <a:pt x="2229" y="159"/>
                  </a:lnTo>
                  <a:lnTo>
                    <a:pt x="2238" y="146"/>
                  </a:lnTo>
                  <a:lnTo>
                    <a:pt x="2249" y="134"/>
                  </a:lnTo>
                  <a:lnTo>
                    <a:pt x="2260" y="122"/>
                  </a:lnTo>
                  <a:lnTo>
                    <a:pt x="2272" y="111"/>
                  </a:lnTo>
                  <a:lnTo>
                    <a:pt x="2286" y="100"/>
                  </a:lnTo>
                  <a:lnTo>
                    <a:pt x="2300" y="89"/>
                  </a:lnTo>
                  <a:lnTo>
                    <a:pt x="2314" y="80"/>
                  </a:lnTo>
                  <a:lnTo>
                    <a:pt x="2314" y="80"/>
                  </a:lnTo>
                  <a:lnTo>
                    <a:pt x="2345" y="63"/>
                  </a:lnTo>
                  <a:lnTo>
                    <a:pt x="2377" y="49"/>
                  </a:lnTo>
                  <a:lnTo>
                    <a:pt x="2411" y="37"/>
                  </a:lnTo>
                  <a:lnTo>
                    <a:pt x="2445" y="26"/>
                  </a:lnTo>
                  <a:lnTo>
                    <a:pt x="2482" y="18"/>
                  </a:lnTo>
                  <a:lnTo>
                    <a:pt x="2519" y="14"/>
                  </a:lnTo>
                  <a:lnTo>
                    <a:pt x="2559" y="11"/>
                  </a:lnTo>
                  <a:lnTo>
                    <a:pt x="2599" y="9"/>
                  </a:lnTo>
                  <a:lnTo>
                    <a:pt x="2599" y="9"/>
                  </a:lnTo>
                  <a:lnTo>
                    <a:pt x="2627" y="9"/>
                  </a:lnTo>
                  <a:lnTo>
                    <a:pt x="2627" y="9"/>
                  </a:lnTo>
                  <a:lnTo>
                    <a:pt x="2655" y="11"/>
                  </a:lnTo>
                  <a:lnTo>
                    <a:pt x="2655" y="11"/>
                  </a:lnTo>
                  <a:lnTo>
                    <a:pt x="2678" y="14"/>
                  </a:lnTo>
                  <a:lnTo>
                    <a:pt x="2699" y="17"/>
                  </a:lnTo>
                  <a:lnTo>
                    <a:pt x="2719" y="21"/>
                  </a:lnTo>
                  <a:lnTo>
                    <a:pt x="2741" y="26"/>
                  </a:lnTo>
                  <a:lnTo>
                    <a:pt x="2761" y="32"/>
                  </a:lnTo>
                  <a:lnTo>
                    <a:pt x="2779" y="40"/>
                  </a:lnTo>
                  <a:lnTo>
                    <a:pt x="2799" y="49"/>
                  </a:lnTo>
                  <a:lnTo>
                    <a:pt x="2818" y="58"/>
                  </a:lnTo>
                  <a:lnTo>
                    <a:pt x="2818" y="58"/>
                  </a:lnTo>
                  <a:lnTo>
                    <a:pt x="2835" y="69"/>
                  </a:lnTo>
                  <a:lnTo>
                    <a:pt x="2850" y="81"/>
                  </a:lnTo>
                  <a:lnTo>
                    <a:pt x="2863" y="97"/>
                  </a:lnTo>
                  <a:lnTo>
                    <a:pt x="2873" y="112"/>
                  </a:lnTo>
                  <a:lnTo>
                    <a:pt x="2881" y="131"/>
                  </a:lnTo>
                  <a:lnTo>
                    <a:pt x="2887" y="151"/>
                  </a:lnTo>
                  <a:lnTo>
                    <a:pt x="2892" y="174"/>
                  </a:lnTo>
                  <a:lnTo>
                    <a:pt x="2894" y="199"/>
                  </a:lnTo>
                  <a:lnTo>
                    <a:pt x="2894" y="199"/>
                  </a:lnTo>
                  <a:lnTo>
                    <a:pt x="2892" y="217"/>
                  </a:lnTo>
                  <a:lnTo>
                    <a:pt x="2890" y="237"/>
                  </a:lnTo>
                  <a:lnTo>
                    <a:pt x="2890" y="237"/>
                  </a:lnTo>
                  <a:lnTo>
                    <a:pt x="2886" y="259"/>
                  </a:lnTo>
                  <a:lnTo>
                    <a:pt x="2880" y="282"/>
                  </a:lnTo>
                  <a:lnTo>
                    <a:pt x="2644" y="280"/>
                  </a:lnTo>
                  <a:lnTo>
                    <a:pt x="2644" y="280"/>
                  </a:lnTo>
                  <a:lnTo>
                    <a:pt x="2647" y="266"/>
                  </a:lnTo>
                  <a:lnTo>
                    <a:pt x="2647" y="266"/>
                  </a:lnTo>
                  <a:lnTo>
                    <a:pt x="2647" y="253"/>
                  </a:lnTo>
                  <a:lnTo>
                    <a:pt x="2647" y="253"/>
                  </a:lnTo>
                  <a:lnTo>
                    <a:pt x="2647" y="243"/>
                  </a:lnTo>
                  <a:lnTo>
                    <a:pt x="2645" y="234"/>
                  </a:lnTo>
                  <a:lnTo>
                    <a:pt x="2644" y="226"/>
                  </a:lnTo>
                  <a:lnTo>
                    <a:pt x="2641" y="219"/>
                  </a:lnTo>
                  <a:lnTo>
                    <a:pt x="2636" y="212"/>
                  </a:lnTo>
                  <a:lnTo>
                    <a:pt x="2631" y="205"/>
                  </a:lnTo>
                  <a:lnTo>
                    <a:pt x="2627" y="200"/>
                  </a:lnTo>
                  <a:lnTo>
                    <a:pt x="2619" y="196"/>
                  </a:lnTo>
                  <a:lnTo>
                    <a:pt x="2619" y="196"/>
                  </a:lnTo>
                  <a:lnTo>
                    <a:pt x="2604" y="188"/>
                  </a:lnTo>
                  <a:lnTo>
                    <a:pt x="2588" y="182"/>
                  </a:lnTo>
                  <a:lnTo>
                    <a:pt x="2571" y="179"/>
                  </a:lnTo>
                  <a:lnTo>
                    <a:pt x="2553" y="177"/>
                  </a:lnTo>
                  <a:lnTo>
                    <a:pt x="2547" y="177"/>
                  </a:lnTo>
                  <a:lnTo>
                    <a:pt x="2539" y="177"/>
                  </a:lnTo>
                  <a:lnTo>
                    <a:pt x="2539" y="177"/>
                  </a:lnTo>
                  <a:lnTo>
                    <a:pt x="2520" y="180"/>
                  </a:lnTo>
                  <a:lnTo>
                    <a:pt x="2502" y="185"/>
                  </a:lnTo>
                  <a:lnTo>
                    <a:pt x="2485" y="192"/>
                  </a:lnTo>
                  <a:lnTo>
                    <a:pt x="2468" y="203"/>
                  </a:lnTo>
                  <a:lnTo>
                    <a:pt x="2468" y="203"/>
                  </a:lnTo>
                  <a:lnTo>
                    <a:pt x="2460" y="209"/>
                  </a:lnTo>
                  <a:lnTo>
                    <a:pt x="2453" y="216"/>
                  </a:lnTo>
                  <a:lnTo>
                    <a:pt x="2448" y="222"/>
                  </a:lnTo>
                  <a:lnTo>
                    <a:pt x="2443" y="229"/>
                  </a:lnTo>
                  <a:lnTo>
                    <a:pt x="2439" y="237"/>
                  </a:lnTo>
                  <a:lnTo>
                    <a:pt x="2437" y="245"/>
                  </a:lnTo>
                  <a:lnTo>
                    <a:pt x="2436" y="254"/>
                  </a:lnTo>
                  <a:lnTo>
                    <a:pt x="2434" y="263"/>
                  </a:lnTo>
                  <a:lnTo>
                    <a:pt x="2434" y="263"/>
                  </a:lnTo>
                  <a:lnTo>
                    <a:pt x="2436" y="271"/>
                  </a:lnTo>
                  <a:lnTo>
                    <a:pt x="2439" y="279"/>
                  </a:lnTo>
                  <a:lnTo>
                    <a:pt x="2443" y="288"/>
                  </a:lnTo>
                  <a:lnTo>
                    <a:pt x="2451" y="296"/>
                  </a:lnTo>
                  <a:lnTo>
                    <a:pt x="2460" y="303"/>
                  </a:lnTo>
                  <a:lnTo>
                    <a:pt x="2473" y="311"/>
                  </a:lnTo>
                  <a:lnTo>
                    <a:pt x="2485" y="317"/>
                  </a:lnTo>
                  <a:lnTo>
                    <a:pt x="2500" y="325"/>
                  </a:lnTo>
                  <a:lnTo>
                    <a:pt x="2500" y="325"/>
                  </a:lnTo>
                  <a:lnTo>
                    <a:pt x="2536" y="337"/>
                  </a:lnTo>
                  <a:lnTo>
                    <a:pt x="2574" y="350"/>
                  </a:lnTo>
                  <a:lnTo>
                    <a:pt x="2616" y="362"/>
                  </a:lnTo>
                  <a:lnTo>
                    <a:pt x="2662" y="373"/>
                  </a:lnTo>
                  <a:lnTo>
                    <a:pt x="2662" y="373"/>
                  </a:lnTo>
                  <a:lnTo>
                    <a:pt x="2698" y="382"/>
                  </a:lnTo>
                  <a:lnTo>
                    <a:pt x="2730" y="394"/>
                  </a:lnTo>
                  <a:lnTo>
                    <a:pt x="2744" y="401"/>
                  </a:lnTo>
                  <a:lnTo>
                    <a:pt x="2756" y="407"/>
                  </a:lnTo>
                  <a:lnTo>
                    <a:pt x="2767" y="414"/>
                  </a:lnTo>
                  <a:lnTo>
                    <a:pt x="2778" y="424"/>
                  </a:lnTo>
                  <a:lnTo>
                    <a:pt x="2778" y="424"/>
                  </a:lnTo>
                  <a:lnTo>
                    <a:pt x="2796" y="441"/>
                  </a:lnTo>
                  <a:lnTo>
                    <a:pt x="2810" y="458"/>
                  </a:lnTo>
                  <a:lnTo>
                    <a:pt x="2823" y="475"/>
                  </a:lnTo>
                  <a:lnTo>
                    <a:pt x="2830" y="493"/>
                  </a:lnTo>
                  <a:lnTo>
                    <a:pt x="2830" y="493"/>
                  </a:lnTo>
                  <a:lnTo>
                    <a:pt x="2836" y="512"/>
                  </a:lnTo>
                  <a:lnTo>
                    <a:pt x="2841" y="529"/>
                  </a:lnTo>
                  <a:lnTo>
                    <a:pt x="2841" y="529"/>
                  </a:lnTo>
                  <a:lnTo>
                    <a:pt x="2843" y="545"/>
                  </a:lnTo>
                  <a:lnTo>
                    <a:pt x="2843" y="562"/>
                  </a:lnTo>
                  <a:lnTo>
                    <a:pt x="2843" y="562"/>
                  </a:lnTo>
                  <a:lnTo>
                    <a:pt x="2841" y="593"/>
                  </a:lnTo>
                  <a:lnTo>
                    <a:pt x="2836" y="623"/>
                  </a:lnTo>
                  <a:lnTo>
                    <a:pt x="2827" y="650"/>
                  </a:lnTo>
                  <a:lnTo>
                    <a:pt x="2816" y="680"/>
                  </a:lnTo>
                  <a:lnTo>
                    <a:pt x="2801" y="706"/>
                  </a:lnTo>
                  <a:lnTo>
                    <a:pt x="2783" y="732"/>
                  </a:lnTo>
                  <a:lnTo>
                    <a:pt x="2759" y="758"/>
                  </a:lnTo>
                  <a:lnTo>
                    <a:pt x="2735" y="783"/>
                  </a:lnTo>
                  <a:lnTo>
                    <a:pt x="2735" y="783"/>
                  </a:lnTo>
                  <a:lnTo>
                    <a:pt x="2721" y="795"/>
                  </a:lnTo>
                  <a:lnTo>
                    <a:pt x="2705" y="806"/>
                  </a:lnTo>
                  <a:lnTo>
                    <a:pt x="2690" y="815"/>
                  </a:lnTo>
                  <a:lnTo>
                    <a:pt x="2673" y="826"/>
                  </a:lnTo>
                  <a:lnTo>
                    <a:pt x="2656" y="834"/>
                  </a:lnTo>
                  <a:lnTo>
                    <a:pt x="2638" y="841"/>
                  </a:lnTo>
                  <a:lnTo>
                    <a:pt x="2618" y="849"/>
                  </a:lnTo>
                  <a:lnTo>
                    <a:pt x="2598" y="855"/>
                  </a:lnTo>
                  <a:lnTo>
                    <a:pt x="2577" y="862"/>
                  </a:lnTo>
                  <a:lnTo>
                    <a:pt x="2556" y="866"/>
                  </a:lnTo>
                  <a:lnTo>
                    <a:pt x="2510" y="874"/>
                  </a:lnTo>
                  <a:lnTo>
                    <a:pt x="2460" y="878"/>
                  </a:lnTo>
                  <a:lnTo>
                    <a:pt x="2406" y="880"/>
                  </a:lnTo>
                  <a:lnTo>
                    <a:pt x="2406" y="880"/>
                  </a:lnTo>
                  <a:lnTo>
                    <a:pt x="2362" y="878"/>
                  </a:lnTo>
                  <a:lnTo>
                    <a:pt x="2320" y="875"/>
                  </a:lnTo>
                  <a:lnTo>
                    <a:pt x="2283" y="871"/>
                  </a:lnTo>
                  <a:lnTo>
                    <a:pt x="2251" y="863"/>
                  </a:lnTo>
                  <a:lnTo>
                    <a:pt x="2221" y="854"/>
                  </a:lnTo>
                  <a:lnTo>
                    <a:pt x="2197" y="843"/>
                  </a:lnTo>
                  <a:lnTo>
                    <a:pt x="2186" y="837"/>
                  </a:lnTo>
                  <a:lnTo>
                    <a:pt x="2177" y="829"/>
                  </a:lnTo>
                  <a:lnTo>
                    <a:pt x="2167" y="823"/>
                  </a:lnTo>
                  <a:lnTo>
                    <a:pt x="2160" y="814"/>
                  </a:lnTo>
                  <a:lnTo>
                    <a:pt x="2160" y="814"/>
                  </a:lnTo>
                  <a:lnTo>
                    <a:pt x="2146" y="798"/>
                  </a:lnTo>
                  <a:lnTo>
                    <a:pt x="2135" y="780"/>
                  </a:lnTo>
                  <a:lnTo>
                    <a:pt x="2124" y="763"/>
                  </a:lnTo>
                  <a:lnTo>
                    <a:pt x="2117" y="744"/>
                  </a:lnTo>
                  <a:lnTo>
                    <a:pt x="2110" y="724"/>
                  </a:lnTo>
                  <a:lnTo>
                    <a:pt x="2106" y="706"/>
                  </a:lnTo>
                  <a:lnTo>
                    <a:pt x="2103" y="686"/>
                  </a:lnTo>
                  <a:lnTo>
                    <a:pt x="2103" y="664"/>
                  </a:lnTo>
                  <a:lnTo>
                    <a:pt x="2103" y="664"/>
                  </a:lnTo>
                  <a:lnTo>
                    <a:pt x="2103" y="646"/>
                  </a:lnTo>
                  <a:lnTo>
                    <a:pt x="2103" y="646"/>
                  </a:lnTo>
                  <a:lnTo>
                    <a:pt x="2103" y="627"/>
                  </a:lnTo>
                  <a:lnTo>
                    <a:pt x="2103" y="627"/>
                  </a:lnTo>
                  <a:lnTo>
                    <a:pt x="2106" y="609"/>
                  </a:lnTo>
                  <a:lnTo>
                    <a:pt x="2106" y="609"/>
                  </a:lnTo>
                  <a:lnTo>
                    <a:pt x="2107" y="590"/>
                  </a:lnTo>
                  <a:lnTo>
                    <a:pt x="2343" y="589"/>
                  </a:lnTo>
                  <a:lnTo>
                    <a:pt x="2343" y="589"/>
                  </a:lnTo>
                  <a:lnTo>
                    <a:pt x="2342" y="604"/>
                  </a:lnTo>
                  <a:lnTo>
                    <a:pt x="2342" y="616"/>
                  </a:lnTo>
                  <a:lnTo>
                    <a:pt x="2342" y="616"/>
                  </a:lnTo>
                  <a:lnTo>
                    <a:pt x="2343" y="638"/>
                  </a:lnTo>
                  <a:lnTo>
                    <a:pt x="2348" y="656"/>
                  </a:lnTo>
                  <a:lnTo>
                    <a:pt x="2355" y="673"/>
                  </a:lnTo>
                  <a:lnTo>
                    <a:pt x="2366" y="689"/>
                  </a:lnTo>
                  <a:lnTo>
                    <a:pt x="2366" y="689"/>
                  </a:lnTo>
                  <a:lnTo>
                    <a:pt x="2372" y="695"/>
                  </a:lnTo>
                  <a:lnTo>
                    <a:pt x="2380" y="701"/>
                  </a:lnTo>
                  <a:lnTo>
                    <a:pt x="2389" y="706"/>
                  </a:lnTo>
                  <a:lnTo>
                    <a:pt x="2399" y="710"/>
                  </a:lnTo>
                  <a:lnTo>
                    <a:pt x="2408" y="714"/>
                  </a:lnTo>
                  <a:lnTo>
                    <a:pt x="2419" y="715"/>
                  </a:lnTo>
                  <a:lnTo>
                    <a:pt x="2431" y="717"/>
                  </a:lnTo>
                  <a:lnTo>
                    <a:pt x="2443" y="718"/>
                  </a:lnTo>
                  <a:lnTo>
                    <a:pt x="2443" y="718"/>
                  </a:lnTo>
                  <a:lnTo>
                    <a:pt x="2457" y="717"/>
                  </a:lnTo>
                  <a:lnTo>
                    <a:pt x="2473" y="715"/>
                  </a:lnTo>
                  <a:lnTo>
                    <a:pt x="2473" y="715"/>
                  </a:lnTo>
                  <a:lnTo>
                    <a:pt x="2490" y="710"/>
                  </a:lnTo>
                  <a:lnTo>
                    <a:pt x="2508" y="706"/>
                  </a:lnTo>
                  <a:lnTo>
                    <a:pt x="2508" y="706"/>
                  </a:lnTo>
                  <a:lnTo>
                    <a:pt x="2522" y="700"/>
                  </a:lnTo>
                  <a:lnTo>
                    <a:pt x="2537" y="693"/>
                  </a:lnTo>
                  <a:lnTo>
                    <a:pt x="2551" y="684"/>
                  </a:lnTo>
                  <a:lnTo>
                    <a:pt x="2564" y="675"/>
                  </a:lnTo>
                  <a:lnTo>
                    <a:pt x="2564" y="675"/>
                  </a:lnTo>
                  <a:lnTo>
                    <a:pt x="2574" y="664"/>
                  </a:lnTo>
                  <a:lnTo>
                    <a:pt x="2584" y="650"/>
                  </a:lnTo>
                  <a:lnTo>
                    <a:pt x="2588" y="636"/>
                  </a:lnTo>
                  <a:lnTo>
                    <a:pt x="2590" y="619"/>
                  </a:lnTo>
                  <a:lnTo>
                    <a:pt x="2590" y="615"/>
                  </a:lnTo>
                  <a:lnTo>
                    <a:pt x="2590" y="609"/>
                  </a:lnTo>
                  <a:lnTo>
                    <a:pt x="2590" y="609"/>
                  </a:lnTo>
                  <a:lnTo>
                    <a:pt x="2588" y="603"/>
                  </a:lnTo>
                  <a:lnTo>
                    <a:pt x="2587" y="595"/>
                  </a:lnTo>
                  <a:lnTo>
                    <a:pt x="2584" y="589"/>
                  </a:lnTo>
                  <a:lnTo>
                    <a:pt x="2579" y="582"/>
                  </a:lnTo>
                  <a:lnTo>
                    <a:pt x="2573" y="576"/>
                  </a:lnTo>
                  <a:lnTo>
                    <a:pt x="2565" y="570"/>
                  </a:lnTo>
                  <a:lnTo>
                    <a:pt x="2545" y="561"/>
                  </a:lnTo>
                  <a:lnTo>
                    <a:pt x="2545" y="561"/>
                  </a:lnTo>
                  <a:lnTo>
                    <a:pt x="2524" y="552"/>
                  </a:lnTo>
                  <a:lnTo>
                    <a:pt x="2499" y="542"/>
                  </a:lnTo>
                  <a:lnTo>
                    <a:pt x="2448" y="525"/>
                  </a:lnTo>
                  <a:lnTo>
                    <a:pt x="2448" y="525"/>
                  </a:lnTo>
                  <a:lnTo>
                    <a:pt x="2383" y="508"/>
                  </a:lnTo>
                  <a:lnTo>
                    <a:pt x="2383" y="508"/>
                  </a:lnTo>
                  <a:lnTo>
                    <a:pt x="2355" y="501"/>
                  </a:lnTo>
                  <a:lnTo>
                    <a:pt x="2332" y="493"/>
                  </a:lnTo>
                  <a:lnTo>
                    <a:pt x="2332" y="493"/>
                  </a:lnTo>
                  <a:lnTo>
                    <a:pt x="2329" y="492"/>
                  </a:lnTo>
                  <a:lnTo>
                    <a:pt x="2329" y="492"/>
                  </a:lnTo>
                  <a:lnTo>
                    <a:pt x="2326" y="490"/>
                  </a:lnTo>
                  <a:lnTo>
                    <a:pt x="2326" y="490"/>
                  </a:lnTo>
                  <a:lnTo>
                    <a:pt x="2325" y="490"/>
                  </a:lnTo>
                  <a:lnTo>
                    <a:pt x="2325" y="490"/>
                  </a:lnTo>
                  <a:lnTo>
                    <a:pt x="2302" y="481"/>
                  </a:lnTo>
                  <a:lnTo>
                    <a:pt x="2302" y="481"/>
                  </a:lnTo>
                  <a:lnTo>
                    <a:pt x="2274" y="471"/>
                  </a:lnTo>
                  <a:lnTo>
                    <a:pt x="2274" y="471"/>
                  </a:lnTo>
                  <a:lnTo>
                    <a:pt x="2257" y="462"/>
                  </a:lnTo>
                  <a:lnTo>
                    <a:pt x="2241" y="451"/>
                  </a:lnTo>
                  <a:lnTo>
                    <a:pt x="2226" y="438"/>
                  </a:lnTo>
                  <a:lnTo>
                    <a:pt x="2211" y="422"/>
                  </a:lnTo>
                  <a:lnTo>
                    <a:pt x="2211" y="422"/>
                  </a:lnTo>
                  <a:lnTo>
                    <a:pt x="2203" y="413"/>
                  </a:lnTo>
                  <a:lnTo>
                    <a:pt x="2197" y="402"/>
                  </a:lnTo>
                  <a:lnTo>
                    <a:pt x="2192" y="390"/>
                  </a:lnTo>
                  <a:lnTo>
                    <a:pt x="2187" y="376"/>
                  </a:lnTo>
                  <a:lnTo>
                    <a:pt x="2184" y="362"/>
                  </a:lnTo>
                  <a:lnTo>
                    <a:pt x="2183" y="345"/>
                  </a:lnTo>
                  <a:lnTo>
                    <a:pt x="2181" y="328"/>
                  </a:lnTo>
                  <a:lnTo>
                    <a:pt x="2181" y="308"/>
                  </a:lnTo>
                  <a:lnTo>
                    <a:pt x="2181" y="308"/>
                  </a:lnTo>
                  <a:close/>
                  <a:moveTo>
                    <a:pt x="2977" y="561"/>
                  </a:moveTo>
                  <a:lnTo>
                    <a:pt x="2977" y="561"/>
                  </a:lnTo>
                  <a:lnTo>
                    <a:pt x="2978" y="513"/>
                  </a:lnTo>
                  <a:lnTo>
                    <a:pt x="2984" y="461"/>
                  </a:lnTo>
                  <a:lnTo>
                    <a:pt x="2984" y="461"/>
                  </a:lnTo>
                  <a:lnTo>
                    <a:pt x="2988" y="433"/>
                  </a:lnTo>
                  <a:lnTo>
                    <a:pt x="2994" y="405"/>
                  </a:lnTo>
                  <a:lnTo>
                    <a:pt x="3000" y="376"/>
                  </a:lnTo>
                  <a:lnTo>
                    <a:pt x="3009" y="348"/>
                  </a:lnTo>
                  <a:lnTo>
                    <a:pt x="3009" y="348"/>
                  </a:lnTo>
                  <a:lnTo>
                    <a:pt x="3020" y="316"/>
                  </a:lnTo>
                  <a:lnTo>
                    <a:pt x="3032" y="285"/>
                  </a:lnTo>
                  <a:lnTo>
                    <a:pt x="3049" y="254"/>
                  </a:lnTo>
                  <a:lnTo>
                    <a:pt x="3066" y="225"/>
                  </a:lnTo>
                  <a:lnTo>
                    <a:pt x="3086" y="196"/>
                  </a:lnTo>
                  <a:lnTo>
                    <a:pt x="3108" y="168"/>
                  </a:lnTo>
                  <a:lnTo>
                    <a:pt x="3133" y="140"/>
                  </a:lnTo>
                  <a:lnTo>
                    <a:pt x="3159" y="112"/>
                  </a:lnTo>
                  <a:lnTo>
                    <a:pt x="3159" y="112"/>
                  </a:lnTo>
                  <a:lnTo>
                    <a:pt x="3173" y="98"/>
                  </a:lnTo>
                  <a:lnTo>
                    <a:pt x="3188" y="86"/>
                  </a:lnTo>
                  <a:lnTo>
                    <a:pt x="3205" y="75"/>
                  </a:lnTo>
                  <a:lnTo>
                    <a:pt x="3222" y="64"/>
                  </a:lnTo>
                  <a:lnTo>
                    <a:pt x="3239" y="55"/>
                  </a:lnTo>
                  <a:lnTo>
                    <a:pt x="3257" y="46"/>
                  </a:lnTo>
                  <a:lnTo>
                    <a:pt x="3277" y="37"/>
                  </a:lnTo>
                  <a:lnTo>
                    <a:pt x="3299" y="31"/>
                  </a:lnTo>
                  <a:lnTo>
                    <a:pt x="3319" y="23"/>
                  </a:lnTo>
                  <a:lnTo>
                    <a:pt x="3342" y="17"/>
                  </a:lnTo>
                  <a:lnTo>
                    <a:pt x="3365" y="12"/>
                  </a:lnTo>
                  <a:lnTo>
                    <a:pt x="3390" y="9"/>
                  </a:lnTo>
                  <a:lnTo>
                    <a:pt x="3441" y="3"/>
                  </a:lnTo>
                  <a:lnTo>
                    <a:pt x="3495" y="0"/>
                  </a:lnTo>
                  <a:lnTo>
                    <a:pt x="3495" y="0"/>
                  </a:lnTo>
                  <a:lnTo>
                    <a:pt x="3552" y="1"/>
                  </a:lnTo>
                  <a:lnTo>
                    <a:pt x="3552" y="1"/>
                  </a:lnTo>
                  <a:lnTo>
                    <a:pt x="3583" y="4"/>
                  </a:lnTo>
                  <a:lnTo>
                    <a:pt x="3614" y="7"/>
                  </a:lnTo>
                  <a:lnTo>
                    <a:pt x="3614" y="7"/>
                  </a:lnTo>
                  <a:lnTo>
                    <a:pt x="3635" y="11"/>
                  </a:lnTo>
                  <a:lnTo>
                    <a:pt x="3657" y="15"/>
                  </a:lnTo>
                  <a:lnTo>
                    <a:pt x="3677" y="21"/>
                  </a:lnTo>
                  <a:lnTo>
                    <a:pt x="3697" y="27"/>
                  </a:lnTo>
                  <a:lnTo>
                    <a:pt x="3717" y="35"/>
                  </a:lnTo>
                  <a:lnTo>
                    <a:pt x="3737" y="44"/>
                  </a:lnTo>
                  <a:lnTo>
                    <a:pt x="3757" y="54"/>
                  </a:lnTo>
                  <a:lnTo>
                    <a:pt x="3775" y="64"/>
                  </a:lnTo>
                  <a:lnTo>
                    <a:pt x="3775" y="64"/>
                  </a:lnTo>
                  <a:lnTo>
                    <a:pt x="3792" y="75"/>
                  </a:lnTo>
                  <a:lnTo>
                    <a:pt x="3808" y="89"/>
                  </a:lnTo>
                  <a:lnTo>
                    <a:pt x="3820" y="105"/>
                  </a:lnTo>
                  <a:lnTo>
                    <a:pt x="3831" y="122"/>
                  </a:lnTo>
                  <a:lnTo>
                    <a:pt x="3839" y="140"/>
                  </a:lnTo>
                  <a:lnTo>
                    <a:pt x="3845" y="162"/>
                  </a:lnTo>
                  <a:lnTo>
                    <a:pt x="3848" y="183"/>
                  </a:lnTo>
                  <a:lnTo>
                    <a:pt x="3849" y="208"/>
                  </a:lnTo>
                  <a:lnTo>
                    <a:pt x="3849" y="208"/>
                  </a:lnTo>
                  <a:lnTo>
                    <a:pt x="3846" y="239"/>
                  </a:lnTo>
                  <a:lnTo>
                    <a:pt x="3846" y="239"/>
                  </a:lnTo>
                  <a:lnTo>
                    <a:pt x="3845" y="254"/>
                  </a:lnTo>
                  <a:lnTo>
                    <a:pt x="3840" y="273"/>
                  </a:lnTo>
                  <a:lnTo>
                    <a:pt x="3587" y="271"/>
                  </a:lnTo>
                  <a:lnTo>
                    <a:pt x="3587" y="271"/>
                  </a:lnTo>
                  <a:lnTo>
                    <a:pt x="3589" y="259"/>
                  </a:lnTo>
                  <a:lnTo>
                    <a:pt x="3589" y="259"/>
                  </a:lnTo>
                  <a:lnTo>
                    <a:pt x="3589" y="248"/>
                  </a:lnTo>
                  <a:lnTo>
                    <a:pt x="3589" y="248"/>
                  </a:lnTo>
                  <a:lnTo>
                    <a:pt x="3587" y="228"/>
                  </a:lnTo>
                  <a:lnTo>
                    <a:pt x="3583" y="211"/>
                  </a:lnTo>
                  <a:lnTo>
                    <a:pt x="3580" y="205"/>
                  </a:lnTo>
                  <a:lnTo>
                    <a:pt x="3575" y="197"/>
                  </a:lnTo>
                  <a:lnTo>
                    <a:pt x="3570" y="192"/>
                  </a:lnTo>
                  <a:lnTo>
                    <a:pt x="3566" y="186"/>
                  </a:lnTo>
                  <a:lnTo>
                    <a:pt x="3566" y="186"/>
                  </a:lnTo>
                  <a:lnTo>
                    <a:pt x="3553" y="177"/>
                  </a:lnTo>
                  <a:lnTo>
                    <a:pt x="3541" y="169"/>
                  </a:lnTo>
                  <a:lnTo>
                    <a:pt x="3527" y="165"/>
                  </a:lnTo>
                  <a:lnTo>
                    <a:pt x="3513" y="160"/>
                  </a:lnTo>
                  <a:lnTo>
                    <a:pt x="3513" y="160"/>
                  </a:lnTo>
                  <a:lnTo>
                    <a:pt x="3499" y="157"/>
                  </a:lnTo>
                  <a:lnTo>
                    <a:pt x="3484" y="155"/>
                  </a:lnTo>
                  <a:lnTo>
                    <a:pt x="3484" y="155"/>
                  </a:lnTo>
                  <a:lnTo>
                    <a:pt x="3459" y="154"/>
                  </a:lnTo>
                  <a:lnTo>
                    <a:pt x="3459" y="154"/>
                  </a:lnTo>
                  <a:lnTo>
                    <a:pt x="3439" y="155"/>
                  </a:lnTo>
                  <a:lnTo>
                    <a:pt x="3439" y="155"/>
                  </a:lnTo>
                  <a:lnTo>
                    <a:pt x="3418" y="160"/>
                  </a:lnTo>
                  <a:lnTo>
                    <a:pt x="3418" y="160"/>
                  </a:lnTo>
                  <a:lnTo>
                    <a:pt x="3405" y="165"/>
                  </a:lnTo>
                  <a:lnTo>
                    <a:pt x="3393" y="171"/>
                  </a:lnTo>
                  <a:lnTo>
                    <a:pt x="3379" y="179"/>
                  </a:lnTo>
                  <a:lnTo>
                    <a:pt x="3367" y="188"/>
                  </a:lnTo>
                  <a:lnTo>
                    <a:pt x="3355" y="199"/>
                  </a:lnTo>
                  <a:lnTo>
                    <a:pt x="3342" y="211"/>
                  </a:lnTo>
                  <a:lnTo>
                    <a:pt x="3330" y="223"/>
                  </a:lnTo>
                  <a:lnTo>
                    <a:pt x="3318" y="239"/>
                  </a:lnTo>
                  <a:lnTo>
                    <a:pt x="3318" y="239"/>
                  </a:lnTo>
                  <a:lnTo>
                    <a:pt x="3307" y="256"/>
                  </a:lnTo>
                  <a:lnTo>
                    <a:pt x="3294" y="274"/>
                  </a:lnTo>
                  <a:lnTo>
                    <a:pt x="3284" y="294"/>
                  </a:lnTo>
                  <a:lnTo>
                    <a:pt x="3274" y="317"/>
                  </a:lnTo>
                  <a:lnTo>
                    <a:pt x="3265" y="342"/>
                  </a:lnTo>
                  <a:lnTo>
                    <a:pt x="3257" y="368"/>
                  </a:lnTo>
                  <a:lnTo>
                    <a:pt x="3248" y="396"/>
                  </a:lnTo>
                  <a:lnTo>
                    <a:pt x="3242" y="427"/>
                  </a:lnTo>
                  <a:lnTo>
                    <a:pt x="3242" y="427"/>
                  </a:lnTo>
                  <a:lnTo>
                    <a:pt x="3237" y="447"/>
                  </a:lnTo>
                  <a:lnTo>
                    <a:pt x="3237" y="447"/>
                  </a:lnTo>
                  <a:lnTo>
                    <a:pt x="3234" y="468"/>
                  </a:lnTo>
                  <a:lnTo>
                    <a:pt x="3234" y="468"/>
                  </a:lnTo>
                  <a:lnTo>
                    <a:pt x="3230" y="512"/>
                  </a:lnTo>
                  <a:lnTo>
                    <a:pt x="3230" y="512"/>
                  </a:lnTo>
                  <a:lnTo>
                    <a:pt x="3228" y="552"/>
                  </a:lnTo>
                  <a:lnTo>
                    <a:pt x="3228" y="552"/>
                  </a:lnTo>
                  <a:lnTo>
                    <a:pt x="3230" y="582"/>
                  </a:lnTo>
                  <a:lnTo>
                    <a:pt x="3234" y="612"/>
                  </a:lnTo>
                  <a:lnTo>
                    <a:pt x="3237" y="626"/>
                  </a:lnTo>
                  <a:lnTo>
                    <a:pt x="3242" y="640"/>
                  </a:lnTo>
                  <a:lnTo>
                    <a:pt x="3248" y="652"/>
                  </a:lnTo>
                  <a:lnTo>
                    <a:pt x="3254" y="663"/>
                  </a:lnTo>
                  <a:lnTo>
                    <a:pt x="3254" y="663"/>
                  </a:lnTo>
                  <a:lnTo>
                    <a:pt x="3260" y="673"/>
                  </a:lnTo>
                  <a:lnTo>
                    <a:pt x="3270" y="683"/>
                  </a:lnTo>
                  <a:lnTo>
                    <a:pt x="3279" y="692"/>
                  </a:lnTo>
                  <a:lnTo>
                    <a:pt x="3291" y="698"/>
                  </a:lnTo>
                  <a:lnTo>
                    <a:pt x="3304" y="703"/>
                  </a:lnTo>
                  <a:lnTo>
                    <a:pt x="3319" y="706"/>
                  </a:lnTo>
                  <a:lnTo>
                    <a:pt x="3334" y="709"/>
                  </a:lnTo>
                  <a:lnTo>
                    <a:pt x="3351" y="709"/>
                  </a:lnTo>
                  <a:lnTo>
                    <a:pt x="3364" y="709"/>
                  </a:lnTo>
                  <a:lnTo>
                    <a:pt x="3364" y="709"/>
                  </a:lnTo>
                  <a:lnTo>
                    <a:pt x="3378" y="709"/>
                  </a:lnTo>
                  <a:lnTo>
                    <a:pt x="3378" y="709"/>
                  </a:lnTo>
                  <a:lnTo>
                    <a:pt x="3390" y="707"/>
                  </a:lnTo>
                  <a:lnTo>
                    <a:pt x="3401" y="706"/>
                  </a:lnTo>
                  <a:lnTo>
                    <a:pt x="3401" y="706"/>
                  </a:lnTo>
                  <a:lnTo>
                    <a:pt x="3415" y="701"/>
                  </a:lnTo>
                  <a:lnTo>
                    <a:pt x="3427" y="697"/>
                  </a:lnTo>
                  <a:lnTo>
                    <a:pt x="3427" y="697"/>
                  </a:lnTo>
                  <a:lnTo>
                    <a:pt x="3444" y="689"/>
                  </a:lnTo>
                  <a:lnTo>
                    <a:pt x="3459" y="678"/>
                  </a:lnTo>
                  <a:lnTo>
                    <a:pt x="3475" y="666"/>
                  </a:lnTo>
                  <a:lnTo>
                    <a:pt x="3490" y="650"/>
                  </a:lnTo>
                  <a:lnTo>
                    <a:pt x="3490" y="650"/>
                  </a:lnTo>
                  <a:lnTo>
                    <a:pt x="3503" y="635"/>
                  </a:lnTo>
                  <a:lnTo>
                    <a:pt x="3513" y="618"/>
                  </a:lnTo>
                  <a:lnTo>
                    <a:pt x="3519" y="601"/>
                  </a:lnTo>
                  <a:lnTo>
                    <a:pt x="3523" y="581"/>
                  </a:lnTo>
                  <a:lnTo>
                    <a:pt x="3768" y="579"/>
                  </a:lnTo>
                  <a:lnTo>
                    <a:pt x="3768" y="579"/>
                  </a:lnTo>
                  <a:lnTo>
                    <a:pt x="3769" y="587"/>
                  </a:lnTo>
                  <a:lnTo>
                    <a:pt x="3769" y="587"/>
                  </a:lnTo>
                  <a:lnTo>
                    <a:pt x="3771" y="593"/>
                  </a:lnTo>
                  <a:lnTo>
                    <a:pt x="3771" y="593"/>
                  </a:lnTo>
                  <a:lnTo>
                    <a:pt x="3769" y="604"/>
                  </a:lnTo>
                  <a:lnTo>
                    <a:pt x="3766" y="618"/>
                  </a:lnTo>
                  <a:lnTo>
                    <a:pt x="3762" y="633"/>
                  </a:lnTo>
                  <a:lnTo>
                    <a:pt x="3755" y="650"/>
                  </a:lnTo>
                  <a:lnTo>
                    <a:pt x="3755" y="650"/>
                  </a:lnTo>
                  <a:lnTo>
                    <a:pt x="3746" y="669"/>
                  </a:lnTo>
                  <a:lnTo>
                    <a:pt x="3735" y="689"/>
                  </a:lnTo>
                  <a:lnTo>
                    <a:pt x="3723" y="707"/>
                  </a:lnTo>
                  <a:lnTo>
                    <a:pt x="3708" y="727"/>
                  </a:lnTo>
                  <a:lnTo>
                    <a:pt x="3708" y="727"/>
                  </a:lnTo>
                  <a:lnTo>
                    <a:pt x="3694" y="743"/>
                  </a:lnTo>
                  <a:lnTo>
                    <a:pt x="3680" y="757"/>
                  </a:lnTo>
                  <a:lnTo>
                    <a:pt x="3664" y="769"/>
                  </a:lnTo>
                  <a:lnTo>
                    <a:pt x="3647" y="783"/>
                  </a:lnTo>
                  <a:lnTo>
                    <a:pt x="3630" y="795"/>
                  </a:lnTo>
                  <a:lnTo>
                    <a:pt x="3610" y="809"/>
                  </a:lnTo>
                  <a:lnTo>
                    <a:pt x="3590" y="821"/>
                  </a:lnTo>
                  <a:lnTo>
                    <a:pt x="3567" y="832"/>
                  </a:lnTo>
                  <a:lnTo>
                    <a:pt x="3567" y="832"/>
                  </a:lnTo>
                  <a:lnTo>
                    <a:pt x="3544" y="845"/>
                  </a:lnTo>
                  <a:lnTo>
                    <a:pt x="3519" y="854"/>
                  </a:lnTo>
                  <a:lnTo>
                    <a:pt x="3492" y="862"/>
                  </a:lnTo>
                  <a:lnTo>
                    <a:pt x="3464" y="868"/>
                  </a:lnTo>
                  <a:lnTo>
                    <a:pt x="3433" y="874"/>
                  </a:lnTo>
                  <a:lnTo>
                    <a:pt x="3402" y="877"/>
                  </a:lnTo>
                  <a:lnTo>
                    <a:pt x="3368" y="880"/>
                  </a:lnTo>
                  <a:lnTo>
                    <a:pt x="3334" y="880"/>
                  </a:lnTo>
                  <a:lnTo>
                    <a:pt x="3325" y="880"/>
                  </a:lnTo>
                  <a:lnTo>
                    <a:pt x="3314" y="880"/>
                  </a:lnTo>
                  <a:lnTo>
                    <a:pt x="3314" y="880"/>
                  </a:lnTo>
                  <a:lnTo>
                    <a:pt x="3268" y="878"/>
                  </a:lnTo>
                  <a:lnTo>
                    <a:pt x="3225" y="875"/>
                  </a:lnTo>
                  <a:lnTo>
                    <a:pt x="3186" y="869"/>
                  </a:lnTo>
                  <a:lnTo>
                    <a:pt x="3153" y="860"/>
                  </a:lnTo>
                  <a:lnTo>
                    <a:pt x="3137" y="855"/>
                  </a:lnTo>
                  <a:lnTo>
                    <a:pt x="3122" y="849"/>
                  </a:lnTo>
                  <a:lnTo>
                    <a:pt x="3108" y="843"/>
                  </a:lnTo>
                  <a:lnTo>
                    <a:pt x="3096" y="835"/>
                  </a:lnTo>
                  <a:lnTo>
                    <a:pt x="3083" y="828"/>
                  </a:lnTo>
                  <a:lnTo>
                    <a:pt x="3072" y="820"/>
                  </a:lnTo>
                  <a:lnTo>
                    <a:pt x="3063" y="811"/>
                  </a:lnTo>
                  <a:lnTo>
                    <a:pt x="3054" y="800"/>
                  </a:lnTo>
                  <a:lnTo>
                    <a:pt x="3054" y="800"/>
                  </a:lnTo>
                  <a:lnTo>
                    <a:pt x="3038" y="780"/>
                  </a:lnTo>
                  <a:lnTo>
                    <a:pt x="3025" y="760"/>
                  </a:lnTo>
                  <a:lnTo>
                    <a:pt x="3014" y="738"/>
                  </a:lnTo>
                  <a:lnTo>
                    <a:pt x="3003" y="717"/>
                  </a:lnTo>
                  <a:lnTo>
                    <a:pt x="2994" y="693"/>
                  </a:lnTo>
                  <a:lnTo>
                    <a:pt x="2988" y="672"/>
                  </a:lnTo>
                  <a:lnTo>
                    <a:pt x="2983" y="647"/>
                  </a:lnTo>
                  <a:lnTo>
                    <a:pt x="2980" y="624"/>
                  </a:lnTo>
                  <a:lnTo>
                    <a:pt x="2980" y="624"/>
                  </a:lnTo>
                  <a:lnTo>
                    <a:pt x="2978" y="593"/>
                  </a:lnTo>
                  <a:lnTo>
                    <a:pt x="2978" y="593"/>
                  </a:lnTo>
                  <a:lnTo>
                    <a:pt x="2977" y="562"/>
                  </a:lnTo>
                  <a:lnTo>
                    <a:pt x="2977" y="561"/>
                  </a:lnTo>
                  <a:close/>
                  <a:moveTo>
                    <a:pt x="0" y="862"/>
                  </a:moveTo>
                  <a:lnTo>
                    <a:pt x="171" y="26"/>
                  </a:lnTo>
                  <a:lnTo>
                    <a:pt x="763" y="26"/>
                  </a:lnTo>
                  <a:lnTo>
                    <a:pt x="737" y="189"/>
                  </a:lnTo>
                  <a:lnTo>
                    <a:pt x="373" y="189"/>
                  </a:lnTo>
                  <a:lnTo>
                    <a:pt x="336" y="371"/>
                  </a:lnTo>
                  <a:lnTo>
                    <a:pt x="672" y="371"/>
                  </a:lnTo>
                  <a:lnTo>
                    <a:pt x="635" y="544"/>
                  </a:lnTo>
                  <a:lnTo>
                    <a:pt x="300" y="544"/>
                  </a:lnTo>
                  <a:lnTo>
                    <a:pt x="236" y="862"/>
                  </a:lnTo>
                  <a:lnTo>
                    <a:pt x="0" y="862"/>
                  </a:lnTo>
                  <a:close/>
                  <a:moveTo>
                    <a:pt x="780" y="862"/>
                  </a:moveTo>
                  <a:lnTo>
                    <a:pt x="962" y="26"/>
                  </a:lnTo>
                  <a:lnTo>
                    <a:pt x="1198" y="26"/>
                  </a:lnTo>
                  <a:lnTo>
                    <a:pt x="1027" y="862"/>
                  </a:lnTo>
                  <a:lnTo>
                    <a:pt x="780" y="862"/>
                  </a:lnTo>
                  <a:close/>
                  <a:moveTo>
                    <a:pt x="1250" y="862"/>
                  </a:moveTo>
                  <a:lnTo>
                    <a:pt x="1423" y="26"/>
                  </a:lnTo>
                  <a:lnTo>
                    <a:pt x="2069" y="26"/>
                  </a:lnTo>
                  <a:lnTo>
                    <a:pt x="2032" y="189"/>
                  </a:lnTo>
                  <a:lnTo>
                    <a:pt x="1632" y="189"/>
                  </a:lnTo>
                  <a:lnTo>
                    <a:pt x="1595" y="353"/>
                  </a:lnTo>
                  <a:lnTo>
                    <a:pt x="1969" y="353"/>
                  </a:lnTo>
                  <a:lnTo>
                    <a:pt x="1933" y="525"/>
                  </a:lnTo>
                  <a:lnTo>
                    <a:pt x="1560" y="525"/>
                  </a:lnTo>
                  <a:lnTo>
                    <a:pt x="1523" y="689"/>
                  </a:lnTo>
                  <a:lnTo>
                    <a:pt x="1933" y="689"/>
                  </a:lnTo>
                  <a:lnTo>
                    <a:pt x="1896" y="862"/>
                  </a:lnTo>
                  <a:lnTo>
                    <a:pt x="1250" y="86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7" name="Google Shape;507;p67"/>
            <p:cNvSpPr/>
            <p:nvPr/>
          </p:nvSpPr>
          <p:spPr>
            <a:xfrm>
              <a:off x="2009" y="1674"/>
              <a:ext cx="528" cy="420"/>
            </a:xfrm>
            <a:custGeom>
              <a:avLst/>
              <a:gdLst/>
              <a:ahLst/>
              <a:cxnLst/>
              <a:rect l="l" t="t" r="r" b="b"/>
              <a:pathLst>
                <a:path w="1056" h="842" extrusionOk="0">
                  <a:moveTo>
                    <a:pt x="1019" y="62"/>
                  </a:moveTo>
                  <a:lnTo>
                    <a:pt x="1019" y="62"/>
                  </a:lnTo>
                  <a:lnTo>
                    <a:pt x="1005" y="48"/>
                  </a:lnTo>
                  <a:lnTo>
                    <a:pt x="989" y="36"/>
                  </a:lnTo>
                  <a:lnTo>
                    <a:pt x="972" y="25"/>
                  </a:lnTo>
                  <a:lnTo>
                    <a:pt x="954" y="16"/>
                  </a:lnTo>
                  <a:lnTo>
                    <a:pt x="934" y="9"/>
                  </a:lnTo>
                  <a:lnTo>
                    <a:pt x="912" y="5"/>
                  </a:lnTo>
                  <a:lnTo>
                    <a:pt x="889" y="2"/>
                  </a:lnTo>
                  <a:lnTo>
                    <a:pt x="863" y="0"/>
                  </a:lnTo>
                  <a:lnTo>
                    <a:pt x="362" y="0"/>
                  </a:lnTo>
                  <a:lnTo>
                    <a:pt x="362" y="0"/>
                  </a:lnTo>
                  <a:lnTo>
                    <a:pt x="334" y="2"/>
                  </a:lnTo>
                  <a:lnTo>
                    <a:pt x="308" y="5"/>
                  </a:lnTo>
                  <a:lnTo>
                    <a:pt x="283" y="9"/>
                  </a:lnTo>
                  <a:lnTo>
                    <a:pt x="260" y="17"/>
                  </a:lnTo>
                  <a:lnTo>
                    <a:pt x="237" y="26"/>
                  </a:lnTo>
                  <a:lnTo>
                    <a:pt x="216" y="39"/>
                  </a:lnTo>
                  <a:lnTo>
                    <a:pt x="195" y="53"/>
                  </a:lnTo>
                  <a:lnTo>
                    <a:pt x="177" y="66"/>
                  </a:lnTo>
                  <a:lnTo>
                    <a:pt x="160" y="85"/>
                  </a:lnTo>
                  <a:lnTo>
                    <a:pt x="143" y="103"/>
                  </a:lnTo>
                  <a:lnTo>
                    <a:pt x="129" y="125"/>
                  </a:lnTo>
                  <a:lnTo>
                    <a:pt x="115" y="147"/>
                  </a:lnTo>
                  <a:lnTo>
                    <a:pt x="103" y="171"/>
                  </a:lnTo>
                  <a:lnTo>
                    <a:pt x="94" y="198"/>
                  </a:lnTo>
                  <a:lnTo>
                    <a:pt x="84" y="227"/>
                  </a:lnTo>
                  <a:lnTo>
                    <a:pt x="77" y="256"/>
                  </a:lnTo>
                  <a:lnTo>
                    <a:pt x="9" y="578"/>
                  </a:lnTo>
                  <a:lnTo>
                    <a:pt x="9" y="578"/>
                  </a:lnTo>
                  <a:lnTo>
                    <a:pt x="3" y="611"/>
                  </a:lnTo>
                  <a:lnTo>
                    <a:pt x="0" y="640"/>
                  </a:lnTo>
                  <a:lnTo>
                    <a:pt x="0" y="669"/>
                  </a:lnTo>
                  <a:lnTo>
                    <a:pt x="3" y="695"/>
                  </a:lnTo>
                  <a:lnTo>
                    <a:pt x="7" y="720"/>
                  </a:lnTo>
                  <a:lnTo>
                    <a:pt x="15" y="742"/>
                  </a:lnTo>
                  <a:lnTo>
                    <a:pt x="24" y="762"/>
                  </a:lnTo>
                  <a:lnTo>
                    <a:pt x="38" y="780"/>
                  </a:lnTo>
                  <a:lnTo>
                    <a:pt x="38" y="780"/>
                  </a:lnTo>
                  <a:lnTo>
                    <a:pt x="51" y="796"/>
                  </a:lnTo>
                  <a:lnTo>
                    <a:pt x="66" y="808"/>
                  </a:lnTo>
                  <a:lnTo>
                    <a:pt x="83" y="817"/>
                  </a:lnTo>
                  <a:lnTo>
                    <a:pt x="101" y="827"/>
                  </a:lnTo>
                  <a:lnTo>
                    <a:pt x="121" y="833"/>
                  </a:lnTo>
                  <a:lnTo>
                    <a:pt x="143" y="839"/>
                  </a:lnTo>
                  <a:lnTo>
                    <a:pt x="166" y="840"/>
                  </a:lnTo>
                  <a:lnTo>
                    <a:pt x="192" y="842"/>
                  </a:lnTo>
                  <a:lnTo>
                    <a:pt x="695" y="842"/>
                  </a:lnTo>
                  <a:lnTo>
                    <a:pt x="695" y="842"/>
                  </a:lnTo>
                  <a:lnTo>
                    <a:pt x="721" y="840"/>
                  </a:lnTo>
                  <a:lnTo>
                    <a:pt x="747" y="837"/>
                  </a:lnTo>
                  <a:lnTo>
                    <a:pt x="772" y="833"/>
                  </a:lnTo>
                  <a:lnTo>
                    <a:pt x="795" y="825"/>
                  </a:lnTo>
                  <a:lnTo>
                    <a:pt x="818" y="816"/>
                  </a:lnTo>
                  <a:lnTo>
                    <a:pt x="840" y="803"/>
                  </a:lnTo>
                  <a:lnTo>
                    <a:pt x="860" y="791"/>
                  </a:lnTo>
                  <a:lnTo>
                    <a:pt x="878" y="776"/>
                  </a:lnTo>
                  <a:lnTo>
                    <a:pt x="895" y="759"/>
                  </a:lnTo>
                  <a:lnTo>
                    <a:pt x="912" y="739"/>
                  </a:lnTo>
                  <a:lnTo>
                    <a:pt x="928" y="719"/>
                  </a:lnTo>
                  <a:lnTo>
                    <a:pt x="940" y="695"/>
                  </a:lnTo>
                  <a:lnTo>
                    <a:pt x="952" y="671"/>
                  </a:lnTo>
                  <a:lnTo>
                    <a:pt x="963" y="645"/>
                  </a:lnTo>
                  <a:lnTo>
                    <a:pt x="971" y="617"/>
                  </a:lnTo>
                  <a:lnTo>
                    <a:pt x="979" y="588"/>
                  </a:lnTo>
                  <a:lnTo>
                    <a:pt x="1046" y="264"/>
                  </a:lnTo>
                  <a:lnTo>
                    <a:pt x="1046" y="264"/>
                  </a:lnTo>
                  <a:lnTo>
                    <a:pt x="1053" y="231"/>
                  </a:lnTo>
                  <a:lnTo>
                    <a:pt x="1056" y="202"/>
                  </a:lnTo>
                  <a:lnTo>
                    <a:pt x="1056" y="174"/>
                  </a:lnTo>
                  <a:lnTo>
                    <a:pt x="1054" y="148"/>
                  </a:lnTo>
                  <a:lnTo>
                    <a:pt x="1048" y="124"/>
                  </a:lnTo>
                  <a:lnTo>
                    <a:pt x="1040" y="100"/>
                  </a:lnTo>
                  <a:lnTo>
                    <a:pt x="1031" y="80"/>
                  </a:lnTo>
                  <a:lnTo>
                    <a:pt x="1019" y="62"/>
                  </a:lnTo>
                  <a:lnTo>
                    <a:pt x="1019" y="62"/>
                  </a:lnTo>
                  <a:close/>
                  <a:moveTo>
                    <a:pt x="246" y="554"/>
                  </a:moveTo>
                  <a:lnTo>
                    <a:pt x="300" y="298"/>
                  </a:lnTo>
                  <a:lnTo>
                    <a:pt x="300" y="298"/>
                  </a:lnTo>
                  <a:lnTo>
                    <a:pt x="305" y="281"/>
                  </a:lnTo>
                  <a:lnTo>
                    <a:pt x="311" y="267"/>
                  </a:lnTo>
                  <a:lnTo>
                    <a:pt x="319" y="256"/>
                  </a:lnTo>
                  <a:lnTo>
                    <a:pt x="327" y="245"/>
                  </a:lnTo>
                  <a:lnTo>
                    <a:pt x="337" y="238"/>
                  </a:lnTo>
                  <a:lnTo>
                    <a:pt x="348" y="233"/>
                  </a:lnTo>
                  <a:lnTo>
                    <a:pt x="360" y="230"/>
                  </a:lnTo>
                  <a:lnTo>
                    <a:pt x="376" y="228"/>
                  </a:lnTo>
                  <a:lnTo>
                    <a:pt x="771" y="228"/>
                  </a:lnTo>
                  <a:lnTo>
                    <a:pt x="771" y="228"/>
                  </a:lnTo>
                  <a:lnTo>
                    <a:pt x="781" y="230"/>
                  </a:lnTo>
                  <a:lnTo>
                    <a:pt x="792" y="231"/>
                  </a:lnTo>
                  <a:lnTo>
                    <a:pt x="800" y="235"/>
                  </a:lnTo>
                  <a:lnTo>
                    <a:pt x="804" y="241"/>
                  </a:lnTo>
                  <a:lnTo>
                    <a:pt x="804" y="241"/>
                  </a:lnTo>
                  <a:lnTo>
                    <a:pt x="809" y="248"/>
                  </a:lnTo>
                  <a:lnTo>
                    <a:pt x="812" y="259"/>
                  </a:lnTo>
                  <a:lnTo>
                    <a:pt x="812" y="273"/>
                  </a:lnTo>
                  <a:lnTo>
                    <a:pt x="809" y="288"/>
                  </a:lnTo>
                  <a:lnTo>
                    <a:pt x="755" y="546"/>
                  </a:lnTo>
                  <a:lnTo>
                    <a:pt x="755" y="546"/>
                  </a:lnTo>
                  <a:lnTo>
                    <a:pt x="750" y="561"/>
                  </a:lnTo>
                  <a:lnTo>
                    <a:pt x="744" y="575"/>
                  </a:lnTo>
                  <a:lnTo>
                    <a:pt x="738" y="588"/>
                  </a:lnTo>
                  <a:lnTo>
                    <a:pt x="729" y="597"/>
                  </a:lnTo>
                  <a:lnTo>
                    <a:pt x="720" y="605"/>
                  </a:lnTo>
                  <a:lnTo>
                    <a:pt x="707" y="609"/>
                  </a:lnTo>
                  <a:lnTo>
                    <a:pt x="695" y="612"/>
                  </a:lnTo>
                  <a:lnTo>
                    <a:pt x="681" y="614"/>
                  </a:lnTo>
                  <a:lnTo>
                    <a:pt x="285" y="614"/>
                  </a:lnTo>
                  <a:lnTo>
                    <a:pt x="285" y="614"/>
                  </a:lnTo>
                  <a:lnTo>
                    <a:pt x="274" y="614"/>
                  </a:lnTo>
                  <a:lnTo>
                    <a:pt x="265" y="611"/>
                  </a:lnTo>
                  <a:lnTo>
                    <a:pt x="257" y="608"/>
                  </a:lnTo>
                  <a:lnTo>
                    <a:pt x="251" y="603"/>
                  </a:lnTo>
                  <a:lnTo>
                    <a:pt x="251" y="603"/>
                  </a:lnTo>
                  <a:lnTo>
                    <a:pt x="246" y="594"/>
                  </a:lnTo>
                  <a:lnTo>
                    <a:pt x="245" y="583"/>
                  </a:lnTo>
                  <a:lnTo>
                    <a:pt x="245" y="569"/>
                  </a:lnTo>
                  <a:lnTo>
                    <a:pt x="246" y="554"/>
                  </a:lnTo>
                  <a:lnTo>
                    <a:pt x="246"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8" name="Google Shape;508;p67"/>
            <p:cNvSpPr/>
            <p:nvPr/>
          </p:nvSpPr>
          <p:spPr>
            <a:xfrm>
              <a:off x="3016" y="1674"/>
              <a:ext cx="533" cy="420"/>
            </a:xfrm>
            <a:custGeom>
              <a:avLst/>
              <a:gdLst/>
              <a:ahLst/>
              <a:cxnLst/>
              <a:rect l="l" t="t" r="r" b="b"/>
              <a:pathLst>
                <a:path w="1065" h="842" extrusionOk="0">
                  <a:moveTo>
                    <a:pt x="784" y="313"/>
                  </a:moveTo>
                  <a:lnTo>
                    <a:pt x="353" y="313"/>
                  </a:lnTo>
                  <a:lnTo>
                    <a:pt x="353" y="313"/>
                  </a:lnTo>
                  <a:lnTo>
                    <a:pt x="343" y="313"/>
                  </a:lnTo>
                  <a:lnTo>
                    <a:pt x="336" y="312"/>
                  </a:lnTo>
                  <a:lnTo>
                    <a:pt x="330" y="309"/>
                  </a:lnTo>
                  <a:lnTo>
                    <a:pt x="327" y="305"/>
                  </a:lnTo>
                  <a:lnTo>
                    <a:pt x="327" y="305"/>
                  </a:lnTo>
                  <a:lnTo>
                    <a:pt x="325" y="302"/>
                  </a:lnTo>
                  <a:lnTo>
                    <a:pt x="323" y="296"/>
                  </a:lnTo>
                  <a:lnTo>
                    <a:pt x="323" y="288"/>
                  </a:lnTo>
                  <a:lnTo>
                    <a:pt x="325" y="279"/>
                  </a:lnTo>
                  <a:lnTo>
                    <a:pt x="327" y="270"/>
                  </a:lnTo>
                  <a:lnTo>
                    <a:pt x="327" y="270"/>
                  </a:lnTo>
                  <a:lnTo>
                    <a:pt x="330" y="259"/>
                  </a:lnTo>
                  <a:lnTo>
                    <a:pt x="334" y="251"/>
                  </a:lnTo>
                  <a:lnTo>
                    <a:pt x="339" y="244"/>
                  </a:lnTo>
                  <a:lnTo>
                    <a:pt x="343" y="238"/>
                  </a:lnTo>
                  <a:lnTo>
                    <a:pt x="351" y="235"/>
                  </a:lnTo>
                  <a:lnTo>
                    <a:pt x="359" y="231"/>
                  </a:lnTo>
                  <a:lnTo>
                    <a:pt x="368" y="228"/>
                  </a:lnTo>
                  <a:lnTo>
                    <a:pt x="379" y="228"/>
                  </a:lnTo>
                  <a:lnTo>
                    <a:pt x="969" y="228"/>
                  </a:lnTo>
                  <a:lnTo>
                    <a:pt x="969" y="228"/>
                  </a:lnTo>
                  <a:lnTo>
                    <a:pt x="983" y="227"/>
                  </a:lnTo>
                  <a:lnTo>
                    <a:pt x="996" y="224"/>
                  </a:lnTo>
                  <a:lnTo>
                    <a:pt x="1008" y="219"/>
                  </a:lnTo>
                  <a:lnTo>
                    <a:pt x="1017" y="211"/>
                  </a:lnTo>
                  <a:lnTo>
                    <a:pt x="1026" y="202"/>
                  </a:lnTo>
                  <a:lnTo>
                    <a:pt x="1033" y="191"/>
                  </a:lnTo>
                  <a:lnTo>
                    <a:pt x="1039" y="179"/>
                  </a:lnTo>
                  <a:lnTo>
                    <a:pt x="1043" y="165"/>
                  </a:lnTo>
                  <a:lnTo>
                    <a:pt x="1062" y="73"/>
                  </a:lnTo>
                  <a:lnTo>
                    <a:pt x="1062" y="73"/>
                  </a:lnTo>
                  <a:lnTo>
                    <a:pt x="1065" y="56"/>
                  </a:lnTo>
                  <a:lnTo>
                    <a:pt x="1063" y="42"/>
                  </a:lnTo>
                  <a:lnTo>
                    <a:pt x="1060" y="29"/>
                  </a:lnTo>
                  <a:lnTo>
                    <a:pt x="1054" y="19"/>
                  </a:lnTo>
                  <a:lnTo>
                    <a:pt x="1054" y="19"/>
                  </a:lnTo>
                  <a:lnTo>
                    <a:pt x="1047" y="11"/>
                  </a:lnTo>
                  <a:lnTo>
                    <a:pt x="1036" y="5"/>
                  </a:lnTo>
                  <a:lnTo>
                    <a:pt x="1023" y="2"/>
                  </a:lnTo>
                  <a:lnTo>
                    <a:pt x="1010" y="0"/>
                  </a:lnTo>
                  <a:lnTo>
                    <a:pt x="393" y="0"/>
                  </a:lnTo>
                  <a:lnTo>
                    <a:pt x="393" y="0"/>
                  </a:lnTo>
                  <a:lnTo>
                    <a:pt x="362" y="2"/>
                  </a:lnTo>
                  <a:lnTo>
                    <a:pt x="334" y="3"/>
                  </a:lnTo>
                  <a:lnTo>
                    <a:pt x="308" y="8"/>
                  </a:lnTo>
                  <a:lnTo>
                    <a:pt x="283" y="14"/>
                  </a:lnTo>
                  <a:lnTo>
                    <a:pt x="260" y="22"/>
                  </a:lnTo>
                  <a:lnTo>
                    <a:pt x="239" y="31"/>
                  </a:lnTo>
                  <a:lnTo>
                    <a:pt x="219" y="42"/>
                  </a:lnTo>
                  <a:lnTo>
                    <a:pt x="200" y="56"/>
                  </a:lnTo>
                  <a:lnTo>
                    <a:pt x="183" y="70"/>
                  </a:lnTo>
                  <a:lnTo>
                    <a:pt x="166" y="87"/>
                  </a:lnTo>
                  <a:lnTo>
                    <a:pt x="152" y="103"/>
                  </a:lnTo>
                  <a:lnTo>
                    <a:pt x="140" y="124"/>
                  </a:lnTo>
                  <a:lnTo>
                    <a:pt x="129" y="145"/>
                  </a:lnTo>
                  <a:lnTo>
                    <a:pt x="120" y="170"/>
                  </a:lnTo>
                  <a:lnTo>
                    <a:pt x="112" y="194"/>
                  </a:lnTo>
                  <a:lnTo>
                    <a:pt x="105" y="221"/>
                  </a:lnTo>
                  <a:lnTo>
                    <a:pt x="88" y="301"/>
                  </a:lnTo>
                  <a:lnTo>
                    <a:pt x="88" y="301"/>
                  </a:lnTo>
                  <a:lnTo>
                    <a:pt x="83" y="327"/>
                  </a:lnTo>
                  <a:lnTo>
                    <a:pt x="81" y="352"/>
                  </a:lnTo>
                  <a:lnTo>
                    <a:pt x="81" y="375"/>
                  </a:lnTo>
                  <a:lnTo>
                    <a:pt x="83" y="398"/>
                  </a:lnTo>
                  <a:lnTo>
                    <a:pt x="86" y="418"/>
                  </a:lnTo>
                  <a:lnTo>
                    <a:pt x="92" y="436"/>
                  </a:lnTo>
                  <a:lnTo>
                    <a:pt x="101" y="453"/>
                  </a:lnTo>
                  <a:lnTo>
                    <a:pt x="112" y="469"/>
                  </a:lnTo>
                  <a:lnTo>
                    <a:pt x="112" y="469"/>
                  </a:lnTo>
                  <a:lnTo>
                    <a:pt x="126" y="483"/>
                  </a:lnTo>
                  <a:lnTo>
                    <a:pt x="142" y="495"/>
                  </a:lnTo>
                  <a:lnTo>
                    <a:pt x="160" y="506"/>
                  </a:lnTo>
                  <a:lnTo>
                    <a:pt x="180" y="514"/>
                  </a:lnTo>
                  <a:lnTo>
                    <a:pt x="205" y="521"/>
                  </a:lnTo>
                  <a:lnTo>
                    <a:pt x="229" y="526"/>
                  </a:lnTo>
                  <a:lnTo>
                    <a:pt x="259" y="529"/>
                  </a:lnTo>
                  <a:lnTo>
                    <a:pt x="290" y="529"/>
                  </a:lnTo>
                  <a:lnTo>
                    <a:pt x="720" y="529"/>
                  </a:lnTo>
                  <a:lnTo>
                    <a:pt x="720" y="529"/>
                  </a:lnTo>
                  <a:lnTo>
                    <a:pt x="729" y="531"/>
                  </a:lnTo>
                  <a:lnTo>
                    <a:pt x="737" y="531"/>
                  </a:lnTo>
                  <a:lnTo>
                    <a:pt x="743" y="534"/>
                  </a:lnTo>
                  <a:lnTo>
                    <a:pt x="747" y="537"/>
                  </a:lnTo>
                  <a:lnTo>
                    <a:pt x="747" y="537"/>
                  </a:lnTo>
                  <a:lnTo>
                    <a:pt x="749" y="540"/>
                  </a:lnTo>
                  <a:lnTo>
                    <a:pt x="750" y="546"/>
                  </a:lnTo>
                  <a:lnTo>
                    <a:pt x="749" y="554"/>
                  </a:lnTo>
                  <a:lnTo>
                    <a:pt x="747" y="563"/>
                  </a:lnTo>
                  <a:lnTo>
                    <a:pt x="746" y="572"/>
                  </a:lnTo>
                  <a:lnTo>
                    <a:pt x="746" y="572"/>
                  </a:lnTo>
                  <a:lnTo>
                    <a:pt x="743" y="583"/>
                  </a:lnTo>
                  <a:lnTo>
                    <a:pt x="740" y="592"/>
                  </a:lnTo>
                  <a:lnTo>
                    <a:pt x="735" y="598"/>
                  </a:lnTo>
                  <a:lnTo>
                    <a:pt x="729" y="605"/>
                  </a:lnTo>
                  <a:lnTo>
                    <a:pt x="723" y="609"/>
                  </a:lnTo>
                  <a:lnTo>
                    <a:pt x="713" y="612"/>
                  </a:lnTo>
                  <a:lnTo>
                    <a:pt x="704" y="614"/>
                  </a:lnTo>
                  <a:lnTo>
                    <a:pt x="693" y="614"/>
                  </a:lnTo>
                  <a:lnTo>
                    <a:pt x="94" y="614"/>
                  </a:lnTo>
                  <a:lnTo>
                    <a:pt x="94" y="614"/>
                  </a:lnTo>
                  <a:lnTo>
                    <a:pt x="80" y="615"/>
                  </a:lnTo>
                  <a:lnTo>
                    <a:pt x="68" y="618"/>
                  </a:lnTo>
                  <a:lnTo>
                    <a:pt x="57" y="623"/>
                  </a:lnTo>
                  <a:lnTo>
                    <a:pt x="46" y="631"/>
                  </a:lnTo>
                  <a:lnTo>
                    <a:pt x="38" y="640"/>
                  </a:lnTo>
                  <a:lnTo>
                    <a:pt x="31" y="651"/>
                  </a:lnTo>
                  <a:lnTo>
                    <a:pt x="24" y="663"/>
                  </a:lnTo>
                  <a:lnTo>
                    <a:pt x="21" y="679"/>
                  </a:lnTo>
                  <a:lnTo>
                    <a:pt x="1" y="769"/>
                  </a:lnTo>
                  <a:lnTo>
                    <a:pt x="1" y="769"/>
                  </a:lnTo>
                  <a:lnTo>
                    <a:pt x="0" y="786"/>
                  </a:lnTo>
                  <a:lnTo>
                    <a:pt x="0" y="800"/>
                  </a:lnTo>
                  <a:lnTo>
                    <a:pt x="3" y="813"/>
                  </a:lnTo>
                  <a:lnTo>
                    <a:pt x="10" y="823"/>
                  </a:lnTo>
                  <a:lnTo>
                    <a:pt x="10" y="823"/>
                  </a:lnTo>
                  <a:lnTo>
                    <a:pt x="18" y="831"/>
                  </a:lnTo>
                  <a:lnTo>
                    <a:pt x="27" y="837"/>
                  </a:lnTo>
                  <a:lnTo>
                    <a:pt x="40" y="840"/>
                  </a:lnTo>
                  <a:lnTo>
                    <a:pt x="54" y="842"/>
                  </a:lnTo>
                  <a:lnTo>
                    <a:pt x="681" y="842"/>
                  </a:lnTo>
                  <a:lnTo>
                    <a:pt x="681" y="842"/>
                  </a:lnTo>
                  <a:lnTo>
                    <a:pt x="710" y="840"/>
                  </a:lnTo>
                  <a:lnTo>
                    <a:pt x="738" y="839"/>
                  </a:lnTo>
                  <a:lnTo>
                    <a:pt x="764" y="834"/>
                  </a:lnTo>
                  <a:lnTo>
                    <a:pt x="789" y="828"/>
                  </a:lnTo>
                  <a:lnTo>
                    <a:pt x="814" y="820"/>
                  </a:lnTo>
                  <a:lnTo>
                    <a:pt x="835" y="811"/>
                  </a:lnTo>
                  <a:lnTo>
                    <a:pt x="855" y="800"/>
                  </a:lnTo>
                  <a:lnTo>
                    <a:pt x="874" y="788"/>
                  </a:lnTo>
                  <a:lnTo>
                    <a:pt x="891" y="773"/>
                  </a:lnTo>
                  <a:lnTo>
                    <a:pt x="906" y="756"/>
                  </a:lnTo>
                  <a:lnTo>
                    <a:pt x="920" y="739"/>
                  </a:lnTo>
                  <a:lnTo>
                    <a:pt x="932" y="719"/>
                  </a:lnTo>
                  <a:lnTo>
                    <a:pt x="945" y="697"/>
                  </a:lnTo>
                  <a:lnTo>
                    <a:pt x="954" y="674"/>
                  </a:lnTo>
                  <a:lnTo>
                    <a:pt x="962" y="648"/>
                  </a:lnTo>
                  <a:lnTo>
                    <a:pt x="968" y="621"/>
                  </a:lnTo>
                  <a:lnTo>
                    <a:pt x="985" y="543"/>
                  </a:lnTo>
                  <a:lnTo>
                    <a:pt x="985" y="543"/>
                  </a:lnTo>
                  <a:lnTo>
                    <a:pt x="989" y="515"/>
                  </a:lnTo>
                  <a:lnTo>
                    <a:pt x="993" y="490"/>
                  </a:lnTo>
                  <a:lnTo>
                    <a:pt x="993" y="467"/>
                  </a:lnTo>
                  <a:lnTo>
                    <a:pt x="991" y="446"/>
                  </a:lnTo>
                  <a:lnTo>
                    <a:pt x="986" y="426"/>
                  </a:lnTo>
                  <a:lnTo>
                    <a:pt x="980" y="406"/>
                  </a:lnTo>
                  <a:lnTo>
                    <a:pt x="971" y="390"/>
                  </a:lnTo>
                  <a:lnTo>
                    <a:pt x="962" y="375"/>
                  </a:lnTo>
                  <a:lnTo>
                    <a:pt x="962" y="375"/>
                  </a:lnTo>
                  <a:lnTo>
                    <a:pt x="948" y="359"/>
                  </a:lnTo>
                  <a:lnTo>
                    <a:pt x="931" y="347"/>
                  </a:lnTo>
                  <a:lnTo>
                    <a:pt x="912" y="336"/>
                  </a:lnTo>
                  <a:lnTo>
                    <a:pt x="892" y="329"/>
                  </a:lnTo>
                  <a:lnTo>
                    <a:pt x="869" y="321"/>
                  </a:lnTo>
                  <a:lnTo>
                    <a:pt x="843" y="316"/>
                  </a:lnTo>
                  <a:lnTo>
                    <a:pt x="815" y="315"/>
                  </a:lnTo>
                  <a:lnTo>
                    <a:pt x="784" y="313"/>
                  </a:lnTo>
                  <a:lnTo>
                    <a:pt x="784" y="31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9" name="Google Shape;509;p67"/>
            <p:cNvSpPr/>
            <p:nvPr/>
          </p:nvSpPr>
          <p:spPr>
            <a:xfrm>
              <a:off x="3525" y="1674"/>
              <a:ext cx="524" cy="420"/>
            </a:xfrm>
            <a:custGeom>
              <a:avLst/>
              <a:gdLst/>
              <a:ahLst/>
              <a:cxnLst/>
              <a:rect l="l" t="t" r="r" b="b"/>
              <a:pathLst>
                <a:path w="1049" h="842" extrusionOk="0">
                  <a:moveTo>
                    <a:pt x="864" y="614"/>
                  </a:moveTo>
                  <a:lnTo>
                    <a:pt x="285" y="614"/>
                  </a:lnTo>
                  <a:lnTo>
                    <a:pt x="285" y="614"/>
                  </a:lnTo>
                  <a:lnTo>
                    <a:pt x="273" y="614"/>
                  </a:lnTo>
                  <a:lnTo>
                    <a:pt x="264" y="611"/>
                  </a:lnTo>
                  <a:lnTo>
                    <a:pt x="256" y="608"/>
                  </a:lnTo>
                  <a:lnTo>
                    <a:pt x="252" y="603"/>
                  </a:lnTo>
                  <a:lnTo>
                    <a:pt x="252" y="603"/>
                  </a:lnTo>
                  <a:lnTo>
                    <a:pt x="247" y="594"/>
                  </a:lnTo>
                  <a:lnTo>
                    <a:pt x="244" y="583"/>
                  </a:lnTo>
                  <a:lnTo>
                    <a:pt x="244" y="569"/>
                  </a:lnTo>
                  <a:lnTo>
                    <a:pt x="247" y="554"/>
                  </a:lnTo>
                  <a:lnTo>
                    <a:pt x="252" y="529"/>
                  </a:lnTo>
                  <a:lnTo>
                    <a:pt x="808" y="529"/>
                  </a:lnTo>
                  <a:lnTo>
                    <a:pt x="808" y="529"/>
                  </a:lnTo>
                  <a:lnTo>
                    <a:pt x="822" y="529"/>
                  </a:lnTo>
                  <a:lnTo>
                    <a:pt x="834" y="526"/>
                  </a:lnTo>
                  <a:lnTo>
                    <a:pt x="845" y="520"/>
                  </a:lnTo>
                  <a:lnTo>
                    <a:pt x="856" y="514"/>
                  </a:lnTo>
                  <a:lnTo>
                    <a:pt x="864" y="504"/>
                  </a:lnTo>
                  <a:lnTo>
                    <a:pt x="871" y="494"/>
                  </a:lnTo>
                  <a:lnTo>
                    <a:pt x="877" y="480"/>
                  </a:lnTo>
                  <a:lnTo>
                    <a:pt x="881" y="466"/>
                  </a:lnTo>
                  <a:lnTo>
                    <a:pt x="897" y="386"/>
                  </a:lnTo>
                  <a:lnTo>
                    <a:pt x="897" y="386"/>
                  </a:lnTo>
                  <a:lnTo>
                    <a:pt x="901" y="369"/>
                  </a:lnTo>
                  <a:lnTo>
                    <a:pt x="899" y="355"/>
                  </a:lnTo>
                  <a:lnTo>
                    <a:pt x="896" y="341"/>
                  </a:lnTo>
                  <a:lnTo>
                    <a:pt x="890" y="332"/>
                  </a:lnTo>
                  <a:lnTo>
                    <a:pt x="890" y="332"/>
                  </a:lnTo>
                  <a:lnTo>
                    <a:pt x="881" y="322"/>
                  </a:lnTo>
                  <a:lnTo>
                    <a:pt x="871" y="318"/>
                  </a:lnTo>
                  <a:lnTo>
                    <a:pt x="859" y="315"/>
                  </a:lnTo>
                  <a:lnTo>
                    <a:pt x="845" y="313"/>
                  </a:lnTo>
                  <a:lnTo>
                    <a:pt x="298" y="313"/>
                  </a:lnTo>
                  <a:lnTo>
                    <a:pt x="301" y="298"/>
                  </a:lnTo>
                  <a:lnTo>
                    <a:pt x="301" y="298"/>
                  </a:lnTo>
                  <a:lnTo>
                    <a:pt x="305" y="281"/>
                  </a:lnTo>
                  <a:lnTo>
                    <a:pt x="312" y="267"/>
                  </a:lnTo>
                  <a:lnTo>
                    <a:pt x="318" y="256"/>
                  </a:lnTo>
                  <a:lnTo>
                    <a:pt x="327" y="245"/>
                  </a:lnTo>
                  <a:lnTo>
                    <a:pt x="336" y="238"/>
                  </a:lnTo>
                  <a:lnTo>
                    <a:pt x="349" y="233"/>
                  </a:lnTo>
                  <a:lnTo>
                    <a:pt x="361" y="230"/>
                  </a:lnTo>
                  <a:lnTo>
                    <a:pt x="375" y="228"/>
                  </a:lnTo>
                  <a:lnTo>
                    <a:pt x="953" y="228"/>
                  </a:lnTo>
                  <a:lnTo>
                    <a:pt x="953" y="228"/>
                  </a:lnTo>
                  <a:lnTo>
                    <a:pt x="967" y="227"/>
                  </a:lnTo>
                  <a:lnTo>
                    <a:pt x="981" y="224"/>
                  </a:lnTo>
                  <a:lnTo>
                    <a:pt x="992" y="219"/>
                  </a:lnTo>
                  <a:lnTo>
                    <a:pt x="1001" y="211"/>
                  </a:lnTo>
                  <a:lnTo>
                    <a:pt x="1010" y="202"/>
                  </a:lnTo>
                  <a:lnTo>
                    <a:pt x="1018" y="191"/>
                  </a:lnTo>
                  <a:lnTo>
                    <a:pt x="1022" y="179"/>
                  </a:lnTo>
                  <a:lnTo>
                    <a:pt x="1027" y="165"/>
                  </a:lnTo>
                  <a:lnTo>
                    <a:pt x="1045" y="73"/>
                  </a:lnTo>
                  <a:lnTo>
                    <a:pt x="1045" y="73"/>
                  </a:lnTo>
                  <a:lnTo>
                    <a:pt x="1049" y="56"/>
                  </a:lnTo>
                  <a:lnTo>
                    <a:pt x="1047" y="42"/>
                  </a:lnTo>
                  <a:lnTo>
                    <a:pt x="1044" y="29"/>
                  </a:lnTo>
                  <a:lnTo>
                    <a:pt x="1038" y="19"/>
                  </a:lnTo>
                  <a:lnTo>
                    <a:pt x="1038" y="19"/>
                  </a:lnTo>
                  <a:lnTo>
                    <a:pt x="1030" y="11"/>
                  </a:lnTo>
                  <a:lnTo>
                    <a:pt x="1019" y="5"/>
                  </a:lnTo>
                  <a:lnTo>
                    <a:pt x="1007" y="2"/>
                  </a:lnTo>
                  <a:lnTo>
                    <a:pt x="993" y="0"/>
                  </a:lnTo>
                  <a:lnTo>
                    <a:pt x="361" y="0"/>
                  </a:lnTo>
                  <a:lnTo>
                    <a:pt x="361" y="0"/>
                  </a:lnTo>
                  <a:lnTo>
                    <a:pt x="335" y="2"/>
                  </a:lnTo>
                  <a:lnTo>
                    <a:pt x="309" y="5"/>
                  </a:lnTo>
                  <a:lnTo>
                    <a:pt x="284" y="9"/>
                  </a:lnTo>
                  <a:lnTo>
                    <a:pt x="259" y="17"/>
                  </a:lnTo>
                  <a:lnTo>
                    <a:pt x="238" y="26"/>
                  </a:lnTo>
                  <a:lnTo>
                    <a:pt x="216" y="39"/>
                  </a:lnTo>
                  <a:lnTo>
                    <a:pt x="196" y="53"/>
                  </a:lnTo>
                  <a:lnTo>
                    <a:pt x="178" y="66"/>
                  </a:lnTo>
                  <a:lnTo>
                    <a:pt x="159" y="85"/>
                  </a:lnTo>
                  <a:lnTo>
                    <a:pt x="144" y="103"/>
                  </a:lnTo>
                  <a:lnTo>
                    <a:pt x="128" y="125"/>
                  </a:lnTo>
                  <a:lnTo>
                    <a:pt x="116" y="147"/>
                  </a:lnTo>
                  <a:lnTo>
                    <a:pt x="104" y="171"/>
                  </a:lnTo>
                  <a:lnTo>
                    <a:pt x="93" y="198"/>
                  </a:lnTo>
                  <a:lnTo>
                    <a:pt x="85" y="227"/>
                  </a:lnTo>
                  <a:lnTo>
                    <a:pt x="77" y="256"/>
                  </a:lnTo>
                  <a:lnTo>
                    <a:pt x="9" y="578"/>
                  </a:lnTo>
                  <a:lnTo>
                    <a:pt x="9" y="578"/>
                  </a:lnTo>
                  <a:lnTo>
                    <a:pt x="3" y="611"/>
                  </a:lnTo>
                  <a:lnTo>
                    <a:pt x="0" y="640"/>
                  </a:lnTo>
                  <a:lnTo>
                    <a:pt x="0" y="669"/>
                  </a:lnTo>
                  <a:lnTo>
                    <a:pt x="2" y="695"/>
                  </a:lnTo>
                  <a:lnTo>
                    <a:pt x="8" y="720"/>
                  </a:lnTo>
                  <a:lnTo>
                    <a:pt x="14" y="742"/>
                  </a:lnTo>
                  <a:lnTo>
                    <a:pt x="25" y="762"/>
                  </a:lnTo>
                  <a:lnTo>
                    <a:pt x="37" y="780"/>
                  </a:lnTo>
                  <a:lnTo>
                    <a:pt x="37" y="780"/>
                  </a:lnTo>
                  <a:lnTo>
                    <a:pt x="51" y="796"/>
                  </a:lnTo>
                  <a:lnTo>
                    <a:pt x="67" y="808"/>
                  </a:lnTo>
                  <a:lnTo>
                    <a:pt x="83" y="817"/>
                  </a:lnTo>
                  <a:lnTo>
                    <a:pt x="102" y="827"/>
                  </a:lnTo>
                  <a:lnTo>
                    <a:pt x="122" y="833"/>
                  </a:lnTo>
                  <a:lnTo>
                    <a:pt x="144" y="839"/>
                  </a:lnTo>
                  <a:lnTo>
                    <a:pt x="167" y="840"/>
                  </a:lnTo>
                  <a:lnTo>
                    <a:pt x="193" y="842"/>
                  </a:lnTo>
                  <a:lnTo>
                    <a:pt x="823" y="842"/>
                  </a:lnTo>
                  <a:lnTo>
                    <a:pt x="823" y="842"/>
                  </a:lnTo>
                  <a:lnTo>
                    <a:pt x="837" y="840"/>
                  </a:lnTo>
                  <a:lnTo>
                    <a:pt x="851" y="837"/>
                  </a:lnTo>
                  <a:lnTo>
                    <a:pt x="862" y="833"/>
                  </a:lnTo>
                  <a:lnTo>
                    <a:pt x="871" y="825"/>
                  </a:lnTo>
                  <a:lnTo>
                    <a:pt x="881" y="816"/>
                  </a:lnTo>
                  <a:lnTo>
                    <a:pt x="887" y="805"/>
                  </a:lnTo>
                  <a:lnTo>
                    <a:pt x="893" y="793"/>
                  </a:lnTo>
                  <a:lnTo>
                    <a:pt x="897" y="779"/>
                  </a:lnTo>
                  <a:lnTo>
                    <a:pt x="916" y="686"/>
                  </a:lnTo>
                  <a:lnTo>
                    <a:pt x="916" y="686"/>
                  </a:lnTo>
                  <a:lnTo>
                    <a:pt x="919" y="669"/>
                  </a:lnTo>
                  <a:lnTo>
                    <a:pt x="918" y="655"/>
                  </a:lnTo>
                  <a:lnTo>
                    <a:pt x="914" y="643"/>
                  </a:lnTo>
                  <a:lnTo>
                    <a:pt x="908" y="632"/>
                  </a:lnTo>
                  <a:lnTo>
                    <a:pt x="908" y="632"/>
                  </a:lnTo>
                  <a:lnTo>
                    <a:pt x="901" y="625"/>
                  </a:lnTo>
                  <a:lnTo>
                    <a:pt x="890" y="618"/>
                  </a:lnTo>
                  <a:lnTo>
                    <a:pt x="877" y="615"/>
                  </a:lnTo>
                  <a:lnTo>
                    <a:pt x="864" y="614"/>
                  </a:lnTo>
                  <a:lnTo>
                    <a:pt x="864" y="61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0" name="Google Shape;510;p67"/>
            <p:cNvSpPr/>
            <p:nvPr/>
          </p:nvSpPr>
          <p:spPr>
            <a:xfrm>
              <a:off x="4545" y="1674"/>
              <a:ext cx="500" cy="420"/>
            </a:xfrm>
            <a:custGeom>
              <a:avLst/>
              <a:gdLst/>
              <a:ahLst/>
              <a:cxnLst/>
              <a:rect l="l" t="t" r="r" b="b"/>
              <a:pathLst>
                <a:path w="1000" h="842" extrusionOk="0">
                  <a:moveTo>
                    <a:pt x="996" y="22"/>
                  </a:moveTo>
                  <a:lnTo>
                    <a:pt x="996" y="22"/>
                  </a:lnTo>
                  <a:lnTo>
                    <a:pt x="990" y="13"/>
                  </a:lnTo>
                  <a:lnTo>
                    <a:pt x="980" y="6"/>
                  </a:lnTo>
                  <a:lnTo>
                    <a:pt x="970" y="2"/>
                  </a:lnTo>
                  <a:lnTo>
                    <a:pt x="957" y="0"/>
                  </a:lnTo>
                  <a:lnTo>
                    <a:pt x="839" y="0"/>
                  </a:lnTo>
                  <a:lnTo>
                    <a:pt x="839" y="0"/>
                  </a:lnTo>
                  <a:lnTo>
                    <a:pt x="826" y="2"/>
                  </a:lnTo>
                  <a:lnTo>
                    <a:pt x="814" y="3"/>
                  </a:lnTo>
                  <a:lnTo>
                    <a:pt x="802" y="6"/>
                  </a:lnTo>
                  <a:lnTo>
                    <a:pt x="792" y="11"/>
                  </a:lnTo>
                  <a:lnTo>
                    <a:pt x="783" y="17"/>
                  </a:lnTo>
                  <a:lnTo>
                    <a:pt x="774" y="23"/>
                  </a:lnTo>
                  <a:lnTo>
                    <a:pt x="765" y="33"/>
                  </a:lnTo>
                  <a:lnTo>
                    <a:pt x="757" y="43"/>
                  </a:lnTo>
                  <a:lnTo>
                    <a:pt x="388" y="588"/>
                  </a:lnTo>
                  <a:lnTo>
                    <a:pt x="253" y="50"/>
                  </a:lnTo>
                  <a:lnTo>
                    <a:pt x="253" y="50"/>
                  </a:lnTo>
                  <a:lnTo>
                    <a:pt x="248" y="37"/>
                  </a:lnTo>
                  <a:lnTo>
                    <a:pt x="242" y="28"/>
                  </a:lnTo>
                  <a:lnTo>
                    <a:pt x="236" y="19"/>
                  </a:lnTo>
                  <a:lnTo>
                    <a:pt x="228" y="13"/>
                  </a:lnTo>
                  <a:lnTo>
                    <a:pt x="219" y="6"/>
                  </a:lnTo>
                  <a:lnTo>
                    <a:pt x="208" y="3"/>
                  </a:lnTo>
                  <a:lnTo>
                    <a:pt x="196" y="2"/>
                  </a:lnTo>
                  <a:lnTo>
                    <a:pt x="182" y="0"/>
                  </a:lnTo>
                  <a:lnTo>
                    <a:pt x="58" y="0"/>
                  </a:lnTo>
                  <a:lnTo>
                    <a:pt x="58" y="0"/>
                  </a:lnTo>
                  <a:lnTo>
                    <a:pt x="45" y="2"/>
                  </a:lnTo>
                  <a:lnTo>
                    <a:pt x="34" y="6"/>
                  </a:lnTo>
                  <a:lnTo>
                    <a:pt x="23" y="13"/>
                  </a:lnTo>
                  <a:lnTo>
                    <a:pt x="14" y="23"/>
                  </a:lnTo>
                  <a:lnTo>
                    <a:pt x="14" y="23"/>
                  </a:lnTo>
                  <a:lnTo>
                    <a:pt x="6" y="36"/>
                  </a:lnTo>
                  <a:lnTo>
                    <a:pt x="1" y="51"/>
                  </a:lnTo>
                  <a:lnTo>
                    <a:pt x="0" y="65"/>
                  </a:lnTo>
                  <a:lnTo>
                    <a:pt x="3" y="80"/>
                  </a:lnTo>
                  <a:lnTo>
                    <a:pt x="197" y="779"/>
                  </a:lnTo>
                  <a:lnTo>
                    <a:pt x="197" y="779"/>
                  </a:lnTo>
                  <a:lnTo>
                    <a:pt x="202" y="793"/>
                  </a:lnTo>
                  <a:lnTo>
                    <a:pt x="210" y="805"/>
                  </a:lnTo>
                  <a:lnTo>
                    <a:pt x="219" y="816"/>
                  </a:lnTo>
                  <a:lnTo>
                    <a:pt x="230" y="825"/>
                  </a:lnTo>
                  <a:lnTo>
                    <a:pt x="242" y="833"/>
                  </a:lnTo>
                  <a:lnTo>
                    <a:pt x="257" y="837"/>
                  </a:lnTo>
                  <a:lnTo>
                    <a:pt x="273" y="840"/>
                  </a:lnTo>
                  <a:lnTo>
                    <a:pt x="290" y="842"/>
                  </a:lnTo>
                  <a:lnTo>
                    <a:pt x="387" y="842"/>
                  </a:lnTo>
                  <a:lnTo>
                    <a:pt x="387" y="842"/>
                  </a:lnTo>
                  <a:lnTo>
                    <a:pt x="404" y="840"/>
                  </a:lnTo>
                  <a:lnTo>
                    <a:pt x="419" y="839"/>
                  </a:lnTo>
                  <a:lnTo>
                    <a:pt x="435" y="834"/>
                  </a:lnTo>
                  <a:lnTo>
                    <a:pt x="450" y="828"/>
                  </a:lnTo>
                  <a:lnTo>
                    <a:pt x="464" y="819"/>
                  </a:lnTo>
                  <a:lnTo>
                    <a:pt x="476" y="810"/>
                  </a:lnTo>
                  <a:lnTo>
                    <a:pt x="487" y="797"/>
                  </a:lnTo>
                  <a:lnTo>
                    <a:pt x="498" y="785"/>
                  </a:lnTo>
                  <a:lnTo>
                    <a:pt x="987" y="87"/>
                  </a:lnTo>
                  <a:lnTo>
                    <a:pt x="987" y="87"/>
                  </a:lnTo>
                  <a:lnTo>
                    <a:pt x="993" y="77"/>
                  </a:lnTo>
                  <a:lnTo>
                    <a:pt x="996" y="70"/>
                  </a:lnTo>
                  <a:lnTo>
                    <a:pt x="999" y="62"/>
                  </a:lnTo>
                  <a:lnTo>
                    <a:pt x="1000" y="53"/>
                  </a:lnTo>
                  <a:lnTo>
                    <a:pt x="1000" y="45"/>
                  </a:lnTo>
                  <a:lnTo>
                    <a:pt x="1000" y="37"/>
                  </a:lnTo>
                  <a:lnTo>
                    <a:pt x="999" y="29"/>
                  </a:lnTo>
                  <a:lnTo>
                    <a:pt x="996" y="22"/>
                  </a:lnTo>
                  <a:lnTo>
                    <a:pt x="996" y="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1" name="Google Shape;511;p67"/>
            <p:cNvSpPr/>
            <p:nvPr/>
          </p:nvSpPr>
          <p:spPr>
            <a:xfrm>
              <a:off x="5531" y="1674"/>
              <a:ext cx="486" cy="420"/>
            </a:xfrm>
            <a:custGeom>
              <a:avLst/>
              <a:gdLst/>
              <a:ahLst/>
              <a:cxnLst/>
              <a:rect l="l" t="t" r="r" b="b"/>
              <a:pathLst>
                <a:path w="973" h="842" extrusionOk="0">
                  <a:moveTo>
                    <a:pt x="951" y="165"/>
                  </a:moveTo>
                  <a:lnTo>
                    <a:pt x="971" y="73"/>
                  </a:lnTo>
                  <a:lnTo>
                    <a:pt x="971" y="73"/>
                  </a:lnTo>
                  <a:lnTo>
                    <a:pt x="973" y="56"/>
                  </a:lnTo>
                  <a:lnTo>
                    <a:pt x="973" y="42"/>
                  </a:lnTo>
                  <a:lnTo>
                    <a:pt x="968" y="29"/>
                  </a:lnTo>
                  <a:lnTo>
                    <a:pt x="962" y="19"/>
                  </a:lnTo>
                  <a:lnTo>
                    <a:pt x="962" y="19"/>
                  </a:lnTo>
                  <a:lnTo>
                    <a:pt x="954" y="11"/>
                  </a:lnTo>
                  <a:lnTo>
                    <a:pt x="943" y="5"/>
                  </a:lnTo>
                  <a:lnTo>
                    <a:pt x="932" y="2"/>
                  </a:lnTo>
                  <a:lnTo>
                    <a:pt x="919" y="0"/>
                  </a:lnTo>
                  <a:lnTo>
                    <a:pt x="94" y="0"/>
                  </a:lnTo>
                  <a:lnTo>
                    <a:pt x="94" y="0"/>
                  </a:lnTo>
                  <a:lnTo>
                    <a:pt x="81" y="2"/>
                  </a:lnTo>
                  <a:lnTo>
                    <a:pt x="68" y="5"/>
                  </a:lnTo>
                  <a:lnTo>
                    <a:pt x="57" y="9"/>
                  </a:lnTo>
                  <a:lnTo>
                    <a:pt x="48" y="17"/>
                  </a:lnTo>
                  <a:lnTo>
                    <a:pt x="38" y="26"/>
                  </a:lnTo>
                  <a:lnTo>
                    <a:pt x="31" y="37"/>
                  </a:lnTo>
                  <a:lnTo>
                    <a:pt x="26" y="50"/>
                  </a:lnTo>
                  <a:lnTo>
                    <a:pt x="21" y="65"/>
                  </a:lnTo>
                  <a:lnTo>
                    <a:pt x="3" y="156"/>
                  </a:lnTo>
                  <a:lnTo>
                    <a:pt x="3" y="156"/>
                  </a:lnTo>
                  <a:lnTo>
                    <a:pt x="0" y="173"/>
                  </a:lnTo>
                  <a:lnTo>
                    <a:pt x="1" y="187"/>
                  </a:lnTo>
                  <a:lnTo>
                    <a:pt x="4" y="199"/>
                  </a:lnTo>
                  <a:lnTo>
                    <a:pt x="11" y="210"/>
                  </a:lnTo>
                  <a:lnTo>
                    <a:pt x="11" y="210"/>
                  </a:lnTo>
                  <a:lnTo>
                    <a:pt x="18" y="218"/>
                  </a:lnTo>
                  <a:lnTo>
                    <a:pt x="29" y="224"/>
                  </a:lnTo>
                  <a:lnTo>
                    <a:pt x="41" y="227"/>
                  </a:lnTo>
                  <a:lnTo>
                    <a:pt x="55" y="228"/>
                  </a:lnTo>
                  <a:lnTo>
                    <a:pt x="347" y="228"/>
                  </a:lnTo>
                  <a:lnTo>
                    <a:pt x="233" y="769"/>
                  </a:lnTo>
                  <a:lnTo>
                    <a:pt x="233" y="769"/>
                  </a:lnTo>
                  <a:lnTo>
                    <a:pt x="229" y="786"/>
                  </a:lnTo>
                  <a:lnTo>
                    <a:pt x="229" y="800"/>
                  </a:lnTo>
                  <a:lnTo>
                    <a:pt x="234" y="813"/>
                  </a:lnTo>
                  <a:lnTo>
                    <a:pt x="240" y="823"/>
                  </a:lnTo>
                  <a:lnTo>
                    <a:pt x="240" y="823"/>
                  </a:lnTo>
                  <a:lnTo>
                    <a:pt x="248" y="831"/>
                  </a:lnTo>
                  <a:lnTo>
                    <a:pt x="259" y="837"/>
                  </a:lnTo>
                  <a:lnTo>
                    <a:pt x="271" y="840"/>
                  </a:lnTo>
                  <a:lnTo>
                    <a:pt x="285" y="842"/>
                  </a:lnTo>
                  <a:lnTo>
                    <a:pt x="390" y="842"/>
                  </a:lnTo>
                  <a:lnTo>
                    <a:pt x="390" y="842"/>
                  </a:lnTo>
                  <a:lnTo>
                    <a:pt x="404" y="840"/>
                  </a:lnTo>
                  <a:lnTo>
                    <a:pt x="416" y="837"/>
                  </a:lnTo>
                  <a:lnTo>
                    <a:pt x="427" y="833"/>
                  </a:lnTo>
                  <a:lnTo>
                    <a:pt x="438" y="825"/>
                  </a:lnTo>
                  <a:lnTo>
                    <a:pt x="445" y="816"/>
                  </a:lnTo>
                  <a:lnTo>
                    <a:pt x="453" y="805"/>
                  </a:lnTo>
                  <a:lnTo>
                    <a:pt x="459" y="793"/>
                  </a:lnTo>
                  <a:lnTo>
                    <a:pt x="462" y="779"/>
                  </a:lnTo>
                  <a:lnTo>
                    <a:pt x="578" y="228"/>
                  </a:lnTo>
                  <a:lnTo>
                    <a:pt x="878" y="228"/>
                  </a:lnTo>
                  <a:lnTo>
                    <a:pt x="878" y="228"/>
                  </a:lnTo>
                  <a:lnTo>
                    <a:pt x="892" y="227"/>
                  </a:lnTo>
                  <a:lnTo>
                    <a:pt x="905" y="224"/>
                  </a:lnTo>
                  <a:lnTo>
                    <a:pt x="916" y="219"/>
                  </a:lnTo>
                  <a:lnTo>
                    <a:pt x="926" y="211"/>
                  </a:lnTo>
                  <a:lnTo>
                    <a:pt x="934" y="202"/>
                  </a:lnTo>
                  <a:lnTo>
                    <a:pt x="942" y="191"/>
                  </a:lnTo>
                  <a:lnTo>
                    <a:pt x="948" y="179"/>
                  </a:lnTo>
                  <a:lnTo>
                    <a:pt x="951" y="165"/>
                  </a:lnTo>
                  <a:lnTo>
                    <a:pt x="951" y="165"/>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2" name="Google Shape;512;p67"/>
            <p:cNvSpPr/>
            <p:nvPr/>
          </p:nvSpPr>
          <p:spPr>
            <a:xfrm>
              <a:off x="6235" y="1586"/>
              <a:ext cx="150" cy="74"/>
            </a:xfrm>
            <a:custGeom>
              <a:avLst/>
              <a:gdLst/>
              <a:ahLst/>
              <a:cxnLst/>
              <a:rect l="l" t="t" r="r" b="b"/>
              <a:pathLst>
                <a:path w="301" h="148" extrusionOk="0">
                  <a:moveTo>
                    <a:pt x="37" y="148"/>
                  </a:moveTo>
                  <a:lnTo>
                    <a:pt x="136" y="148"/>
                  </a:lnTo>
                  <a:lnTo>
                    <a:pt x="136" y="148"/>
                  </a:lnTo>
                  <a:lnTo>
                    <a:pt x="158" y="146"/>
                  </a:lnTo>
                  <a:lnTo>
                    <a:pt x="165" y="145"/>
                  </a:lnTo>
                  <a:lnTo>
                    <a:pt x="175" y="142"/>
                  </a:lnTo>
                  <a:lnTo>
                    <a:pt x="188" y="134"/>
                  </a:lnTo>
                  <a:lnTo>
                    <a:pt x="202" y="123"/>
                  </a:lnTo>
                  <a:lnTo>
                    <a:pt x="287" y="57"/>
                  </a:lnTo>
                  <a:lnTo>
                    <a:pt x="287" y="57"/>
                  </a:lnTo>
                  <a:lnTo>
                    <a:pt x="295" y="46"/>
                  </a:lnTo>
                  <a:lnTo>
                    <a:pt x="299" y="37"/>
                  </a:lnTo>
                  <a:lnTo>
                    <a:pt x="301" y="31"/>
                  </a:lnTo>
                  <a:lnTo>
                    <a:pt x="301" y="26"/>
                  </a:lnTo>
                  <a:lnTo>
                    <a:pt x="299" y="22"/>
                  </a:lnTo>
                  <a:lnTo>
                    <a:pt x="298" y="17"/>
                  </a:lnTo>
                  <a:lnTo>
                    <a:pt x="298" y="17"/>
                  </a:lnTo>
                  <a:lnTo>
                    <a:pt x="293" y="11"/>
                  </a:lnTo>
                  <a:lnTo>
                    <a:pt x="284" y="5"/>
                  </a:lnTo>
                  <a:lnTo>
                    <a:pt x="275" y="2"/>
                  </a:lnTo>
                  <a:lnTo>
                    <a:pt x="264" y="0"/>
                  </a:lnTo>
                  <a:lnTo>
                    <a:pt x="139" y="0"/>
                  </a:lnTo>
                  <a:lnTo>
                    <a:pt x="139" y="0"/>
                  </a:lnTo>
                  <a:lnTo>
                    <a:pt x="127" y="2"/>
                  </a:lnTo>
                  <a:lnTo>
                    <a:pt x="117" y="3"/>
                  </a:lnTo>
                  <a:lnTo>
                    <a:pt x="108" y="5"/>
                  </a:lnTo>
                  <a:lnTo>
                    <a:pt x="101" y="8"/>
                  </a:lnTo>
                  <a:lnTo>
                    <a:pt x="93" y="12"/>
                  </a:lnTo>
                  <a:lnTo>
                    <a:pt x="87" y="17"/>
                  </a:lnTo>
                  <a:lnTo>
                    <a:pt x="74" y="28"/>
                  </a:lnTo>
                  <a:lnTo>
                    <a:pt x="11" y="92"/>
                  </a:lnTo>
                  <a:lnTo>
                    <a:pt x="11" y="92"/>
                  </a:lnTo>
                  <a:lnTo>
                    <a:pt x="3" y="102"/>
                  </a:lnTo>
                  <a:lnTo>
                    <a:pt x="0" y="113"/>
                  </a:lnTo>
                  <a:lnTo>
                    <a:pt x="0" y="122"/>
                  </a:lnTo>
                  <a:lnTo>
                    <a:pt x="2" y="128"/>
                  </a:lnTo>
                  <a:lnTo>
                    <a:pt x="3" y="133"/>
                  </a:lnTo>
                  <a:lnTo>
                    <a:pt x="3" y="133"/>
                  </a:lnTo>
                  <a:lnTo>
                    <a:pt x="10" y="139"/>
                  </a:lnTo>
                  <a:lnTo>
                    <a:pt x="17" y="143"/>
                  </a:lnTo>
                  <a:lnTo>
                    <a:pt x="27" y="148"/>
                  </a:lnTo>
                  <a:lnTo>
                    <a:pt x="37" y="148"/>
                  </a:lnTo>
                  <a:lnTo>
                    <a:pt x="37" y="148"/>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3" name="Google Shape;513;p67"/>
            <p:cNvSpPr/>
            <p:nvPr/>
          </p:nvSpPr>
          <p:spPr>
            <a:xfrm>
              <a:off x="5976" y="1674"/>
              <a:ext cx="528" cy="420"/>
            </a:xfrm>
            <a:custGeom>
              <a:avLst/>
              <a:gdLst/>
              <a:ahLst/>
              <a:cxnLst/>
              <a:rect l="l" t="t" r="r" b="b"/>
              <a:pathLst>
                <a:path w="1056" h="842" extrusionOk="0">
                  <a:moveTo>
                    <a:pt x="1018" y="62"/>
                  </a:moveTo>
                  <a:lnTo>
                    <a:pt x="1018" y="62"/>
                  </a:lnTo>
                  <a:lnTo>
                    <a:pt x="1005" y="48"/>
                  </a:lnTo>
                  <a:lnTo>
                    <a:pt x="990" y="36"/>
                  </a:lnTo>
                  <a:lnTo>
                    <a:pt x="973" y="25"/>
                  </a:lnTo>
                  <a:lnTo>
                    <a:pt x="955" y="16"/>
                  </a:lnTo>
                  <a:lnTo>
                    <a:pt x="935" y="9"/>
                  </a:lnTo>
                  <a:lnTo>
                    <a:pt x="913" y="5"/>
                  </a:lnTo>
                  <a:lnTo>
                    <a:pt x="890" y="2"/>
                  </a:lnTo>
                  <a:lnTo>
                    <a:pt x="864" y="0"/>
                  </a:lnTo>
                  <a:lnTo>
                    <a:pt x="361" y="0"/>
                  </a:lnTo>
                  <a:lnTo>
                    <a:pt x="361" y="0"/>
                  </a:lnTo>
                  <a:lnTo>
                    <a:pt x="335" y="2"/>
                  </a:lnTo>
                  <a:lnTo>
                    <a:pt x="309" y="5"/>
                  </a:lnTo>
                  <a:lnTo>
                    <a:pt x="284" y="9"/>
                  </a:lnTo>
                  <a:lnTo>
                    <a:pt x="261" y="17"/>
                  </a:lnTo>
                  <a:lnTo>
                    <a:pt x="238" y="26"/>
                  </a:lnTo>
                  <a:lnTo>
                    <a:pt x="216" y="39"/>
                  </a:lnTo>
                  <a:lnTo>
                    <a:pt x="196" y="53"/>
                  </a:lnTo>
                  <a:lnTo>
                    <a:pt x="178" y="66"/>
                  </a:lnTo>
                  <a:lnTo>
                    <a:pt x="161" y="85"/>
                  </a:lnTo>
                  <a:lnTo>
                    <a:pt x="144" y="103"/>
                  </a:lnTo>
                  <a:lnTo>
                    <a:pt x="130" y="125"/>
                  </a:lnTo>
                  <a:lnTo>
                    <a:pt x="116" y="147"/>
                  </a:lnTo>
                  <a:lnTo>
                    <a:pt x="104" y="171"/>
                  </a:lnTo>
                  <a:lnTo>
                    <a:pt x="94" y="198"/>
                  </a:lnTo>
                  <a:lnTo>
                    <a:pt x="85" y="227"/>
                  </a:lnTo>
                  <a:lnTo>
                    <a:pt x="77" y="256"/>
                  </a:lnTo>
                  <a:lnTo>
                    <a:pt x="10" y="578"/>
                  </a:lnTo>
                  <a:lnTo>
                    <a:pt x="10" y="578"/>
                  </a:lnTo>
                  <a:lnTo>
                    <a:pt x="3" y="611"/>
                  </a:lnTo>
                  <a:lnTo>
                    <a:pt x="0" y="640"/>
                  </a:lnTo>
                  <a:lnTo>
                    <a:pt x="0" y="669"/>
                  </a:lnTo>
                  <a:lnTo>
                    <a:pt x="3" y="695"/>
                  </a:lnTo>
                  <a:lnTo>
                    <a:pt x="8" y="720"/>
                  </a:lnTo>
                  <a:lnTo>
                    <a:pt x="16" y="742"/>
                  </a:lnTo>
                  <a:lnTo>
                    <a:pt x="25" y="762"/>
                  </a:lnTo>
                  <a:lnTo>
                    <a:pt x="39" y="780"/>
                  </a:lnTo>
                  <a:lnTo>
                    <a:pt x="39" y="780"/>
                  </a:lnTo>
                  <a:lnTo>
                    <a:pt x="51" y="796"/>
                  </a:lnTo>
                  <a:lnTo>
                    <a:pt x="67" y="808"/>
                  </a:lnTo>
                  <a:lnTo>
                    <a:pt x="84" y="817"/>
                  </a:lnTo>
                  <a:lnTo>
                    <a:pt x="102" y="827"/>
                  </a:lnTo>
                  <a:lnTo>
                    <a:pt x="122" y="833"/>
                  </a:lnTo>
                  <a:lnTo>
                    <a:pt x="144" y="839"/>
                  </a:lnTo>
                  <a:lnTo>
                    <a:pt x="167" y="840"/>
                  </a:lnTo>
                  <a:lnTo>
                    <a:pt x="193" y="842"/>
                  </a:lnTo>
                  <a:lnTo>
                    <a:pt x="696" y="842"/>
                  </a:lnTo>
                  <a:lnTo>
                    <a:pt x="696" y="842"/>
                  </a:lnTo>
                  <a:lnTo>
                    <a:pt x="722" y="840"/>
                  </a:lnTo>
                  <a:lnTo>
                    <a:pt x="748" y="837"/>
                  </a:lnTo>
                  <a:lnTo>
                    <a:pt x="773" y="833"/>
                  </a:lnTo>
                  <a:lnTo>
                    <a:pt x="796" y="825"/>
                  </a:lnTo>
                  <a:lnTo>
                    <a:pt x="819" y="816"/>
                  </a:lnTo>
                  <a:lnTo>
                    <a:pt x="841" y="803"/>
                  </a:lnTo>
                  <a:lnTo>
                    <a:pt x="861" y="791"/>
                  </a:lnTo>
                  <a:lnTo>
                    <a:pt x="879" y="776"/>
                  </a:lnTo>
                  <a:lnTo>
                    <a:pt x="896" y="759"/>
                  </a:lnTo>
                  <a:lnTo>
                    <a:pt x="913" y="739"/>
                  </a:lnTo>
                  <a:lnTo>
                    <a:pt x="927" y="719"/>
                  </a:lnTo>
                  <a:lnTo>
                    <a:pt x="941" y="695"/>
                  </a:lnTo>
                  <a:lnTo>
                    <a:pt x="953" y="671"/>
                  </a:lnTo>
                  <a:lnTo>
                    <a:pt x="964" y="645"/>
                  </a:lnTo>
                  <a:lnTo>
                    <a:pt x="972" y="617"/>
                  </a:lnTo>
                  <a:lnTo>
                    <a:pt x="979" y="588"/>
                  </a:lnTo>
                  <a:lnTo>
                    <a:pt x="1047" y="264"/>
                  </a:lnTo>
                  <a:lnTo>
                    <a:pt x="1047" y="264"/>
                  </a:lnTo>
                  <a:lnTo>
                    <a:pt x="1053" y="231"/>
                  </a:lnTo>
                  <a:lnTo>
                    <a:pt x="1056" y="202"/>
                  </a:lnTo>
                  <a:lnTo>
                    <a:pt x="1056" y="174"/>
                  </a:lnTo>
                  <a:lnTo>
                    <a:pt x="1053" y="148"/>
                  </a:lnTo>
                  <a:lnTo>
                    <a:pt x="1049" y="124"/>
                  </a:lnTo>
                  <a:lnTo>
                    <a:pt x="1041" y="100"/>
                  </a:lnTo>
                  <a:lnTo>
                    <a:pt x="1032" y="80"/>
                  </a:lnTo>
                  <a:lnTo>
                    <a:pt x="1018" y="62"/>
                  </a:lnTo>
                  <a:lnTo>
                    <a:pt x="1018" y="62"/>
                  </a:lnTo>
                  <a:close/>
                  <a:moveTo>
                    <a:pt x="247" y="554"/>
                  </a:moveTo>
                  <a:lnTo>
                    <a:pt x="301" y="298"/>
                  </a:lnTo>
                  <a:lnTo>
                    <a:pt x="301" y="298"/>
                  </a:lnTo>
                  <a:lnTo>
                    <a:pt x="306" y="281"/>
                  </a:lnTo>
                  <a:lnTo>
                    <a:pt x="312" y="267"/>
                  </a:lnTo>
                  <a:lnTo>
                    <a:pt x="318" y="256"/>
                  </a:lnTo>
                  <a:lnTo>
                    <a:pt x="327" y="245"/>
                  </a:lnTo>
                  <a:lnTo>
                    <a:pt x="338" y="238"/>
                  </a:lnTo>
                  <a:lnTo>
                    <a:pt x="349" y="233"/>
                  </a:lnTo>
                  <a:lnTo>
                    <a:pt x="361" y="230"/>
                  </a:lnTo>
                  <a:lnTo>
                    <a:pt x="375" y="228"/>
                  </a:lnTo>
                  <a:lnTo>
                    <a:pt x="771" y="228"/>
                  </a:lnTo>
                  <a:lnTo>
                    <a:pt x="771" y="228"/>
                  </a:lnTo>
                  <a:lnTo>
                    <a:pt x="782" y="230"/>
                  </a:lnTo>
                  <a:lnTo>
                    <a:pt x="791" y="231"/>
                  </a:lnTo>
                  <a:lnTo>
                    <a:pt x="799" y="235"/>
                  </a:lnTo>
                  <a:lnTo>
                    <a:pt x="805" y="241"/>
                  </a:lnTo>
                  <a:lnTo>
                    <a:pt x="805" y="241"/>
                  </a:lnTo>
                  <a:lnTo>
                    <a:pt x="810" y="248"/>
                  </a:lnTo>
                  <a:lnTo>
                    <a:pt x="813" y="259"/>
                  </a:lnTo>
                  <a:lnTo>
                    <a:pt x="811" y="273"/>
                  </a:lnTo>
                  <a:lnTo>
                    <a:pt x="810" y="288"/>
                  </a:lnTo>
                  <a:lnTo>
                    <a:pt x="756" y="546"/>
                  </a:lnTo>
                  <a:lnTo>
                    <a:pt x="756" y="546"/>
                  </a:lnTo>
                  <a:lnTo>
                    <a:pt x="751" y="561"/>
                  </a:lnTo>
                  <a:lnTo>
                    <a:pt x="745" y="575"/>
                  </a:lnTo>
                  <a:lnTo>
                    <a:pt x="739" y="588"/>
                  </a:lnTo>
                  <a:lnTo>
                    <a:pt x="730" y="597"/>
                  </a:lnTo>
                  <a:lnTo>
                    <a:pt x="719" y="605"/>
                  </a:lnTo>
                  <a:lnTo>
                    <a:pt x="708" y="609"/>
                  </a:lnTo>
                  <a:lnTo>
                    <a:pt x="696" y="612"/>
                  </a:lnTo>
                  <a:lnTo>
                    <a:pt x="682" y="614"/>
                  </a:lnTo>
                  <a:lnTo>
                    <a:pt x="286" y="614"/>
                  </a:lnTo>
                  <a:lnTo>
                    <a:pt x="286" y="614"/>
                  </a:lnTo>
                  <a:lnTo>
                    <a:pt x="275" y="614"/>
                  </a:lnTo>
                  <a:lnTo>
                    <a:pt x="264" y="611"/>
                  </a:lnTo>
                  <a:lnTo>
                    <a:pt x="258" y="608"/>
                  </a:lnTo>
                  <a:lnTo>
                    <a:pt x="252" y="603"/>
                  </a:lnTo>
                  <a:lnTo>
                    <a:pt x="252" y="603"/>
                  </a:lnTo>
                  <a:lnTo>
                    <a:pt x="247" y="594"/>
                  </a:lnTo>
                  <a:lnTo>
                    <a:pt x="244" y="583"/>
                  </a:lnTo>
                  <a:lnTo>
                    <a:pt x="245" y="569"/>
                  </a:lnTo>
                  <a:lnTo>
                    <a:pt x="247" y="554"/>
                  </a:lnTo>
                  <a:lnTo>
                    <a:pt x="247"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4" name="Google Shape;514;p67"/>
            <p:cNvSpPr/>
            <p:nvPr/>
          </p:nvSpPr>
          <p:spPr>
            <a:xfrm>
              <a:off x="6981" y="1674"/>
              <a:ext cx="192" cy="420"/>
            </a:xfrm>
            <a:custGeom>
              <a:avLst/>
              <a:gdLst/>
              <a:ahLst/>
              <a:cxnLst/>
              <a:rect l="l" t="t" r="r" b="b"/>
              <a:pathLst>
                <a:path w="384" h="842" extrusionOk="0">
                  <a:moveTo>
                    <a:pt x="373" y="19"/>
                  </a:moveTo>
                  <a:lnTo>
                    <a:pt x="373" y="19"/>
                  </a:lnTo>
                  <a:lnTo>
                    <a:pt x="365" y="11"/>
                  </a:lnTo>
                  <a:lnTo>
                    <a:pt x="354" y="5"/>
                  </a:lnTo>
                  <a:lnTo>
                    <a:pt x="342" y="2"/>
                  </a:lnTo>
                  <a:lnTo>
                    <a:pt x="328" y="0"/>
                  </a:lnTo>
                  <a:lnTo>
                    <a:pt x="223" y="0"/>
                  </a:lnTo>
                  <a:lnTo>
                    <a:pt x="223" y="0"/>
                  </a:lnTo>
                  <a:lnTo>
                    <a:pt x="209" y="2"/>
                  </a:lnTo>
                  <a:lnTo>
                    <a:pt x="197" y="5"/>
                  </a:lnTo>
                  <a:lnTo>
                    <a:pt x="186" y="9"/>
                  </a:lnTo>
                  <a:lnTo>
                    <a:pt x="175" y="17"/>
                  </a:lnTo>
                  <a:lnTo>
                    <a:pt x="168" y="26"/>
                  </a:lnTo>
                  <a:lnTo>
                    <a:pt x="160" y="37"/>
                  </a:lnTo>
                  <a:lnTo>
                    <a:pt x="154" y="50"/>
                  </a:lnTo>
                  <a:lnTo>
                    <a:pt x="151" y="65"/>
                  </a:lnTo>
                  <a:lnTo>
                    <a:pt x="1" y="769"/>
                  </a:lnTo>
                  <a:lnTo>
                    <a:pt x="1" y="769"/>
                  </a:lnTo>
                  <a:lnTo>
                    <a:pt x="0" y="786"/>
                  </a:lnTo>
                  <a:lnTo>
                    <a:pt x="0" y="800"/>
                  </a:lnTo>
                  <a:lnTo>
                    <a:pt x="3" y="813"/>
                  </a:lnTo>
                  <a:lnTo>
                    <a:pt x="10" y="823"/>
                  </a:lnTo>
                  <a:lnTo>
                    <a:pt x="10" y="823"/>
                  </a:lnTo>
                  <a:lnTo>
                    <a:pt x="18" y="831"/>
                  </a:lnTo>
                  <a:lnTo>
                    <a:pt x="29" y="837"/>
                  </a:lnTo>
                  <a:lnTo>
                    <a:pt x="40" y="840"/>
                  </a:lnTo>
                  <a:lnTo>
                    <a:pt x="54" y="842"/>
                  </a:lnTo>
                  <a:lnTo>
                    <a:pt x="158" y="842"/>
                  </a:lnTo>
                  <a:lnTo>
                    <a:pt x="158" y="842"/>
                  </a:lnTo>
                  <a:lnTo>
                    <a:pt x="172" y="840"/>
                  </a:lnTo>
                  <a:lnTo>
                    <a:pt x="186" y="837"/>
                  </a:lnTo>
                  <a:lnTo>
                    <a:pt x="197" y="833"/>
                  </a:lnTo>
                  <a:lnTo>
                    <a:pt x="206" y="825"/>
                  </a:lnTo>
                  <a:lnTo>
                    <a:pt x="216" y="816"/>
                  </a:lnTo>
                  <a:lnTo>
                    <a:pt x="223" y="805"/>
                  </a:lnTo>
                  <a:lnTo>
                    <a:pt x="228" y="793"/>
                  </a:lnTo>
                  <a:lnTo>
                    <a:pt x="232" y="779"/>
                  </a:lnTo>
                  <a:lnTo>
                    <a:pt x="380" y="73"/>
                  </a:lnTo>
                  <a:lnTo>
                    <a:pt x="380" y="73"/>
                  </a:lnTo>
                  <a:lnTo>
                    <a:pt x="384" y="56"/>
                  </a:lnTo>
                  <a:lnTo>
                    <a:pt x="382" y="42"/>
                  </a:lnTo>
                  <a:lnTo>
                    <a:pt x="379" y="29"/>
                  </a:lnTo>
                  <a:lnTo>
                    <a:pt x="373" y="19"/>
                  </a:lnTo>
                  <a:lnTo>
                    <a:pt x="373" y="1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5" name="Google Shape;515;p67"/>
            <p:cNvSpPr/>
            <p:nvPr/>
          </p:nvSpPr>
          <p:spPr>
            <a:xfrm>
              <a:off x="7152" y="1674"/>
              <a:ext cx="528" cy="420"/>
            </a:xfrm>
            <a:custGeom>
              <a:avLst/>
              <a:gdLst/>
              <a:ahLst/>
              <a:cxnLst/>
              <a:rect l="l" t="t" r="r" b="b"/>
              <a:pathLst>
                <a:path w="1056" h="842" extrusionOk="0">
                  <a:moveTo>
                    <a:pt x="1019" y="62"/>
                  </a:moveTo>
                  <a:lnTo>
                    <a:pt x="1019" y="62"/>
                  </a:lnTo>
                  <a:lnTo>
                    <a:pt x="1005" y="48"/>
                  </a:lnTo>
                  <a:lnTo>
                    <a:pt x="990" y="36"/>
                  </a:lnTo>
                  <a:lnTo>
                    <a:pt x="973" y="25"/>
                  </a:lnTo>
                  <a:lnTo>
                    <a:pt x="954" y="16"/>
                  </a:lnTo>
                  <a:lnTo>
                    <a:pt x="934" y="9"/>
                  </a:lnTo>
                  <a:lnTo>
                    <a:pt x="913" y="5"/>
                  </a:lnTo>
                  <a:lnTo>
                    <a:pt x="889" y="2"/>
                  </a:lnTo>
                  <a:lnTo>
                    <a:pt x="863" y="0"/>
                  </a:lnTo>
                  <a:lnTo>
                    <a:pt x="362" y="0"/>
                  </a:lnTo>
                  <a:lnTo>
                    <a:pt x="362" y="0"/>
                  </a:lnTo>
                  <a:lnTo>
                    <a:pt x="334" y="2"/>
                  </a:lnTo>
                  <a:lnTo>
                    <a:pt x="308" y="5"/>
                  </a:lnTo>
                  <a:lnTo>
                    <a:pt x="284" y="9"/>
                  </a:lnTo>
                  <a:lnTo>
                    <a:pt x="260" y="17"/>
                  </a:lnTo>
                  <a:lnTo>
                    <a:pt x="237" y="26"/>
                  </a:lnTo>
                  <a:lnTo>
                    <a:pt x="216" y="39"/>
                  </a:lnTo>
                  <a:lnTo>
                    <a:pt x="196" y="53"/>
                  </a:lnTo>
                  <a:lnTo>
                    <a:pt x="177" y="66"/>
                  </a:lnTo>
                  <a:lnTo>
                    <a:pt x="160" y="85"/>
                  </a:lnTo>
                  <a:lnTo>
                    <a:pt x="143" y="103"/>
                  </a:lnTo>
                  <a:lnTo>
                    <a:pt x="129" y="125"/>
                  </a:lnTo>
                  <a:lnTo>
                    <a:pt x="116" y="147"/>
                  </a:lnTo>
                  <a:lnTo>
                    <a:pt x="103" y="171"/>
                  </a:lnTo>
                  <a:lnTo>
                    <a:pt x="94" y="198"/>
                  </a:lnTo>
                  <a:lnTo>
                    <a:pt x="85" y="227"/>
                  </a:lnTo>
                  <a:lnTo>
                    <a:pt x="77" y="256"/>
                  </a:lnTo>
                  <a:lnTo>
                    <a:pt x="9" y="578"/>
                  </a:lnTo>
                  <a:lnTo>
                    <a:pt x="9" y="578"/>
                  </a:lnTo>
                  <a:lnTo>
                    <a:pt x="3" y="611"/>
                  </a:lnTo>
                  <a:lnTo>
                    <a:pt x="0" y="640"/>
                  </a:lnTo>
                  <a:lnTo>
                    <a:pt x="0" y="669"/>
                  </a:lnTo>
                  <a:lnTo>
                    <a:pt x="3" y="695"/>
                  </a:lnTo>
                  <a:lnTo>
                    <a:pt x="8" y="720"/>
                  </a:lnTo>
                  <a:lnTo>
                    <a:pt x="15" y="742"/>
                  </a:lnTo>
                  <a:lnTo>
                    <a:pt x="25" y="762"/>
                  </a:lnTo>
                  <a:lnTo>
                    <a:pt x="38" y="780"/>
                  </a:lnTo>
                  <a:lnTo>
                    <a:pt x="38" y="780"/>
                  </a:lnTo>
                  <a:lnTo>
                    <a:pt x="51" y="796"/>
                  </a:lnTo>
                  <a:lnTo>
                    <a:pt x="66" y="808"/>
                  </a:lnTo>
                  <a:lnTo>
                    <a:pt x="83" y="817"/>
                  </a:lnTo>
                  <a:lnTo>
                    <a:pt x="102" y="827"/>
                  </a:lnTo>
                  <a:lnTo>
                    <a:pt x="122" y="833"/>
                  </a:lnTo>
                  <a:lnTo>
                    <a:pt x="143" y="839"/>
                  </a:lnTo>
                  <a:lnTo>
                    <a:pt x="168" y="840"/>
                  </a:lnTo>
                  <a:lnTo>
                    <a:pt x="193" y="842"/>
                  </a:lnTo>
                  <a:lnTo>
                    <a:pt x="695" y="842"/>
                  </a:lnTo>
                  <a:lnTo>
                    <a:pt x="695" y="842"/>
                  </a:lnTo>
                  <a:lnTo>
                    <a:pt x="721" y="840"/>
                  </a:lnTo>
                  <a:lnTo>
                    <a:pt x="748" y="837"/>
                  </a:lnTo>
                  <a:lnTo>
                    <a:pt x="772" y="833"/>
                  </a:lnTo>
                  <a:lnTo>
                    <a:pt x="795" y="825"/>
                  </a:lnTo>
                  <a:lnTo>
                    <a:pt x="819" y="816"/>
                  </a:lnTo>
                  <a:lnTo>
                    <a:pt x="840" y="803"/>
                  </a:lnTo>
                  <a:lnTo>
                    <a:pt x="860" y="791"/>
                  </a:lnTo>
                  <a:lnTo>
                    <a:pt x="879" y="776"/>
                  </a:lnTo>
                  <a:lnTo>
                    <a:pt x="897" y="759"/>
                  </a:lnTo>
                  <a:lnTo>
                    <a:pt x="913" y="739"/>
                  </a:lnTo>
                  <a:lnTo>
                    <a:pt x="928" y="719"/>
                  </a:lnTo>
                  <a:lnTo>
                    <a:pt x="940" y="695"/>
                  </a:lnTo>
                  <a:lnTo>
                    <a:pt x="953" y="671"/>
                  </a:lnTo>
                  <a:lnTo>
                    <a:pt x="963" y="645"/>
                  </a:lnTo>
                  <a:lnTo>
                    <a:pt x="971" y="617"/>
                  </a:lnTo>
                  <a:lnTo>
                    <a:pt x="979" y="588"/>
                  </a:lnTo>
                  <a:lnTo>
                    <a:pt x="1047" y="264"/>
                  </a:lnTo>
                  <a:lnTo>
                    <a:pt x="1047" y="264"/>
                  </a:lnTo>
                  <a:lnTo>
                    <a:pt x="1053" y="231"/>
                  </a:lnTo>
                  <a:lnTo>
                    <a:pt x="1056" y="202"/>
                  </a:lnTo>
                  <a:lnTo>
                    <a:pt x="1056" y="174"/>
                  </a:lnTo>
                  <a:lnTo>
                    <a:pt x="1054" y="148"/>
                  </a:lnTo>
                  <a:lnTo>
                    <a:pt x="1048" y="124"/>
                  </a:lnTo>
                  <a:lnTo>
                    <a:pt x="1041" y="100"/>
                  </a:lnTo>
                  <a:lnTo>
                    <a:pt x="1031" y="80"/>
                  </a:lnTo>
                  <a:lnTo>
                    <a:pt x="1019" y="62"/>
                  </a:lnTo>
                  <a:lnTo>
                    <a:pt x="1019" y="62"/>
                  </a:lnTo>
                  <a:close/>
                  <a:moveTo>
                    <a:pt x="247" y="554"/>
                  </a:moveTo>
                  <a:lnTo>
                    <a:pt x="301" y="298"/>
                  </a:lnTo>
                  <a:lnTo>
                    <a:pt x="301" y="298"/>
                  </a:lnTo>
                  <a:lnTo>
                    <a:pt x="305" y="281"/>
                  </a:lnTo>
                  <a:lnTo>
                    <a:pt x="311" y="267"/>
                  </a:lnTo>
                  <a:lnTo>
                    <a:pt x="319" y="256"/>
                  </a:lnTo>
                  <a:lnTo>
                    <a:pt x="327" y="245"/>
                  </a:lnTo>
                  <a:lnTo>
                    <a:pt x="338" y="238"/>
                  </a:lnTo>
                  <a:lnTo>
                    <a:pt x="348" y="233"/>
                  </a:lnTo>
                  <a:lnTo>
                    <a:pt x="361" y="230"/>
                  </a:lnTo>
                  <a:lnTo>
                    <a:pt x="376" y="228"/>
                  </a:lnTo>
                  <a:lnTo>
                    <a:pt x="771" y="228"/>
                  </a:lnTo>
                  <a:lnTo>
                    <a:pt x="771" y="228"/>
                  </a:lnTo>
                  <a:lnTo>
                    <a:pt x="782" y="230"/>
                  </a:lnTo>
                  <a:lnTo>
                    <a:pt x="792" y="231"/>
                  </a:lnTo>
                  <a:lnTo>
                    <a:pt x="800" y="235"/>
                  </a:lnTo>
                  <a:lnTo>
                    <a:pt x="805" y="241"/>
                  </a:lnTo>
                  <a:lnTo>
                    <a:pt x="805" y="241"/>
                  </a:lnTo>
                  <a:lnTo>
                    <a:pt x="809" y="248"/>
                  </a:lnTo>
                  <a:lnTo>
                    <a:pt x="812" y="259"/>
                  </a:lnTo>
                  <a:lnTo>
                    <a:pt x="812" y="273"/>
                  </a:lnTo>
                  <a:lnTo>
                    <a:pt x="809" y="288"/>
                  </a:lnTo>
                  <a:lnTo>
                    <a:pt x="755" y="546"/>
                  </a:lnTo>
                  <a:lnTo>
                    <a:pt x="755" y="546"/>
                  </a:lnTo>
                  <a:lnTo>
                    <a:pt x="751" y="561"/>
                  </a:lnTo>
                  <a:lnTo>
                    <a:pt x="745" y="575"/>
                  </a:lnTo>
                  <a:lnTo>
                    <a:pt x="738" y="588"/>
                  </a:lnTo>
                  <a:lnTo>
                    <a:pt x="729" y="597"/>
                  </a:lnTo>
                  <a:lnTo>
                    <a:pt x="720" y="605"/>
                  </a:lnTo>
                  <a:lnTo>
                    <a:pt x="708" y="609"/>
                  </a:lnTo>
                  <a:lnTo>
                    <a:pt x="695" y="612"/>
                  </a:lnTo>
                  <a:lnTo>
                    <a:pt x="681" y="614"/>
                  </a:lnTo>
                  <a:lnTo>
                    <a:pt x="285" y="614"/>
                  </a:lnTo>
                  <a:lnTo>
                    <a:pt x="285" y="614"/>
                  </a:lnTo>
                  <a:lnTo>
                    <a:pt x="274" y="614"/>
                  </a:lnTo>
                  <a:lnTo>
                    <a:pt x="265" y="611"/>
                  </a:lnTo>
                  <a:lnTo>
                    <a:pt x="257" y="608"/>
                  </a:lnTo>
                  <a:lnTo>
                    <a:pt x="251" y="603"/>
                  </a:lnTo>
                  <a:lnTo>
                    <a:pt x="251" y="603"/>
                  </a:lnTo>
                  <a:lnTo>
                    <a:pt x="247" y="594"/>
                  </a:lnTo>
                  <a:lnTo>
                    <a:pt x="245" y="583"/>
                  </a:lnTo>
                  <a:lnTo>
                    <a:pt x="245" y="569"/>
                  </a:lnTo>
                  <a:lnTo>
                    <a:pt x="247" y="554"/>
                  </a:lnTo>
                  <a:lnTo>
                    <a:pt x="247"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6" name="Google Shape;516;p67"/>
            <p:cNvSpPr/>
            <p:nvPr/>
          </p:nvSpPr>
          <p:spPr>
            <a:xfrm>
              <a:off x="4972" y="1674"/>
              <a:ext cx="535" cy="420"/>
            </a:xfrm>
            <a:custGeom>
              <a:avLst/>
              <a:gdLst/>
              <a:ahLst/>
              <a:cxnLst/>
              <a:rect l="l" t="t" r="r" b="b"/>
              <a:pathLst>
                <a:path w="1070" h="842" extrusionOk="0">
                  <a:moveTo>
                    <a:pt x="877" y="0"/>
                  </a:moveTo>
                  <a:lnTo>
                    <a:pt x="396" y="0"/>
                  </a:lnTo>
                  <a:lnTo>
                    <a:pt x="396" y="0"/>
                  </a:lnTo>
                  <a:lnTo>
                    <a:pt x="368" y="2"/>
                  </a:lnTo>
                  <a:lnTo>
                    <a:pt x="342" y="5"/>
                  </a:lnTo>
                  <a:lnTo>
                    <a:pt x="318" y="9"/>
                  </a:lnTo>
                  <a:lnTo>
                    <a:pt x="294" y="17"/>
                  </a:lnTo>
                  <a:lnTo>
                    <a:pt x="271" y="26"/>
                  </a:lnTo>
                  <a:lnTo>
                    <a:pt x="250" y="39"/>
                  </a:lnTo>
                  <a:lnTo>
                    <a:pt x="230" y="53"/>
                  </a:lnTo>
                  <a:lnTo>
                    <a:pt x="211" y="66"/>
                  </a:lnTo>
                  <a:lnTo>
                    <a:pt x="194" y="85"/>
                  </a:lnTo>
                  <a:lnTo>
                    <a:pt x="177" y="103"/>
                  </a:lnTo>
                  <a:lnTo>
                    <a:pt x="163" y="125"/>
                  </a:lnTo>
                  <a:lnTo>
                    <a:pt x="150" y="147"/>
                  </a:lnTo>
                  <a:lnTo>
                    <a:pt x="137" y="171"/>
                  </a:lnTo>
                  <a:lnTo>
                    <a:pt x="128" y="198"/>
                  </a:lnTo>
                  <a:lnTo>
                    <a:pt x="119" y="227"/>
                  </a:lnTo>
                  <a:lnTo>
                    <a:pt x="111" y="256"/>
                  </a:lnTo>
                  <a:lnTo>
                    <a:pt x="3" y="769"/>
                  </a:lnTo>
                  <a:lnTo>
                    <a:pt x="3" y="769"/>
                  </a:lnTo>
                  <a:lnTo>
                    <a:pt x="0" y="786"/>
                  </a:lnTo>
                  <a:lnTo>
                    <a:pt x="2" y="800"/>
                  </a:lnTo>
                  <a:lnTo>
                    <a:pt x="5" y="813"/>
                  </a:lnTo>
                  <a:lnTo>
                    <a:pt x="11" y="823"/>
                  </a:lnTo>
                  <a:lnTo>
                    <a:pt x="11" y="823"/>
                  </a:lnTo>
                  <a:lnTo>
                    <a:pt x="20" y="831"/>
                  </a:lnTo>
                  <a:lnTo>
                    <a:pt x="29" y="837"/>
                  </a:lnTo>
                  <a:lnTo>
                    <a:pt x="42" y="840"/>
                  </a:lnTo>
                  <a:lnTo>
                    <a:pt x="55" y="842"/>
                  </a:lnTo>
                  <a:lnTo>
                    <a:pt x="160" y="842"/>
                  </a:lnTo>
                  <a:lnTo>
                    <a:pt x="160" y="842"/>
                  </a:lnTo>
                  <a:lnTo>
                    <a:pt x="174" y="840"/>
                  </a:lnTo>
                  <a:lnTo>
                    <a:pt x="187" y="837"/>
                  </a:lnTo>
                  <a:lnTo>
                    <a:pt x="199" y="833"/>
                  </a:lnTo>
                  <a:lnTo>
                    <a:pt x="208" y="825"/>
                  </a:lnTo>
                  <a:lnTo>
                    <a:pt x="217" y="816"/>
                  </a:lnTo>
                  <a:lnTo>
                    <a:pt x="224" y="805"/>
                  </a:lnTo>
                  <a:lnTo>
                    <a:pt x="230" y="793"/>
                  </a:lnTo>
                  <a:lnTo>
                    <a:pt x="234" y="779"/>
                  </a:lnTo>
                  <a:lnTo>
                    <a:pt x="268" y="617"/>
                  </a:lnTo>
                  <a:lnTo>
                    <a:pt x="557" y="617"/>
                  </a:lnTo>
                  <a:lnTo>
                    <a:pt x="557" y="617"/>
                  </a:lnTo>
                  <a:lnTo>
                    <a:pt x="564" y="615"/>
                  </a:lnTo>
                  <a:lnTo>
                    <a:pt x="572" y="614"/>
                  </a:lnTo>
                  <a:lnTo>
                    <a:pt x="578" y="611"/>
                  </a:lnTo>
                  <a:lnTo>
                    <a:pt x="584" y="606"/>
                  </a:lnTo>
                  <a:lnTo>
                    <a:pt x="590" y="600"/>
                  </a:lnTo>
                  <a:lnTo>
                    <a:pt x="595" y="594"/>
                  </a:lnTo>
                  <a:lnTo>
                    <a:pt x="598" y="586"/>
                  </a:lnTo>
                  <a:lnTo>
                    <a:pt x="601" y="578"/>
                  </a:lnTo>
                  <a:lnTo>
                    <a:pt x="631" y="435"/>
                  </a:lnTo>
                  <a:lnTo>
                    <a:pt x="631" y="435"/>
                  </a:lnTo>
                  <a:lnTo>
                    <a:pt x="632" y="426"/>
                  </a:lnTo>
                  <a:lnTo>
                    <a:pt x="631" y="416"/>
                  </a:lnTo>
                  <a:lnTo>
                    <a:pt x="627" y="409"/>
                  </a:lnTo>
                  <a:lnTo>
                    <a:pt x="624" y="401"/>
                  </a:lnTo>
                  <a:lnTo>
                    <a:pt x="624" y="401"/>
                  </a:lnTo>
                  <a:lnTo>
                    <a:pt x="618" y="396"/>
                  </a:lnTo>
                  <a:lnTo>
                    <a:pt x="612" y="392"/>
                  </a:lnTo>
                  <a:lnTo>
                    <a:pt x="604" y="389"/>
                  </a:lnTo>
                  <a:lnTo>
                    <a:pt x="597" y="389"/>
                  </a:lnTo>
                  <a:lnTo>
                    <a:pt x="316" y="389"/>
                  </a:lnTo>
                  <a:lnTo>
                    <a:pt x="335" y="298"/>
                  </a:lnTo>
                  <a:lnTo>
                    <a:pt x="335" y="298"/>
                  </a:lnTo>
                  <a:lnTo>
                    <a:pt x="339" y="281"/>
                  </a:lnTo>
                  <a:lnTo>
                    <a:pt x="345" y="267"/>
                  </a:lnTo>
                  <a:lnTo>
                    <a:pt x="353" y="256"/>
                  </a:lnTo>
                  <a:lnTo>
                    <a:pt x="361" y="245"/>
                  </a:lnTo>
                  <a:lnTo>
                    <a:pt x="372" y="238"/>
                  </a:lnTo>
                  <a:lnTo>
                    <a:pt x="382" y="233"/>
                  </a:lnTo>
                  <a:lnTo>
                    <a:pt x="395" y="230"/>
                  </a:lnTo>
                  <a:lnTo>
                    <a:pt x="410" y="228"/>
                  </a:lnTo>
                  <a:lnTo>
                    <a:pt x="785" y="228"/>
                  </a:lnTo>
                  <a:lnTo>
                    <a:pt x="785" y="228"/>
                  </a:lnTo>
                  <a:lnTo>
                    <a:pt x="796" y="230"/>
                  </a:lnTo>
                  <a:lnTo>
                    <a:pt x="805" y="231"/>
                  </a:lnTo>
                  <a:lnTo>
                    <a:pt x="812" y="235"/>
                  </a:lnTo>
                  <a:lnTo>
                    <a:pt x="819" y="241"/>
                  </a:lnTo>
                  <a:lnTo>
                    <a:pt x="819" y="241"/>
                  </a:lnTo>
                  <a:lnTo>
                    <a:pt x="823" y="248"/>
                  </a:lnTo>
                  <a:lnTo>
                    <a:pt x="825" y="259"/>
                  </a:lnTo>
                  <a:lnTo>
                    <a:pt x="825" y="273"/>
                  </a:lnTo>
                  <a:lnTo>
                    <a:pt x="823" y="288"/>
                  </a:lnTo>
                  <a:lnTo>
                    <a:pt x="722" y="769"/>
                  </a:lnTo>
                  <a:lnTo>
                    <a:pt x="722" y="769"/>
                  </a:lnTo>
                  <a:lnTo>
                    <a:pt x="718" y="786"/>
                  </a:lnTo>
                  <a:lnTo>
                    <a:pt x="720" y="800"/>
                  </a:lnTo>
                  <a:lnTo>
                    <a:pt x="723" y="813"/>
                  </a:lnTo>
                  <a:lnTo>
                    <a:pt x="729" y="823"/>
                  </a:lnTo>
                  <a:lnTo>
                    <a:pt x="729" y="823"/>
                  </a:lnTo>
                  <a:lnTo>
                    <a:pt x="738" y="831"/>
                  </a:lnTo>
                  <a:lnTo>
                    <a:pt x="748" y="837"/>
                  </a:lnTo>
                  <a:lnTo>
                    <a:pt x="760" y="840"/>
                  </a:lnTo>
                  <a:lnTo>
                    <a:pt x="774" y="842"/>
                  </a:lnTo>
                  <a:lnTo>
                    <a:pt x="879" y="842"/>
                  </a:lnTo>
                  <a:lnTo>
                    <a:pt x="879" y="842"/>
                  </a:lnTo>
                  <a:lnTo>
                    <a:pt x="893" y="840"/>
                  </a:lnTo>
                  <a:lnTo>
                    <a:pt x="905" y="837"/>
                  </a:lnTo>
                  <a:lnTo>
                    <a:pt x="917" y="833"/>
                  </a:lnTo>
                  <a:lnTo>
                    <a:pt x="927" y="825"/>
                  </a:lnTo>
                  <a:lnTo>
                    <a:pt x="936" y="816"/>
                  </a:lnTo>
                  <a:lnTo>
                    <a:pt x="942" y="805"/>
                  </a:lnTo>
                  <a:lnTo>
                    <a:pt x="948" y="793"/>
                  </a:lnTo>
                  <a:lnTo>
                    <a:pt x="951" y="779"/>
                  </a:lnTo>
                  <a:lnTo>
                    <a:pt x="1061" y="264"/>
                  </a:lnTo>
                  <a:lnTo>
                    <a:pt x="1061" y="264"/>
                  </a:lnTo>
                  <a:lnTo>
                    <a:pt x="1067" y="231"/>
                  </a:lnTo>
                  <a:lnTo>
                    <a:pt x="1068" y="202"/>
                  </a:lnTo>
                  <a:lnTo>
                    <a:pt x="1070" y="174"/>
                  </a:lnTo>
                  <a:lnTo>
                    <a:pt x="1067" y="148"/>
                  </a:lnTo>
                  <a:lnTo>
                    <a:pt x="1062" y="124"/>
                  </a:lnTo>
                  <a:lnTo>
                    <a:pt x="1055" y="100"/>
                  </a:lnTo>
                  <a:lnTo>
                    <a:pt x="1044" y="80"/>
                  </a:lnTo>
                  <a:lnTo>
                    <a:pt x="1031" y="62"/>
                  </a:lnTo>
                  <a:lnTo>
                    <a:pt x="1031" y="62"/>
                  </a:lnTo>
                  <a:lnTo>
                    <a:pt x="1019" y="48"/>
                  </a:lnTo>
                  <a:lnTo>
                    <a:pt x="1004" y="36"/>
                  </a:lnTo>
                  <a:lnTo>
                    <a:pt x="987" y="25"/>
                  </a:lnTo>
                  <a:lnTo>
                    <a:pt x="968" y="16"/>
                  </a:lnTo>
                  <a:lnTo>
                    <a:pt x="948" y="9"/>
                  </a:lnTo>
                  <a:lnTo>
                    <a:pt x="927" y="5"/>
                  </a:lnTo>
                  <a:lnTo>
                    <a:pt x="902" y="2"/>
                  </a:lnTo>
                  <a:lnTo>
                    <a:pt x="877" y="0"/>
                  </a:lnTo>
                  <a:lnTo>
                    <a:pt x="877"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7" name="Google Shape;517;p67"/>
            <p:cNvSpPr/>
            <p:nvPr/>
          </p:nvSpPr>
          <p:spPr>
            <a:xfrm>
              <a:off x="2518" y="1674"/>
              <a:ext cx="529" cy="420"/>
            </a:xfrm>
            <a:custGeom>
              <a:avLst/>
              <a:gdLst/>
              <a:ahLst/>
              <a:cxnLst/>
              <a:rect l="l" t="t" r="r" b="b"/>
              <a:pathLst>
                <a:path w="1057" h="842" extrusionOk="0">
                  <a:moveTo>
                    <a:pt x="977" y="611"/>
                  </a:moveTo>
                  <a:lnTo>
                    <a:pt x="977" y="611"/>
                  </a:lnTo>
                  <a:lnTo>
                    <a:pt x="983" y="578"/>
                  </a:lnTo>
                  <a:lnTo>
                    <a:pt x="985" y="549"/>
                  </a:lnTo>
                  <a:lnTo>
                    <a:pt x="985" y="521"/>
                  </a:lnTo>
                  <a:lnTo>
                    <a:pt x="980" y="497"/>
                  </a:lnTo>
                  <a:lnTo>
                    <a:pt x="977" y="484"/>
                  </a:lnTo>
                  <a:lnTo>
                    <a:pt x="974" y="473"/>
                  </a:lnTo>
                  <a:lnTo>
                    <a:pt x="969" y="464"/>
                  </a:lnTo>
                  <a:lnTo>
                    <a:pt x="963" y="453"/>
                  </a:lnTo>
                  <a:lnTo>
                    <a:pt x="957" y="444"/>
                  </a:lnTo>
                  <a:lnTo>
                    <a:pt x="949" y="436"/>
                  </a:lnTo>
                  <a:lnTo>
                    <a:pt x="942" y="429"/>
                  </a:lnTo>
                  <a:lnTo>
                    <a:pt x="934" y="421"/>
                  </a:lnTo>
                  <a:lnTo>
                    <a:pt x="934" y="421"/>
                  </a:lnTo>
                  <a:lnTo>
                    <a:pt x="954" y="407"/>
                  </a:lnTo>
                  <a:lnTo>
                    <a:pt x="974" y="390"/>
                  </a:lnTo>
                  <a:lnTo>
                    <a:pt x="991" y="370"/>
                  </a:lnTo>
                  <a:lnTo>
                    <a:pt x="1006" y="349"/>
                  </a:lnTo>
                  <a:lnTo>
                    <a:pt x="1019" y="325"/>
                  </a:lnTo>
                  <a:lnTo>
                    <a:pt x="1031" y="299"/>
                  </a:lnTo>
                  <a:lnTo>
                    <a:pt x="1040" y="272"/>
                  </a:lnTo>
                  <a:lnTo>
                    <a:pt x="1048" y="241"/>
                  </a:lnTo>
                  <a:lnTo>
                    <a:pt x="1050" y="230"/>
                  </a:lnTo>
                  <a:lnTo>
                    <a:pt x="1050" y="230"/>
                  </a:lnTo>
                  <a:lnTo>
                    <a:pt x="1054" y="202"/>
                  </a:lnTo>
                  <a:lnTo>
                    <a:pt x="1057" y="176"/>
                  </a:lnTo>
                  <a:lnTo>
                    <a:pt x="1057" y="153"/>
                  </a:lnTo>
                  <a:lnTo>
                    <a:pt x="1056" y="131"/>
                  </a:lnTo>
                  <a:lnTo>
                    <a:pt x="1053" y="111"/>
                  </a:lnTo>
                  <a:lnTo>
                    <a:pt x="1047" y="93"/>
                  </a:lnTo>
                  <a:lnTo>
                    <a:pt x="1037" y="76"/>
                  </a:lnTo>
                  <a:lnTo>
                    <a:pt x="1027" y="60"/>
                  </a:lnTo>
                  <a:lnTo>
                    <a:pt x="1027" y="60"/>
                  </a:lnTo>
                  <a:lnTo>
                    <a:pt x="1014" y="46"/>
                  </a:lnTo>
                  <a:lnTo>
                    <a:pt x="999" y="34"/>
                  </a:lnTo>
                  <a:lnTo>
                    <a:pt x="980" y="23"/>
                  </a:lnTo>
                  <a:lnTo>
                    <a:pt x="960" y="16"/>
                  </a:lnTo>
                  <a:lnTo>
                    <a:pt x="937" y="9"/>
                  </a:lnTo>
                  <a:lnTo>
                    <a:pt x="912" y="5"/>
                  </a:lnTo>
                  <a:lnTo>
                    <a:pt x="885" y="2"/>
                  </a:lnTo>
                  <a:lnTo>
                    <a:pt x="854" y="0"/>
                  </a:lnTo>
                  <a:lnTo>
                    <a:pt x="223" y="0"/>
                  </a:lnTo>
                  <a:lnTo>
                    <a:pt x="223" y="0"/>
                  </a:lnTo>
                  <a:lnTo>
                    <a:pt x="209" y="2"/>
                  </a:lnTo>
                  <a:lnTo>
                    <a:pt x="197" y="5"/>
                  </a:lnTo>
                  <a:lnTo>
                    <a:pt x="186" y="9"/>
                  </a:lnTo>
                  <a:lnTo>
                    <a:pt x="176" y="17"/>
                  </a:lnTo>
                  <a:lnTo>
                    <a:pt x="168" y="26"/>
                  </a:lnTo>
                  <a:lnTo>
                    <a:pt x="160" y="37"/>
                  </a:lnTo>
                  <a:lnTo>
                    <a:pt x="154" y="50"/>
                  </a:lnTo>
                  <a:lnTo>
                    <a:pt x="151" y="65"/>
                  </a:lnTo>
                  <a:lnTo>
                    <a:pt x="115" y="228"/>
                  </a:lnTo>
                  <a:lnTo>
                    <a:pt x="316" y="228"/>
                  </a:lnTo>
                  <a:lnTo>
                    <a:pt x="316" y="228"/>
                  </a:lnTo>
                  <a:lnTo>
                    <a:pt x="783" y="228"/>
                  </a:lnTo>
                  <a:lnTo>
                    <a:pt x="783" y="228"/>
                  </a:lnTo>
                  <a:lnTo>
                    <a:pt x="792" y="228"/>
                  </a:lnTo>
                  <a:lnTo>
                    <a:pt x="800" y="230"/>
                  </a:lnTo>
                  <a:lnTo>
                    <a:pt x="806" y="233"/>
                  </a:lnTo>
                  <a:lnTo>
                    <a:pt x="809" y="236"/>
                  </a:lnTo>
                  <a:lnTo>
                    <a:pt x="809" y="236"/>
                  </a:lnTo>
                  <a:lnTo>
                    <a:pt x="811" y="239"/>
                  </a:lnTo>
                  <a:lnTo>
                    <a:pt x="812" y="245"/>
                  </a:lnTo>
                  <a:lnTo>
                    <a:pt x="812" y="253"/>
                  </a:lnTo>
                  <a:lnTo>
                    <a:pt x="811" y="261"/>
                  </a:lnTo>
                  <a:lnTo>
                    <a:pt x="809" y="272"/>
                  </a:lnTo>
                  <a:lnTo>
                    <a:pt x="809" y="272"/>
                  </a:lnTo>
                  <a:lnTo>
                    <a:pt x="806" y="282"/>
                  </a:lnTo>
                  <a:lnTo>
                    <a:pt x="801" y="290"/>
                  </a:lnTo>
                  <a:lnTo>
                    <a:pt x="797" y="298"/>
                  </a:lnTo>
                  <a:lnTo>
                    <a:pt x="792" y="304"/>
                  </a:lnTo>
                  <a:lnTo>
                    <a:pt x="784" y="307"/>
                  </a:lnTo>
                  <a:lnTo>
                    <a:pt x="777" y="310"/>
                  </a:lnTo>
                  <a:lnTo>
                    <a:pt x="768" y="313"/>
                  </a:lnTo>
                  <a:lnTo>
                    <a:pt x="757" y="313"/>
                  </a:lnTo>
                  <a:lnTo>
                    <a:pt x="192" y="313"/>
                  </a:lnTo>
                  <a:lnTo>
                    <a:pt x="192" y="313"/>
                  </a:lnTo>
                  <a:lnTo>
                    <a:pt x="179" y="313"/>
                  </a:lnTo>
                  <a:lnTo>
                    <a:pt x="165" y="315"/>
                  </a:lnTo>
                  <a:lnTo>
                    <a:pt x="154" y="318"/>
                  </a:lnTo>
                  <a:lnTo>
                    <a:pt x="143" y="321"/>
                  </a:lnTo>
                  <a:lnTo>
                    <a:pt x="134" y="324"/>
                  </a:lnTo>
                  <a:lnTo>
                    <a:pt x="125" y="329"/>
                  </a:lnTo>
                  <a:lnTo>
                    <a:pt x="111" y="338"/>
                  </a:lnTo>
                  <a:lnTo>
                    <a:pt x="100" y="350"/>
                  </a:lnTo>
                  <a:lnTo>
                    <a:pt x="92" y="361"/>
                  </a:lnTo>
                  <a:lnTo>
                    <a:pt x="88" y="370"/>
                  </a:lnTo>
                  <a:lnTo>
                    <a:pt x="83" y="379"/>
                  </a:lnTo>
                  <a:lnTo>
                    <a:pt x="1" y="769"/>
                  </a:lnTo>
                  <a:lnTo>
                    <a:pt x="1" y="769"/>
                  </a:lnTo>
                  <a:lnTo>
                    <a:pt x="0" y="786"/>
                  </a:lnTo>
                  <a:lnTo>
                    <a:pt x="0" y="800"/>
                  </a:lnTo>
                  <a:lnTo>
                    <a:pt x="3" y="813"/>
                  </a:lnTo>
                  <a:lnTo>
                    <a:pt x="9" y="823"/>
                  </a:lnTo>
                  <a:lnTo>
                    <a:pt x="9" y="823"/>
                  </a:lnTo>
                  <a:lnTo>
                    <a:pt x="18" y="831"/>
                  </a:lnTo>
                  <a:lnTo>
                    <a:pt x="27" y="837"/>
                  </a:lnTo>
                  <a:lnTo>
                    <a:pt x="40" y="840"/>
                  </a:lnTo>
                  <a:lnTo>
                    <a:pt x="54" y="842"/>
                  </a:lnTo>
                  <a:lnTo>
                    <a:pt x="694" y="842"/>
                  </a:lnTo>
                  <a:lnTo>
                    <a:pt x="694" y="842"/>
                  </a:lnTo>
                  <a:lnTo>
                    <a:pt x="723" y="840"/>
                  </a:lnTo>
                  <a:lnTo>
                    <a:pt x="749" y="839"/>
                  </a:lnTo>
                  <a:lnTo>
                    <a:pt x="775" y="834"/>
                  </a:lnTo>
                  <a:lnTo>
                    <a:pt x="800" y="828"/>
                  </a:lnTo>
                  <a:lnTo>
                    <a:pt x="823" y="820"/>
                  </a:lnTo>
                  <a:lnTo>
                    <a:pt x="845" y="811"/>
                  </a:lnTo>
                  <a:lnTo>
                    <a:pt x="863" y="800"/>
                  </a:lnTo>
                  <a:lnTo>
                    <a:pt x="882" y="788"/>
                  </a:lnTo>
                  <a:lnTo>
                    <a:pt x="899" y="773"/>
                  </a:lnTo>
                  <a:lnTo>
                    <a:pt x="914" y="756"/>
                  </a:lnTo>
                  <a:lnTo>
                    <a:pt x="928" y="739"/>
                  </a:lnTo>
                  <a:lnTo>
                    <a:pt x="940" y="719"/>
                  </a:lnTo>
                  <a:lnTo>
                    <a:pt x="951" y="697"/>
                  </a:lnTo>
                  <a:lnTo>
                    <a:pt x="960" y="674"/>
                  </a:lnTo>
                  <a:lnTo>
                    <a:pt x="969" y="648"/>
                  </a:lnTo>
                  <a:lnTo>
                    <a:pt x="976" y="621"/>
                  </a:lnTo>
                  <a:lnTo>
                    <a:pt x="977" y="611"/>
                  </a:lnTo>
                  <a:close/>
                  <a:moveTo>
                    <a:pt x="701" y="614"/>
                  </a:moveTo>
                  <a:lnTo>
                    <a:pt x="266" y="614"/>
                  </a:lnTo>
                  <a:lnTo>
                    <a:pt x="285" y="529"/>
                  </a:lnTo>
                  <a:lnTo>
                    <a:pt x="727" y="529"/>
                  </a:lnTo>
                  <a:lnTo>
                    <a:pt x="727" y="529"/>
                  </a:lnTo>
                  <a:lnTo>
                    <a:pt x="737" y="531"/>
                  </a:lnTo>
                  <a:lnTo>
                    <a:pt x="744" y="531"/>
                  </a:lnTo>
                  <a:lnTo>
                    <a:pt x="751" y="534"/>
                  </a:lnTo>
                  <a:lnTo>
                    <a:pt x="754" y="537"/>
                  </a:lnTo>
                  <a:lnTo>
                    <a:pt x="754" y="537"/>
                  </a:lnTo>
                  <a:lnTo>
                    <a:pt x="757" y="540"/>
                  </a:lnTo>
                  <a:lnTo>
                    <a:pt x="757" y="546"/>
                  </a:lnTo>
                  <a:lnTo>
                    <a:pt x="757" y="554"/>
                  </a:lnTo>
                  <a:lnTo>
                    <a:pt x="755" y="563"/>
                  </a:lnTo>
                  <a:lnTo>
                    <a:pt x="754" y="572"/>
                  </a:lnTo>
                  <a:lnTo>
                    <a:pt x="754" y="572"/>
                  </a:lnTo>
                  <a:lnTo>
                    <a:pt x="751" y="583"/>
                  </a:lnTo>
                  <a:lnTo>
                    <a:pt x="747" y="592"/>
                  </a:lnTo>
                  <a:lnTo>
                    <a:pt x="743" y="598"/>
                  </a:lnTo>
                  <a:lnTo>
                    <a:pt x="737" y="605"/>
                  </a:lnTo>
                  <a:lnTo>
                    <a:pt x="729" y="609"/>
                  </a:lnTo>
                  <a:lnTo>
                    <a:pt x="721" y="612"/>
                  </a:lnTo>
                  <a:lnTo>
                    <a:pt x="712" y="614"/>
                  </a:lnTo>
                  <a:lnTo>
                    <a:pt x="701" y="614"/>
                  </a:lnTo>
                  <a:lnTo>
                    <a:pt x="701" y="61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8" name="Google Shape;518;p67"/>
            <p:cNvSpPr/>
            <p:nvPr/>
          </p:nvSpPr>
          <p:spPr>
            <a:xfrm>
              <a:off x="4003" y="1674"/>
              <a:ext cx="525" cy="420"/>
            </a:xfrm>
            <a:custGeom>
              <a:avLst/>
              <a:gdLst/>
              <a:ahLst/>
              <a:cxnLst/>
              <a:rect l="l" t="t" r="r" b="b"/>
              <a:pathLst>
                <a:path w="1050" h="842" extrusionOk="0">
                  <a:moveTo>
                    <a:pt x="846" y="0"/>
                  </a:moveTo>
                  <a:lnTo>
                    <a:pt x="224" y="0"/>
                  </a:lnTo>
                  <a:lnTo>
                    <a:pt x="224" y="0"/>
                  </a:lnTo>
                  <a:lnTo>
                    <a:pt x="210" y="2"/>
                  </a:lnTo>
                  <a:lnTo>
                    <a:pt x="197" y="5"/>
                  </a:lnTo>
                  <a:lnTo>
                    <a:pt x="187" y="9"/>
                  </a:lnTo>
                  <a:lnTo>
                    <a:pt x="176" y="17"/>
                  </a:lnTo>
                  <a:lnTo>
                    <a:pt x="168" y="26"/>
                  </a:lnTo>
                  <a:lnTo>
                    <a:pt x="160" y="37"/>
                  </a:lnTo>
                  <a:lnTo>
                    <a:pt x="154" y="50"/>
                  </a:lnTo>
                  <a:lnTo>
                    <a:pt x="151" y="65"/>
                  </a:lnTo>
                  <a:lnTo>
                    <a:pt x="116" y="228"/>
                  </a:lnTo>
                  <a:lnTo>
                    <a:pt x="776" y="228"/>
                  </a:lnTo>
                  <a:lnTo>
                    <a:pt x="776" y="228"/>
                  </a:lnTo>
                  <a:lnTo>
                    <a:pt x="785" y="228"/>
                  </a:lnTo>
                  <a:lnTo>
                    <a:pt x="793" y="230"/>
                  </a:lnTo>
                  <a:lnTo>
                    <a:pt x="797" y="233"/>
                  </a:lnTo>
                  <a:lnTo>
                    <a:pt x="802" y="236"/>
                  </a:lnTo>
                  <a:lnTo>
                    <a:pt x="802" y="236"/>
                  </a:lnTo>
                  <a:lnTo>
                    <a:pt x="803" y="239"/>
                  </a:lnTo>
                  <a:lnTo>
                    <a:pt x="805" y="245"/>
                  </a:lnTo>
                  <a:lnTo>
                    <a:pt x="805" y="253"/>
                  </a:lnTo>
                  <a:lnTo>
                    <a:pt x="803" y="261"/>
                  </a:lnTo>
                  <a:lnTo>
                    <a:pt x="793" y="313"/>
                  </a:lnTo>
                  <a:lnTo>
                    <a:pt x="793" y="313"/>
                  </a:lnTo>
                  <a:lnTo>
                    <a:pt x="789" y="322"/>
                  </a:lnTo>
                  <a:lnTo>
                    <a:pt x="785" y="332"/>
                  </a:lnTo>
                  <a:lnTo>
                    <a:pt x="780" y="339"/>
                  </a:lnTo>
                  <a:lnTo>
                    <a:pt x="776" y="344"/>
                  </a:lnTo>
                  <a:lnTo>
                    <a:pt x="768" y="349"/>
                  </a:lnTo>
                  <a:lnTo>
                    <a:pt x="760" y="352"/>
                  </a:lnTo>
                  <a:lnTo>
                    <a:pt x="751" y="353"/>
                  </a:lnTo>
                  <a:lnTo>
                    <a:pt x="740" y="355"/>
                  </a:lnTo>
                  <a:lnTo>
                    <a:pt x="185" y="355"/>
                  </a:lnTo>
                  <a:lnTo>
                    <a:pt x="185" y="355"/>
                  </a:lnTo>
                  <a:lnTo>
                    <a:pt x="167" y="355"/>
                  </a:lnTo>
                  <a:lnTo>
                    <a:pt x="151" y="358"/>
                  </a:lnTo>
                  <a:lnTo>
                    <a:pt x="137" y="361"/>
                  </a:lnTo>
                  <a:lnTo>
                    <a:pt x="125" y="366"/>
                  </a:lnTo>
                  <a:lnTo>
                    <a:pt x="114" y="372"/>
                  </a:lnTo>
                  <a:lnTo>
                    <a:pt x="105" y="378"/>
                  </a:lnTo>
                  <a:lnTo>
                    <a:pt x="97" y="384"/>
                  </a:lnTo>
                  <a:lnTo>
                    <a:pt x="91" y="392"/>
                  </a:lnTo>
                  <a:lnTo>
                    <a:pt x="79" y="412"/>
                  </a:lnTo>
                  <a:lnTo>
                    <a:pt x="76" y="423"/>
                  </a:lnTo>
                  <a:lnTo>
                    <a:pt x="76" y="423"/>
                  </a:lnTo>
                  <a:lnTo>
                    <a:pt x="74" y="427"/>
                  </a:lnTo>
                  <a:lnTo>
                    <a:pt x="2" y="769"/>
                  </a:lnTo>
                  <a:lnTo>
                    <a:pt x="2" y="769"/>
                  </a:lnTo>
                  <a:lnTo>
                    <a:pt x="0" y="786"/>
                  </a:lnTo>
                  <a:lnTo>
                    <a:pt x="0" y="800"/>
                  </a:lnTo>
                  <a:lnTo>
                    <a:pt x="3" y="813"/>
                  </a:lnTo>
                  <a:lnTo>
                    <a:pt x="11" y="823"/>
                  </a:lnTo>
                  <a:lnTo>
                    <a:pt x="11" y="823"/>
                  </a:lnTo>
                  <a:lnTo>
                    <a:pt x="19" y="831"/>
                  </a:lnTo>
                  <a:lnTo>
                    <a:pt x="29" y="837"/>
                  </a:lnTo>
                  <a:lnTo>
                    <a:pt x="40" y="840"/>
                  </a:lnTo>
                  <a:lnTo>
                    <a:pt x="54" y="842"/>
                  </a:lnTo>
                  <a:lnTo>
                    <a:pt x="159" y="842"/>
                  </a:lnTo>
                  <a:lnTo>
                    <a:pt x="159" y="842"/>
                  </a:lnTo>
                  <a:lnTo>
                    <a:pt x="173" y="840"/>
                  </a:lnTo>
                  <a:lnTo>
                    <a:pt x="187" y="837"/>
                  </a:lnTo>
                  <a:lnTo>
                    <a:pt x="197" y="833"/>
                  </a:lnTo>
                  <a:lnTo>
                    <a:pt x="207" y="825"/>
                  </a:lnTo>
                  <a:lnTo>
                    <a:pt x="216" y="816"/>
                  </a:lnTo>
                  <a:lnTo>
                    <a:pt x="224" y="805"/>
                  </a:lnTo>
                  <a:lnTo>
                    <a:pt x="228" y="793"/>
                  </a:lnTo>
                  <a:lnTo>
                    <a:pt x="233" y="779"/>
                  </a:lnTo>
                  <a:lnTo>
                    <a:pt x="274" y="581"/>
                  </a:lnTo>
                  <a:lnTo>
                    <a:pt x="671" y="581"/>
                  </a:lnTo>
                  <a:lnTo>
                    <a:pt x="671" y="581"/>
                  </a:lnTo>
                  <a:lnTo>
                    <a:pt x="686" y="583"/>
                  </a:lnTo>
                  <a:lnTo>
                    <a:pt x="698" y="586"/>
                  </a:lnTo>
                  <a:lnTo>
                    <a:pt x="709" y="591"/>
                  </a:lnTo>
                  <a:lnTo>
                    <a:pt x="717" y="597"/>
                  </a:lnTo>
                  <a:lnTo>
                    <a:pt x="717" y="597"/>
                  </a:lnTo>
                  <a:lnTo>
                    <a:pt x="720" y="601"/>
                  </a:lnTo>
                  <a:lnTo>
                    <a:pt x="722" y="608"/>
                  </a:lnTo>
                  <a:lnTo>
                    <a:pt x="725" y="621"/>
                  </a:lnTo>
                  <a:lnTo>
                    <a:pt x="723" y="635"/>
                  </a:lnTo>
                  <a:lnTo>
                    <a:pt x="722" y="648"/>
                  </a:lnTo>
                  <a:lnTo>
                    <a:pt x="695" y="769"/>
                  </a:lnTo>
                  <a:lnTo>
                    <a:pt x="695" y="769"/>
                  </a:lnTo>
                  <a:lnTo>
                    <a:pt x="694" y="786"/>
                  </a:lnTo>
                  <a:lnTo>
                    <a:pt x="694" y="800"/>
                  </a:lnTo>
                  <a:lnTo>
                    <a:pt x="697" y="813"/>
                  </a:lnTo>
                  <a:lnTo>
                    <a:pt x="705" y="823"/>
                  </a:lnTo>
                  <a:lnTo>
                    <a:pt x="705" y="823"/>
                  </a:lnTo>
                  <a:lnTo>
                    <a:pt x="712" y="831"/>
                  </a:lnTo>
                  <a:lnTo>
                    <a:pt x="722" y="837"/>
                  </a:lnTo>
                  <a:lnTo>
                    <a:pt x="734" y="840"/>
                  </a:lnTo>
                  <a:lnTo>
                    <a:pt x="748" y="842"/>
                  </a:lnTo>
                  <a:lnTo>
                    <a:pt x="853" y="842"/>
                  </a:lnTo>
                  <a:lnTo>
                    <a:pt x="853" y="842"/>
                  </a:lnTo>
                  <a:lnTo>
                    <a:pt x="867" y="840"/>
                  </a:lnTo>
                  <a:lnTo>
                    <a:pt x="880" y="837"/>
                  </a:lnTo>
                  <a:lnTo>
                    <a:pt x="891" y="833"/>
                  </a:lnTo>
                  <a:lnTo>
                    <a:pt x="900" y="825"/>
                  </a:lnTo>
                  <a:lnTo>
                    <a:pt x="910" y="816"/>
                  </a:lnTo>
                  <a:lnTo>
                    <a:pt x="916" y="805"/>
                  </a:lnTo>
                  <a:lnTo>
                    <a:pt x="922" y="793"/>
                  </a:lnTo>
                  <a:lnTo>
                    <a:pt x="927" y="779"/>
                  </a:lnTo>
                  <a:lnTo>
                    <a:pt x="951" y="660"/>
                  </a:lnTo>
                  <a:lnTo>
                    <a:pt x="951" y="660"/>
                  </a:lnTo>
                  <a:lnTo>
                    <a:pt x="956" y="628"/>
                  </a:lnTo>
                  <a:lnTo>
                    <a:pt x="959" y="598"/>
                  </a:lnTo>
                  <a:lnTo>
                    <a:pt x="959" y="571"/>
                  </a:lnTo>
                  <a:lnTo>
                    <a:pt x="954" y="546"/>
                  </a:lnTo>
                  <a:lnTo>
                    <a:pt x="948" y="523"/>
                  </a:lnTo>
                  <a:lnTo>
                    <a:pt x="944" y="514"/>
                  </a:lnTo>
                  <a:lnTo>
                    <a:pt x="937" y="503"/>
                  </a:lnTo>
                  <a:lnTo>
                    <a:pt x="931" y="494"/>
                  </a:lnTo>
                  <a:lnTo>
                    <a:pt x="924" y="486"/>
                  </a:lnTo>
                  <a:lnTo>
                    <a:pt x="916" y="478"/>
                  </a:lnTo>
                  <a:lnTo>
                    <a:pt x="908" y="470"/>
                  </a:lnTo>
                  <a:lnTo>
                    <a:pt x="908" y="470"/>
                  </a:lnTo>
                  <a:lnTo>
                    <a:pt x="931" y="457"/>
                  </a:lnTo>
                  <a:lnTo>
                    <a:pt x="951" y="440"/>
                  </a:lnTo>
                  <a:lnTo>
                    <a:pt x="970" y="420"/>
                  </a:lnTo>
                  <a:lnTo>
                    <a:pt x="985" y="398"/>
                  </a:lnTo>
                  <a:lnTo>
                    <a:pt x="1001" y="373"/>
                  </a:lnTo>
                  <a:lnTo>
                    <a:pt x="1013" y="347"/>
                  </a:lnTo>
                  <a:lnTo>
                    <a:pt x="1022" y="316"/>
                  </a:lnTo>
                  <a:lnTo>
                    <a:pt x="1030" y="284"/>
                  </a:lnTo>
                  <a:lnTo>
                    <a:pt x="1042" y="230"/>
                  </a:lnTo>
                  <a:lnTo>
                    <a:pt x="1042" y="230"/>
                  </a:lnTo>
                  <a:lnTo>
                    <a:pt x="1047" y="202"/>
                  </a:lnTo>
                  <a:lnTo>
                    <a:pt x="1050" y="176"/>
                  </a:lnTo>
                  <a:lnTo>
                    <a:pt x="1050" y="153"/>
                  </a:lnTo>
                  <a:lnTo>
                    <a:pt x="1048" y="131"/>
                  </a:lnTo>
                  <a:lnTo>
                    <a:pt x="1044" y="111"/>
                  </a:lnTo>
                  <a:lnTo>
                    <a:pt x="1038" y="93"/>
                  </a:lnTo>
                  <a:lnTo>
                    <a:pt x="1030" y="76"/>
                  </a:lnTo>
                  <a:lnTo>
                    <a:pt x="1019" y="60"/>
                  </a:lnTo>
                  <a:lnTo>
                    <a:pt x="1019" y="60"/>
                  </a:lnTo>
                  <a:lnTo>
                    <a:pt x="1005" y="46"/>
                  </a:lnTo>
                  <a:lnTo>
                    <a:pt x="990" y="34"/>
                  </a:lnTo>
                  <a:lnTo>
                    <a:pt x="973" y="23"/>
                  </a:lnTo>
                  <a:lnTo>
                    <a:pt x="951" y="16"/>
                  </a:lnTo>
                  <a:lnTo>
                    <a:pt x="930" y="9"/>
                  </a:lnTo>
                  <a:lnTo>
                    <a:pt x="904" y="5"/>
                  </a:lnTo>
                  <a:lnTo>
                    <a:pt x="877" y="2"/>
                  </a:lnTo>
                  <a:lnTo>
                    <a:pt x="846" y="0"/>
                  </a:lnTo>
                  <a:lnTo>
                    <a:pt x="846"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9" name="Google Shape;519;p67"/>
            <p:cNvSpPr/>
            <p:nvPr/>
          </p:nvSpPr>
          <p:spPr>
            <a:xfrm>
              <a:off x="6480" y="1674"/>
              <a:ext cx="525" cy="420"/>
            </a:xfrm>
            <a:custGeom>
              <a:avLst/>
              <a:gdLst/>
              <a:ahLst/>
              <a:cxnLst/>
              <a:rect l="l" t="t" r="r" b="b"/>
              <a:pathLst>
                <a:path w="1049" h="842" extrusionOk="0">
                  <a:moveTo>
                    <a:pt x="908" y="470"/>
                  </a:moveTo>
                  <a:lnTo>
                    <a:pt x="908" y="470"/>
                  </a:lnTo>
                  <a:lnTo>
                    <a:pt x="931" y="457"/>
                  </a:lnTo>
                  <a:lnTo>
                    <a:pt x="951" y="440"/>
                  </a:lnTo>
                  <a:lnTo>
                    <a:pt x="969" y="420"/>
                  </a:lnTo>
                  <a:lnTo>
                    <a:pt x="986" y="398"/>
                  </a:lnTo>
                  <a:lnTo>
                    <a:pt x="1000" y="373"/>
                  </a:lnTo>
                  <a:lnTo>
                    <a:pt x="1012" y="347"/>
                  </a:lnTo>
                  <a:lnTo>
                    <a:pt x="1022" y="316"/>
                  </a:lnTo>
                  <a:lnTo>
                    <a:pt x="1031" y="284"/>
                  </a:lnTo>
                  <a:lnTo>
                    <a:pt x="1042" y="230"/>
                  </a:lnTo>
                  <a:lnTo>
                    <a:pt x="1042" y="230"/>
                  </a:lnTo>
                  <a:lnTo>
                    <a:pt x="1046" y="202"/>
                  </a:lnTo>
                  <a:lnTo>
                    <a:pt x="1049" y="176"/>
                  </a:lnTo>
                  <a:lnTo>
                    <a:pt x="1049" y="153"/>
                  </a:lnTo>
                  <a:lnTo>
                    <a:pt x="1048" y="131"/>
                  </a:lnTo>
                  <a:lnTo>
                    <a:pt x="1045" y="111"/>
                  </a:lnTo>
                  <a:lnTo>
                    <a:pt x="1039" y="93"/>
                  </a:lnTo>
                  <a:lnTo>
                    <a:pt x="1029" y="76"/>
                  </a:lnTo>
                  <a:lnTo>
                    <a:pt x="1019" y="60"/>
                  </a:lnTo>
                  <a:lnTo>
                    <a:pt x="1019" y="60"/>
                  </a:lnTo>
                  <a:lnTo>
                    <a:pt x="1006" y="46"/>
                  </a:lnTo>
                  <a:lnTo>
                    <a:pt x="991" y="34"/>
                  </a:lnTo>
                  <a:lnTo>
                    <a:pt x="972" y="23"/>
                  </a:lnTo>
                  <a:lnTo>
                    <a:pt x="952" y="16"/>
                  </a:lnTo>
                  <a:lnTo>
                    <a:pt x="929" y="9"/>
                  </a:lnTo>
                  <a:lnTo>
                    <a:pt x="905" y="5"/>
                  </a:lnTo>
                  <a:lnTo>
                    <a:pt x="877" y="2"/>
                  </a:lnTo>
                  <a:lnTo>
                    <a:pt x="846" y="0"/>
                  </a:lnTo>
                  <a:lnTo>
                    <a:pt x="223" y="0"/>
                  </a:lnTo>
                  <a:lnTo>
                    <a:pt x="223" y="0"/>
                  </a:lnTo>
                  <a:lnTo>
                    <a:pt x="209" y="2"/>
                  </a:lnTo>
                  <a:lnTo>
                    <a:pt x="197" y="5"/>
                  </a:lnTo>
                  <a:lnTo>
                    <a:pt x="186" y="9"/>
                  </a:lnTo>
                  <a:lnTo>
                    <a:pt x="175" y="17"/>
                  </a:lnTo>
                  <a:lnTo>
                    <a:pt x="168" y="26"/>
                  </a:lnTo>
                  <a:lnTo>
                    <a:pt x="160" y="37"/>
                  </a:lnTo>
                  <a:lnTo>
                    <a:pt x="155" y="50"/>
                  </a:lnTo>
                  <a:lnTo>
                    <a:pt x="151" y="65"/>
                  </a:lnTo>
                  <a:lnTo>
                    <a:pt x="117" y="228"/>
                  </a:lnTo>
                  <a:lnTo>
                    <a:pt x="775" y="228"/>
                  </a:lnTo>
                  <a:lnTo>
                    <a:pt x="775" y="228"/>
                  </a:lnTo>
                  <a:lnTo>
                    <a:pt x="784" y="228"/>
                  </a:lnTo>
                  <a:lnTo>
                    <a:pt x="792" y="230"/>
                  </a:lnTo>
                  <a:lnTo>
                    <a:pt x="798" y="233"/>
                  </a:lnTo>
                  <a:lnTo>
                    <a:pt x="801" y="236"/>
                  </a:lnTo>
                  <a:lnTo>
                    <a:pt x="801" y="236"/>
                  </a:lnTo>
                  <a:lnTo>
                    <a:pt x="804" y="239"/>
                  </a:lnTo>
                  <a:lnTo>
                    <a:pt x="804" y="245"/>
                  </a:lnTo>
                  <a:lnTo>
                    <a:pt x="804" y="253"/>
                  </a:lnTo>
                  <a:lnTo>
                    <a:pt x="803" y="261"/>
                  </a:lnTo>
                  <a:lnTo>
                    <a:pt x="792" y="313"/>
                  </a:lnTo>
                  <a:lnTo>
                    <a:pt x="792" y="313"/>
                  </a:lnTo>
                  <a:lnTo>
                    <a:pt x="789" y="322"/>
                  </a:lnTo>
                  <a:lnTo>
                    <a:pt x="786" y="332"/>
                  </a:lnTo>
                  <a:lnTo>
                    <a:pt x="781" y="339"/>
                  </a:lnTo>
                  <a:lnTo>
                    <a:pt x="775" y="344"/>
                  </a:lnTo>
                  <a:lnTo>
                    <a:pt x="769" y="349"/>
                  </a:lnTo>
                  <a:lnTo>
                    <a:pt x="760" y="352"/>
                  </a:lnTo>
                  <a:lnTo>
                    <a:pt x="750" y="353"/>
                  </a:lnTo>
                  <a:lnTo>
                    <a:pt x="740" y="355"/>
                  </a:lnTo>
                  <a:lnTo>
                    <a:pt x="185" y="355"/>
                  </a:lnTo>
                  <a:lnTo>
                    <a:pt x="185" y="355"/>
                  </a:lnTo>
                  <a:lnTo>
                    <a:pt x="169" y="355"/>
                  </a:lnTo>
                  <a:lnTo>
                    <a:pt x="155" y="356"/>
                  </a:lnTo>
                  <a:lnTo>
                    <a:pt x="143" y="359"/>
                  </a:lnTo>
                  <a:lnTo>
                    <a:pt x="132" y="362"/>
                  </a:lnTo>
                  <a:lnTo>
                    <a:pt x="123" y="367"/>
                  </a:lnTo>
                  <a:lnTo>
                    <a:pt x="114" y="372"/>
                  </a:lnTo>
                  <a:lnTo>
                    <a:pt x="100" y="383"/>
                  </a:lnTo>
                  <a:lnTo>
                    <a:pt x="91" y="393"/>
                  </a:lnTo>
                  <a:lnTo>
                    <a:pt x="83" y="404"/>
                  </a:lnTo>
                  <a:lnTo>
                    <a:pt x="78" y="415"/>
                  </a:lnTo>
                  <a:lnTo>
                    <a:pt x="75" y="423"/>
                  </a:lnTo>
                  <a:lnTo>
                    <a:pt x="1" y="769"/>
                  </a:lnTo>
                  <a:lnTo>
                    <a:pt x="1" y="769"/>
                  </a:lnTo>
                  <a:lnTo>
                    <a:pt x="0" y="786"/>
                  </a:lnTo>
                  <a:lnTo>
                    <a:pt x="0" y="800"/>
                  </a:lnTo>
                  <a:lnTo>
                    <a:pt x="4" y="813"/>
                  </a:lnTo>
                  <a:lnTo>
                    <a:pt x="10" y="823"/>
                  </a:lnTo>
                  <a:lnTo>
                    <a:pt x="10" y="823"/>
                  </a:lnTo>
                  <a:lnTo>
                    <a:pt x="18" y="831"/>
                  </a:lnTo>
                  <a:lnTo>
                    <a:pt x="29" y="837"/>
                  </a:lnTo>
                  <a:lnTo>
                    <a:pt x="41" y="840"/>
                  </a:lnTo>
                  <a:lnTo>
                    <a:pt x="55" y="842"/>
                  </a:lnTo>
                  <a:lnTo>
                    <a:pt x="160" y="842"/>
                  </a:lnTo>
                  <a:lnTo>
                    <a:pt x="160" y="842"/>
                  </a:lnTo>
                  <a:lnTo>
                    <a:pt x="174" y="840"/>
                  </a:lnTo>
                  <a:lnTo>
                    <a:pt x="186" y="837"/>
                  </a:lnTo>
                  <a:lnTo>
                    <a:pt x="197" y="833"/>
                  </a:lnTo>
                  <a:lnTo>
                    <a:pt x="208" y="825"/>
                  </a:lnTo>
                  <a:lnTo>
                    <a:pt x="215" y="816"/>
                  </a:lnTo>
                  <a:lnTo>
                    <a:pt x="223" y="805"/>
                  </a:lnTo>
                  <a:lnTo>
                    <a:pt x="229" y="793"/>
                  </a:lnTo>
                  <a:lnTo>
                    <a:pt x="232" y="779"/>
                  </a:lnTo>
                  <a:lnTo>
                    <a:pt x="274" y="581"/>
                  </a:lnTo>
                  <a:lnTo>
                    <a:pt x="670" y="581"/>
                  </a:lnTo>
                  <a:lnTo>
                    <a:pt x="670" y="581"/>
                  </a:lnTo>
                  <a:lnTo>
                    <a:pt x="686" y="583"/>
                  </a:lnTo>
                  <a:lnTo>
                    <a:pt x="698" y="586"/>
                  </a:lnTo>
                  <a:lnTo>
                    <a:pt x="709" y="591"/>
                  </a:lnTo>
                  <a:lnTo>
                    <a:pt x="716" y="597"/>
                  </a:lnTo>
                  <a:lnTo>
                    <a:pt x="716" y="597"/>
                  </a:lnTo>
                  <a:lnTo>
                    <a:pt x="720" y="601"/>
                  </a:lnTo>
                  <a:lnTo>
                    <a:pt x="721" y="608"/>
                  </a:lnTo>
                  <a:lnTo>
                    <a:pt x="724" y="621"/>
                  </a:lnTo>
                  <a:lnTo>
                    <a:pt x="723" y="635"/>
                  </a:lnTo>
                  <a:lnTo>
                    <a:pt x="721" y="648"/>
                  </a:lnTo>
                  <a:lnTo>
                    <a:pt x="695" y="769"/>
                  </a:lnTo>
                  <a:lnTo>
                    <a:pt x="695" y="769"/>
                  </a:lnTo>
                  <a:lnTo>
                    <a:pt x="693" y="786"/>
                  </a:lnTo>
                  <a:lnTo>
                    <a:pt x="693" y="800"/>
                  </a:lnTo>
                  <a:lnTo>
                    <a:pt x="698" y="813"/>
                  </a:lnTo>
                  <a:lnTo>
                    <a:pt x="704" y="823"/>
                  </a:lnTo>
                  <a:lnTo>
                    <a:pt x="704" y="823"/>
                  </a:lnTo>
                  <a:lnTo>
                    <a:pt x="712" y="831"/>
                  </a:lnTo>
                  <a:lnTo>
                    <a:pt x="723" y="837"/>
                  </a:lnTo>
                  <a:lnTo>
                    <a:pt x="735" y="840"/>
                  </a:lnTo>
                  <a:lnTo>
                    <a:pt x="749" y="842"/>
                  </a:lnTo>
                  <a:lnTo>
                    <a:pt x="854" y="842"/>
                  </a:lnTo>
                  <a:lnTo>
                    <a:pt x="854" y="842"/>
                  </a:lnTo>
                  <a:lnTo>
                    <a:pt x="868" y="840"/>
                  </a:lnTo>
                  <a:lnTo>
                    <a:pt x="880" y="837"/>
                  </a:lnTo>
                  <a:lnTo>
                    <a:pt x="891" y="833"/>
                  </a:lnTo>
                  <a:lnTo>
                    <a:pt x="901" y="825"/>
                  </a:lnTo>
                  <a:lnTo>
                    <a:pt x="909" y="816"/>
                  </a:lnTo>
                  <a:lnTo>
                    <a:pt x="917" y="805"/>
                  </a:lnTo>
                  <a:lnTo>
                    <a:pt x="922" y="793"/>
                  </a:lnTo>
                  <a:lnTo>
                    <a:pt x="926" y="779"/>
                  </a:lnTo>
                  <a:lnTo>
                    <a:pt x="951" y="660"/>
                  </a:lnTo>
                  <a:lnTo>
                    <a:pt x="951" y="660"/>
                  </a:lnTo>
                  <a:lnTo>
                    <a:pt x="957" y="628"/>
                  </a:lnTo>
                  <a:lnTo>
                    <a:pt x="959" y="598"/>
                  </a:lnTo>
                  <a:lnTo>
                    <a:pt x="959" y="571"/>
                  </a:lnTo>
                  <a:lnTo>
                    <a:pt x="954" y="546"/>
                  </a:lnTo>
                  <a:lnTo>
                    <a:pt x="948" y="523"/>
                  </a:lnTo>
                  <a:lnTo>
                    <a:pt x="943" y="514"/>
                  </a:lnTo>
                  <a:lnTo>
                    <a:pt x="937" y="503"/>
                  </a:lnTo>
                  <a:lnTo>
                    <a:pt x="931" y="494"/>
                  </a:lnTo>
                  <a:lnTo>
                    <a:pt x="925" y="486"/>
                  </a:lnTo>
                  <a:lnTo>
                    <a:pt x="917" y="478"/>
                  </a:lnTo>
                  <a:lnTo>
                    <a:pt x="908" y="470"/>
                  </a:lnTo>
                  <a:lnTo>
                    <a:pt x="908" y="47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520" name="Google Shape;520;p67"/>
          <p:cNvSpPr txBox="1">
            <a:spLocks noGrp="1"/>
          </p:cNvSpPr>
          <p:nvPr>
            <p:ph type="sldNum" idx="12"/>
          </p:nvPr>
        </p:nvSpPr>
        <p:spPr>
          <a:xfrm>
            <a:off x="11734800" y="6512110"/>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a:solidFill>
                  <a:schemeClr val="dk1"/>
                </a:solidFill>
                <a:latin typeface="Century Gothic"/>
                <a:ea typeface="Century Gothic"/>
                <a:cs typeface="Century Gothic"/>
                <a:sym typeface="Century Gothic"/>
              </a:defRPr>
            </a:lvl1pPr>
            <a:lvl2pPr marL="0" marR="0" lvl="1" indent="0" algn="l" rtl="0">
              <a:spcBef>
                <a:spcPts val="0"/>
              </a:spcBef>
              <a:buNone/>
              <a:defRPr sz="803" b="1">
                <a:solidFill>
                  <a:schemeClr val="dk1"/>
                </a:solidFill>
                <a:latin typeface="Century Gothic"/>
                <a:ea typeface="Century Gothic"/>
                <a:cs typeface="Century Gothic"/>
                <a:sym typeface="Century Gothic"/>
              </a:defRPr>
            </a:lvl2pPr>
            <a:lvl3pPr marL="0" marR="0" lvl="2" indent="0" algn="l" rtl="0">
              <a:spcBef>
                <a:spcPts val="0"/>
              </a:spcBef>
              <a:buNone/>
              <a:defRPr sz="803" b="1">
                <a:solidFill>
                  <a:schemeClr val="dk1"/>
                </a:solidFill>
                <a:latin typeface="Century Gothic"/>
                <a:ea typeface="Century Gothic"/>
                <a:cs typeface="Century Gothic"/>
                <a:sym typeface="Century Gothic"/>
              </a:defRPr>
            </a:lvl3pPr>
            <a:lvl4pPr marL="0" marR="0" lvl="3" indent="0" algn="l" rtl="0">
              <a:spcBef>
                <a:spcPts val="0"/>
              </a:spcBef>
              <a:buNone/>
              <a:defRPr sz="803" b="1">
                <a:solidFill>
                  <a:schemeClr val="dk1"/>
                </a:solidFill>
                <a:latin typeface="Century Gothic"/>
                <a:ea typeface="Century Gothic"/>
                <a:cs typeface="Century Gothic"/>
                <a:sym typeface="Century Gothic"/>
              </a:defRPr>
            </a:lvl4pPr>
            <a:lvl5pPr marL="0" marR="0" lvl="4" indent="0" algn="l" rtl="0">
              <a:spcBef>
                <a:spcPts val="0"/>
              </a:spcBef>
              <a:buNone/>
              <a:defRPr sz="803" b="1">
                <a:solidFill>
                  <a:schemeClr val="dk1"/>
                </a:solidFill>
                <a:latin typeface="Century Gothic"/>
                <a:ea typeface="Century Gothic"/>
                <a:cs typeface="Century Gothic"/>
                <a:sym typeface="Century Gothic"/>
              </a:defRPr>
            </a:lvl5pPr>
            <a:lvl6pPr marL="0" marR="0" lvl="5" indent="0" algn="l" rtl="0">
              <a:spcBef>
                <a:spcPts val="0"/>
              </a:spcBef>
              <a:buNone/>
              <a:defRPr sz="803" b="1">
                <a:solidFill>
                  <a:schemeClr val="dk1"/>
                </a:solidFill>
                <a:latin typeface="Century Gothic"/>
                <a:ea typeface="Century Gothic"/>
                <a:cs typeface="Century Gothic"/>
                <a:sym typeface="Century Gothic"/>
              </a:defRPr>
            </a:lvl6pPr>
            <a:lvl7pPr marL="0" marR="0" lvl="6" indent="0" algn="l" rtl="0">
              <a:spcBef>
                <a:spcPts val="0"/>
              </a:spcBef>
              <a:buNone/>
              <a:defRPr sz="803" b="1">
                <a:solidFill>
                  <a:schemeClr val="dk1"/>
                </a:solidFill>
                <a:latin typeface="Century Gothic"/>
                <a:ea typeface="Century Gothic"/>
                <a:cs typeface="Century Gothic"/>
                <a:sym typeface="Century Gothic"/>
              </a:defRPr>
            </a:lvl7pPr>
            <a:lvl8pPr marL="0" marR="0" lvl="7" indent="0" algn="l" rtl="0">
              <a:spcBef>
                <a:spcPts val="0"/>
              </a:spcBef>
              <a:buNone/>
              <a:defRPr sz="803" b="1">
                <a:solidFill>
                  <a:schemeClr val="dk1"/>
                </a:solidFill>
                <a:latin typeface="Century Gothic"/>
                <a:ea typeface="Century Gothic"/>
                <a:cs typeface="Century Gothic"/>
                <a:sym typeface="Century Gothic"/>
              </a:defRPr>
            </a:lvl8pPr>
            <a:lvl9pPr marL="0" marR="0" lvl="8" indent="0" algn="l" rtl="0">
              <a:spcBef>
                <a:spcPts val="0"/>
              </a:spcBef>
              <a:buNone/>
              <a:defRPr sz="803" b="1">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pic>
        <p:nvPicPr>
          <p:cNvPr id="521" name="Google Shape;521;p67" descr="Logotipo&#10;&#10;Descrição gerada automaticamente"/>
          <p:cNvPicPr preferRelativeResize="0"/>
          <p:nvPr/>
        </p:nvPicPr>
        <p:blipFill rotWithShape="1">
          <a:blip r:embed="rId2">
            <a:alphaModFix/>
          </a:blip>
          <a:srcRect/>
          <a:stretch/>
        </p:blipFill>
        <p:spPr>
          <a:xfrm>
            <a:off x="10909936" y="6571843"/>
            <a:ext cx="587145" cy="165112"/>
          </a:xfrm>
          <a:prstGeom prst="rect">
            <a:avLst/>
          </a:prstGeom>
          <a:noFill/>
          <a:ln>
            <a:noFill/>
          </a:ln>
        </p:spPr>
      </p:pic>
    </p:spTree>
    <p:extLst>
      <p:ext uri="{BB962C8B-B14F-4D97-AF65-F5344CB8AC3E}">
        <p14:creationId xmlns:p14="http://schemas.microsoft.com/office/powerpoint/2010/main" val="236089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o e Título Vertical">
  <p:cSld name="Texto e Título Vertical">
    <p:spTree>
      <p:nvGrpSpPr>
        <p:cNvPr id="1" name="Shape 523"/>
        <p:cNvGrpSpPr/>
        <p:nvPr/>
      </p:nvGrpSpPr>
      <p:grpSpPr>
        <a:xfrm>
          <a:off x="0" y="0"/>
          <a:ext cx="0" cy="0"/>
          <a:chOff x="0" y="0"/>
          <a:chExt cx="0" cy="0"/>
        </a:xfrm>
      </p:grpSpPr>
      <p:pic>
        <p:nvPicPr>
          <p:cNvPr id="2" name="Imagem 1" descr="Logotipo&#10;&#10;Descrição gerada automaticamente">
            <a:extLst>
              <a:ext uri="{FF2B5EF4-FFF2-40B4-BE49-F238E27FC236}">
                <a16:creationId xmlns:a16="http://schemas.microsoft.com/office/drawing/2014/main" id="{A419CC05-059B-BA0B-73A4-A416F47674E5}"/>
              </a:ext>
            </a:extLst>
          </p:cNvPr>
          <p:cNvPicPr>
            <a:picLocks noChangeAspect="1"/>
          </p:cNvPicPr>
          <p:nvPr userDrawn="1"/>
        </p:nvPicPr>
        <p:blipFill>
          <a:blip r:embed="rId2"/>
          <a:stretch>
            <a:fillRect/>
          </a:stretch>
        </p:blipFill>
        <p:spPr>
          <a:xfrm>
            <a:off x="10897663" y="6531681"/>
            <a:ext cx="590544" cy="166068"/>
          </a:xfrm>
          <a:prstGeom prst="rect">
            <a:avLst/>
          </a:prstGeom>
        </p:spPr>
      </p:pic>
    </p:spTree>
    <p:extLst>
      <p:ext uri="{BB962C8B-B14F-4D97-AF65-F5344CB8AC3E}">
        <p14:creationId xmlns:p14="http://schemas.microsoft.com/office/powerpoint/2010/main" val="297965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o e Título Vertical" preserve="1">
  <p:cSld name="azul padrãp">
    <p:spTree>
      <p:nvGrpSpPr>
        <p:cNvPr id="1" name="Shape 523"/>
        <p:cNvGrpSpPr/>
        <p:nvPr/>
      </p:nvGrpSpPr>
      <p:grpSpPr>
        <a:xfrm>
          <a:off x="0" y="0"/>
          <a:ext cx="0" cy="0"/>
          <a:chOff x="0" y="0"/>
          <a:chExt cx="0" cy="0"/>
        </a:xfrm>
      </p:grpSpPr>
      <p:pic>
        <p:nvPicPr>
          <p:cNvPr id="2" name="Imagem 1" descr="Logotipo&#10;&#10;Descrição gerada automaticamente">
            <a:extLst>
              <a:ext uri="{FF2B5EF4-FFF2-40B4-BE49-F238E27FC236}">
                <a16:creationId xmlns:a16="http://schemas.microsoft.com/office/drawing/2014/main" id="{CC117094-F6F5-532C-F841-17EED3B622BD}"/>
              </a:ext>
            </a:extLst>
          </p:cNvPr>
          <p:cNvPicPr>
            <a:picLocks noChangeAspect="1"/>
          </p:cNvPicPr>
          <p:nvPr userDrawn="1"/>
        </p:nvPicPr>
        <p:blipFill>
          <a:blip r:embed="rId2"/>
          <a:stretch>
            <a:fillRect/>
          </a:stretch>
        </p:blipFill>
        <p:spPr>
          <a:xfrm>
            <a:off x="10897663" y="6531681"/>
            <a:ext cx="590544" cy="166068"/>
          </a:xfrm>
          <a:prstGeom prst="rect">
            <a:avLst/>
          </a:prstGeom>
        </p:spPr>
      </p:pic>
    </p:spTree>
    <p:extLst>
      <p:ext uri="{BB962C8B-B14F-4D97-AF65-F5344CB8AC3E}">
        <p14:creationId xmlns:p14="http://schemas.microsoft.com/office/powerpoint/2010/main" val="3620018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sic Light">
  <p:cSld name="Basic Light">
    <p:spTree>
      <p:nvGrpSpPr>
        <p:cNvPr id="1" name="Shape 524"/>
        <p:cNvGrpSpPr/>
        <p:nvPr/>
      </p:nvGrpSpPr>
      <p:grpSpPr>
        <a:xfrm>
          <a:off x="0" y="0"/>
          <a:ext cx="0" cy="0"/>
          <a:chOff x="0" y="0"/>
          <a:chExt cx="0" cy="0"/>
        </a:xfrm>
      </p:grpSpPr>
      <p:sp>
        <p:nvSpPr>
          <p:cNvPr id="525" name="Google Shape;525;p70"/>
          <p:cNvSpPr txBox="1">
            <a:spLocks noGrp="1"/>
          </p:cNvSpPr>
          <p:nvPr>
            <p:ph type="title"/>
          </p:nvPr>
        </p:nvSpPr>
        <p:spPr>
          <a:xfrm>
            <a:off x="457200" y="1143000"/>
            <a:ext cx="11277600" cy="1143000"/>
          </a:xfrm>
          <a:prstGeom prst="rect">
            <a:avLst/>
          </a:prstGeom>
          <a:noFill/>
          <a:ln>
            <a:noFill/>
          </a:ln>
        </p:spPr>
        <p:txBody>
          <a:bodyPr spcFirstLastPara="1" wrap="square" lIns="0" tIns="192000" rIns="0" bIns="0" anchor="t" anchorCtr="0">
            <a:no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70"/>
          <p:cNvSpPr txBox="1">
            <a:spLocks noGrp="1"/>
          </p:cNvSpPr>
          <p:nvPr>
            <p:ph type="body" idx="1"/>
          </p:nvPr>
        </p:nvSpPr>
        <p:spPr>
          <a:xfrm>
            <a:off x="457200" y="2514600"/>
            <a:ext cx="11277600" cy="36576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67457810"/>
      </p:ext>
    </p:extLst>
  </p:cSld>
  <p:clrMapOvr>
    <a:masterClrMapping/>
  </p:clrMapOvr>
  <p:transition spd="slow">
    <p:push/>
  </p:transition>
  <p:extLst>
    <p:ext uri="{DCECCB84-F9BA-43D5-87BE-67443E8EF086}">
      <p15:sldGuideLst xmlns:p15="http://schemas.microsoft.com/office/powerpoint/2012/main">
        <p15:guide id="1" orient="horz" pos="43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asic Light">
  <p:cSld name="1_Basic Light">
    <p:spTree>
      <p:nvGrpSpPr>
        <p:cNvPr id="1" name="Shape 527"/>
        <p:cNvGrpSpPr/>
        <p:nvPr/>
      </p:nvGrpSpPr>
      <p:grpSpPr>
        <a:xfrm>
          <a:off x="0" y="0"/>
          <a:ext cx="0" cy="0"/>
          <a:chOff x="0" y="0"/>
          <a:chExt cx="0" cy="0"/>
        </a:xfrm>
      </p:grpSpPr>
      <p:cxnSp>
        <p:nvCxnSpPr>
          <p:cNvPr id="528" name="Google Shape;528;p71"/>
          <p:cNvCxnSpPr/>
          <p:nvPr/>
        </p:nvCxnSpPr>
        <p:spPr>
          <a:xfrm>
            <a:off x="300038" y="457200"/>
            <a:ext cx="11894703" cy="0"/>
          </a:xfrm>
          <a:prstGeom prst="straightConnector1">
            <a:avLst/>
          </a:prstGeom>
          <a:noFill/>
          <a:ln w="9525" cap="flat" cmpd="sng">
            <a:solidFill>
              <a:srgbClr val="00B0F0"/>
            </a:solidFill>
            <a:prstDash val="solid"/>
            <a:miter lim="800000"/>
            <a:headEnd type="oval" w="med" len="med"/>
            <a:tailEnd type="none" w="sm" len="sm"/>
          </a:ln>
        </p:spPr>
      </p:cxnSp>
      <p:grpSp>
        <p:nvGrpSpPr>
          <p:cNvPr id="529" name="Google Shape;529;p71"/>
          <p:cNvGrpSpPr/>
          <p:nvPr/>
        </p:nvGrpSpPr>
        <p:grpSpPr>
          <a:xfrm>
            <a:off x="300038" y="161944"/>
            <a:ext cx="1357655" cy="218851"/>
            <a:chOff x="0" y="1541"/>
            <a:chExt cx="7680" cy="1238"/>
          </a:xfrm>
        </p:grpSpPr>
        <p:sp>
          <p:nvSpPr>
            <p:cNvPr id="530" name="Google Shape;530;p71"/>
            <p:cNvSpPr/>
            <p:nvPr/>
          </p:nvSpPr>
          <p:spPr>
            <a:xfrm>
              <a:off x="0" y="1891"/>
              <a:ext cx="92" cy="92"/>
            </a:xfrm>
            <a:custGeom>
              <a:avLst/>
              <a:gdLst/>
              <a:ahLst/>
              <a:cxnLst/>
              <a:rect l="l" t="t" r="r" b="b"/>
              <a:pathLst>
                <a:path w="183" h="183" extrusionOk="0">
                  <a:moveTo>
                    <a:pt x="183" y="92"/>
                  </a:moveTo>
                  <a:lnTo>
                    <a:pt x="183" y="92"/>
                  </a:lnTo>
                  <a:lnTo>
                    <a:pt x="183" y="102"/>
                  </a:lnTo>
                  <a:lnTo>
                    <a:pt x="182" y="111"/>
                  </a:lnTo>
                  <a:lnTo>
                    <a:pt x="176" y="128"/>
                  </a:lnTo>
                  <a:lnTo>
                    <a:pt x="168" y="143"/>
                  </a:lnTo>
                  <a:lnTo>
                    <a:pt x="157" y="157"/>
                  </a:lnTo>
                  <a:lnTo>
                    <a:pt x="143" y="168"/>
                  </a:lnTo>
                  <a:lnTo>
                    <a:pt x="128" y="176"/>
                  </a:lnTo>
                  <a:lnTo>
                    <a:pt x="111" y="182"/>
                  </a:lnTo>
                  <a:lnTo>
                    <a:pt x="102" y="183"/>
                  </a:lnTo>
                  <a:lnTo>
                    <a:pt x="93" y="183"/>
                  </a:lnTo>
                  <a:lnTo>
                    <a:pt x="93" y="183"/>
                  </a:lnTo>
                  <a:lnTo>
                    <a:pt x="83" y="183"/>
                  </a:lnTo>
                  <a:lnTo>
                    <a:pt x="74" y="182"/>
                  </a:lnTo>
                  <a:lnTo>
                    <a:pt x="57" y="176"/>
                  </a:lnTo>
                  <a:lnTo>
                    <a:pt x="42" y="168"/>
                  </a:lnTo>
                  <a:lnTo>
                    <a:pt x="28" y="157"/>
                  </a:lnTo>
                  <a:lnTo>
                    <a:pt x="17" y="143"/>
                  </a:lnTo>
                  <a:lnTo>
                    <a:pt x="8" y="128"/>
                  </a:lnTo>
                  <a:lnTo>
                    <a:pt x="3" y="111"/>
                  </a:lnTo>
                  <a:lnTo>
                    <a:pt x="2" y="102"/>
                  </a:lnTo>
                  <a:lnTo>
                    <a:pt x="0" y="92"/>
                  </a:lnTo>
                  <a:lnTo>
                    <a:pt x="0" y="92"/>
                  </a:lnTo>
                  <a:lnTo>
                    <a:pt x="2" y="83"/>
                  </a:lnTo>
                  <a:lnTo>
                    <a:pt x="3" y="74"/>
                  </a:lnTo>
                  <a:lnTo>
                    <a:pt x="8" y="57"/>
                  </a:lnTo>
                  <a:lnTo>
                    <a:pt x="17" y="42"/>
                  </a:lnTo>
                  <a:lnTo>
                    <a:pt x="28" y="28"/>
                  </a:lnTo>
                  <a:lnTo>
                    <a:pt x="42" y="17"/>
                  </a:lnTo>
                  <a:lnTo>
                    <a:pt x="57" y="8"/>
                  </a:lnTo>
                  <a:lnTo>
                    <a:pt x="74" y="3"/>
                  </a:lnTo>
                  <a:lnTo>
                    <a:pt x="83" y="1"/>
                  </a:lnTo>
                  <a:lnTo>
                    <a:pt x="93" y="0"/>
                  </a:lnTo>
                  <a:lnTo>
                    <a:pt x="93" y="0"/>
                  </a:lnTo>
                  <a:lnTo>
                    <a:pt x="102" y="1"/>
                  </a:lnTo>
                  <a:lnTo>
                    <a:pt x="111" y="3"/>
                  </a:lnTo>
                  <a:lnTo>
                    <a:pt x="128" y="8"/>
                  </a:lnTo>
                  <a:lnTo>
                    <a:pt x="143" y="17"/>
                  </a:lnTo>
                  <a:lnTo>
                    <a:pt x="157" y="28"/>
                  </a:lnTo>
                  <a:lnTo>
                    <a:pt x="168" y="42"/>
                  </a:lnTo>
                  <a:lnTo>
                    <a:pt x="176" y="57"/>
                  </a:lnTo>
                  <a:lnTo>
                    <a:pt x="182" y="74"/>
                  </a:lnTo>
                  <a:lnTo>
                    <a:pt x="183" y="83"/>
                  </a:lnTo>
                  <a:lnTo>
                    <a:pt x="183" y="92"/>
                  </a:lnTo>
                  <a:lnTo>
                    <a:pt x="183" y="9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1" name="Google Shape;531;p71"/>
            <p:cNvSpPr/>
            <p:nvPr/>
          </p:nvSpPr>
          <p:spPr>
            <a:xfrm>
              <a:off x="1676" y="1774"/>
              <a:ext cx="97" cy="97"/>
            </a:xfrm>
            <a:custGeom>
              <a:avLst/>
              <a:gdLst/>
              <a:ahLst/>
              <a:cxnLst/>
              <a:rect l="l" t="t" r="r" b="b"/>
              <a:pathLst>
                <a:path w="194" h="194" extrusionOk="0">
                  <a:moveTo>
                    <a:pt x="194" y="97"/>
                  </a:moveTo>
                  <a:lnTo>
                    <a:pt x="194" y="97"/>
                  </a:lnTo>
                  <a:lnTo>
                    <a:pt x="194" y="108"/>
                  </a:lnTo>
                  <a:lnTo>
                    <a:pt x="192" y="117"/>
                  </a:lnTo>
                  <a:lnTo>
                    <a:pt x="189" y="126"/>
                  </a:lnTo>
                  <a:lnTo>
                    <a:pt x="186" y="135"/>
                  </a:lnTo>
                  <a:lnTo>
                    <a:pt x="179" y="152"/>
                  </a:lnTo>
                  <a:lnTo>
                    <a:pt x="166" y="166"/>
                  </a:lnTo>
                  <a:lnTo>
                    <a:pt x="151" y="178"/>
                  </a:lnTo>
                  <a:lnTo>
                    <a:pt x="135" y="186"/>
                  </a:lnTo>
                  <a:lnTo>
                    <a:pt x="126" y="189"/>
                  </a:lnTo>
                  <a:lnTo>
                    <a:pt x="117" y="192"/>
                  </a:lnTo>
                  <a:lnTo>
                    <a:pt x="108" y="194"/>
                  </a:lnTo>
                  <a:lnTo>
                    <a:pt x="97" y="194"/>
                  </a:lnTo>
                  <a:lnTo>
                    <a:pt x="97" y="194"/>
                  </a:lnTo>
                  <a:lnTo>
                    <a:pt x="88" y="194"/>
                  </a:lnTo>
                  <a:lnTo>
                    <a:pt x="78" y="192"/>
                  </a:lnTo>
                  <a:lnTo>
                    <a:pt x="69" y="189"/>
                  </a:lnTo>
                  <a:lnTo>
                    <a:pt x="60" y="186"/>
                  </a:lnTo>
                  <a:lnTo>
                    <a:pt x="43" y="178"/>
                  </a:lnTo>
                  <a:lnTo>
                    <a:pt x="29" y="166"/>
                  </a:lnTo>
                  <a:lnTo>
                    <a:pt x="17" y="152"/>
                  </a:lnTo>
                  <a:lnTo>
                    <a:pt x="7" y="135"/>
                  </a:lnTo>
                  <a:lnTo>
                    <a:pt x="4" y="126"/>
                  </a:lnTo>
                  <a:lnTo>
                    <a:pt x="3" y="117"/>
                  </a:lnTo>
                  <a:lnTo>
                    <a:pt x="1" y="108"/>
                  </a:lnTo>
                  <a:lnTo>
                    <a:pt x="0" y="97"/>
                  </a:lnTo>
                  <a:lnTo>
                    <a:pt x="0" y="97"/>
                  </a:lnTo>
                  <a:lnTo>
                    <a:pt x="1" y="87"/>
                  </a:lnTo>
                  <a:lnTo>
                    <a:pt x="3" y="78"/>
                  </a:lnTo>
                  <a:lnTo>
                    <a:pt x="4" y="69"/>
                  </a:lnTo>
                  <a:lnTo>
                    <a:pt x="7" y="60"/>
                  </a:lnTo>
                  <a:lnTo>
                    <a:pt x="17" y="43"/>
                  </a:lnTo>
                  <a:lnTo>
                    <a:pt x="29" y="29"/>
                  </a:lnTo>
                  <a:lnTo>
                    <a:pt x="43" y="17"/>
                  </a:lnTo>
                  <a:lnTo>
                    <a:pt x="60" y="7"/>
                  </a:lnTo>
                  <a:lnTo>
                    <a:pt x="69" y="4"/>
                  </a:lnTo>
                  <a:lnTo>
                    <a:pt x="78" y="3"/>
                  </a:lnTo>
                  <a:lnTo>
                    <a:pt x="88" y="1"/>
                  </a:lnTo>
                  <a:lnTo>
                    <a:pt x="97" y="0"/>
                  </a:lnTo>
                  <a:lnTo>
                    <a:pt x="97" y="0"/>
                  </a:lnTo>
                  <a:lnTo>
                    <a:pt x="108" y="1"/>
                  </a:lnTo>
                  <a:lnTo>
                    <a:pt x="117" y="3"/>
                  </a:lnTo>
                  <a:lnTo>
                    <a:pt x="126" y="4"/>
                  </a:lnTo>
                  <a:lnTo>
                    <a:pt x="135" y="7"/>
                  </a:lnTo>
                  <a:lnTo>
                    <a:pt x="151" y="17"/>
                  </a:lnTo>
                  <a:lnTo>
                    <a:pt x="166" y="29"/>
                  </a:lnTo>
                  <a:lnTo>
                    <a:pt x="179" y="43"/>
                  </a:lnTo>
                  <a:lnTo>
                    <a:pt x="186" y="60"/>
                  </a:lnTo>
                  <a:lnTo>
                    <a:pt x="189" y="69"/>
                  </a:lnTo>
                  <a:lnTo>
                    <a:pt x="192" y="78"/>
                  </a:lnTo>
                  <a:lnTo>
                    <a:pt x="194" y="87"/>
                  </a:lnTo>
                  <a:lnTo>
                    <a:pt x="194" y="97"/>
                  </a:lnTo>
                  <a:lnTo>
                    <a:pt x="194" y="9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2" name="Google Shape;532;p71"/>
            <p:cNvSpPr/>
            <p:nvPr/>
          </p:nvSpPr>
          <p:spPr>
            <a:xfrm>
              <a:off x="849" y="1958"/>
              <a:ext cx="142" cy="142"/>
            </a:xfrm>
            <a:custGeom>
              <a:avLst/>
              <a:gdLst/>
              <a:ahLst/>
              <a:cxnLst/>
              <a:rect l="l" t="t" r="r" b="b"/>
              <a:pathLst>
                <a:path w="284" h="284" extrusionOk="0">
                  <a:moveTo>
                    <a:pt x="284" y="142"/>
                  </a:moveTo>
                  <a:lnTo>
                    <a:pt x="284" y="142"/>
                  </a:lnTo>
                  <a:lnTo>
                    <a:pt x="283" y="156"/>
                  </a:lnTo>
                  <a:lnTo>
                    <a:pt x="281" y="170"/>
                  </a:lnTo>
                  <a:lnTo>
                    <a:pt x="278" y="184"/>
                  </a:lnTo>
                  <a:lnTo>
                    <a:pt x="273" y="196"/>
                  </a:lnTo>
                  <a:lnTo>
                    <a:pt x="267" y="208"/>
                  </a:lnTo>
                  <a:lnTo>
                    <a:pt x="259" y="221"/>
                  </a:lnTo>
                  <a:lnTo>
                    <a:pt x="252" y="231"/>
                  </a:lnTo>
                  <a:lnTo>
                    <a:pt x="242" y="242"/>
                  </a:lnTo>
                  <a:lnTo>
                    <a:pt x="232" y="251"/>
                  </a:lnTo>
                  <a:lnTo>
                    <a:pt x="221" y="259"/>
                  </a:lnTo>
                  <a:lnTo>
                    <a:pt x="210" y="265"/>
                  </a:lnTo>
                  <a:lnTo>
                    <a:pt x="198" y="271"/>
                  </a:lnTo>
                  <a:lnTo>
                    <a:pt x="184" y="276"/>
                  </a:lnTo>
                  <a:lnTo>
                    <a:pt x="172" y="281"/>
                  </a:lnTo>
                  <a:lnTo>
                    <a:pt x="156" y="282"/>
                  </a:lnTo>
                  <a:lnTo>
                    <a:pt x="142" y="284"/>
                  </a:lnTo>
                  <a:lnTo>
                    <a:pt x="142" y="284"/>
                  </a:lnTo>
                  <a:lnTo>
                    <a:pt x="128" y="282"/>
                  </a:lnTo>
                  <a:lnTo>
                    <a:pt x="115" y="281"/>
                  </a:lnTo>
                  <a:lnTo>
                    <a:pt x="101" y="276"/>
                  </a:lnTo>
                  <a:lnTo>
                    <a:pt x="87" y="271"/>
                  </a:lnTo>
                  <a:lnTo>
                    <a:pt x="74" y="265"/>
                  </a:lnTo>
                  <a:lnTo>
                    <a:pt x="64" y="259"/>
                  </a:lnTo>
                  <a:lnTo>
                    <a:pt x="53" y="251"/>
                  </a:lnTo>
                  <a:lnTo>
                    <a:pt x="42" y="242"/>
                  </a:lnTo>
                  <a:lnTo>
                    <a:pt x="33" y="231"/>
                  </a:lnTo>
                  <a:lnTo>
                    <a:pt x="25" y="221"/>
                  </a:lnTo>
                  <a:lnTo>
                    <a:pt x="17" y="208"/>
                  </a:lnTo>
                  <a:lnTo>
                    <a:pt x="11" y="196"/>
                  </a:lnTo>
                  <a:lnTo>
                    <a:pt x="7" y="184"/>
                  </a:lnTo>
                  <a:lnTo>
                    <a:pt x="3" y="170"/>
                  </a:lnTo>
                  <a:lnTo>
                    <a:pt x="2" y="156"/>
                  </a:lnTo>
                  <a:lnTo>
                    <a:pt x="0" y="142"/>
                  </a:lnTo>
                  <a:lnTo>
                    <a:pt x="0" y="142"/>
                  </a:lnTo>
                  <a:lnTo>
                    <a:pt x="2" y="126"/>
                  </a:lnTo>
                  <a:lnTo>
                    <a:pt x="3" y="113"/>
                  </a:lnTo>
                  <a:lnTo>
                    <a:pt x="7" y="99"/>
                  </a:lnTo>
                  <a:lnTo>
                    <a:pt x="11" y="86"/>
                  </a:lnTo>
                  <a:lnTo>
                    <a:pt x="17" y="74"/>
                  </a:lnTo>
                  <a:lnTo>
                    <a:pt x="25" y="62"/>
                  </a:lnTo>
                  <a:lnTo>
                    <a:pt x="33" y="51"/>
                  </a:lnTo>
                  <a:lnTo>
                    <a:pt x="42" y="42"/>
                  </a:lnTo>
                  <a:lnTo>
                    <a:pt x="53" y="32"/>
                  </a:lnTo>
                  <a:lnTo>
                    <a:pt x="64" y="25"/>
                  </a:lnTo>
                  <a:lnTo>
                    <a:pt x="74" y="17"/>
                  </a:lnTo>
                  <a:lnTo>
                    <a:pt x="87" y="11"/>
                  </a:lnTo>
                  <a:lnTo>
                    <a:pt x="101" y="6"/>
                  </a:lnTo>
                  <a:lnTo>
                    <a:pt x="115" y="3"/>
                  </a:lnTo>
                  <a:lnTo>
                    <a:pt x="128" y="0"/>
                  </a:lnTo>
                  <a:lnTo>
                    <a:pt x="142" y="0"/>
                  </a:lnTo>
                  <a:lnTo>
                    <a:pt x="142" y="0"/>
                  </a:lnTo>
                  <a:lnTo>
                    <a:pt x="156" y="0"/>
                  </a:lnTo>
                  <a:lnTo>
                    <a:pt x="172" y="3"/>
                  </a:lnTo>
                  <a:lnTo>
                    <a:pt x="184" y="6"/>
                  </a:lnTo>
                  <a:lnTo>
                    <a:pt x="198" y="11"/>
                  </a:lnTo>
                  <a:lnTo>
                    <a:pt x="210" y="17"/>
                  </a:lnTo>
                  <a:lnTo>
                    <a:pt x="221" y="25"/>
                  </a:lnTo>
                  <a:lnTo>
                    <a:pt x="232" y="32"/>
                  </a:lnTo>
                  <a:lnTo>
                    <a:pt x="242" y="42"/>
                  </a:lnTo>
                  <a:lnTo>
                    <a:pt x="252" y="51"/>
                  </a:lnTo>
                  <a:lnTo>
                    <a:pt x="259" y="62"/>
                  </a:lnTo>
                  <a:lnTo>
                    <a:pt x="267" y="74"/>
                  </a:lnTo>
                  <a:lnTo>
                    <a:pt x="273" y="86"/>
                  </a:lnTo>
                  <a:lnTo>
                    <a:pt x="278" y="99"/>
                  </a:lnTo>
                  <a:lnTo>
                    <a:pt x="281" y="113"/>
                  </a:lnTo>
                  <a:lnTo>
                    <a:pt x="283" y="126"/>
                  </a:lnTo>
                  <a:lnTo>
                    <a:pt x="284" y="142"/>
                  </a:lnTo>
                  <a:lnTo>
                    <a:pt x="284" y="14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3" name="Google Shape;533;p71"/>
            <p:cNvSpPr/>
            <p:nvPr/>
          </p:nvSpPr>
          <p:spPr>
            <a:xfrm>
              <a:off x="720" y="2057"/>
              <a:ext cx="122" cy="122"/>
            </a:xfrm>
            <a:custGeom>
              <a:avLst/>
              <a:gdLst/>
              <a:ahLst/>
              <a:cxnLst/>
              <a:rect l="l" t="t" r="r" b="b"/>
              <a:pathLst>
                <a:path w="244" h="244" extrusionOk="0">
                  <a:moveTo>
                    <a:pt x="244" y="122"/>
                  </a:moveTo>
                  <a:lnTo>
                    <a:pt x="244" y="122"/>
                  </a:lnTo>
                  <a:lnTo>
                    <a:pt x="244" y="134"/>
                  </a:lnTo>
                  <a:lnTo>
                    <a:pt x="242" y="146"/>
                  </a:lnTo>
                  <a:lnTo>
                    <a:pt x="239" y="159"/>
                  </a:lnTo>
                  <a:lnTo>
                    <a:pt x="234" y="170"/>
                  </a:lnTo>
                  <a:lnTo>
                    <a:pt x="230" y="180"/>
                  </a:lnTo>
                  <a:lnTo>
                    <a:pt x="223" y="190"/>
                  </a:lnTo>
                  <a:lnTo>
                    <a:pt x="216" y="200"/>
                  </a:lnTo>
                  <a:lnTo>
                    <a:pt x="208" y="208"/>
                  </a:lnTo>
                  <a:lnTo>
                    <a:pt x="199" y="216"/>
                  </a:lnTo>
                  <a:lnTo>
                    <a:pt x="190" y="224"/>
                  </a:lnTo>
                  <a:lnTo>
                    <a:pt x="180" y="230"/>
                  </a:lnTo>
                  <a:lnTo>
                    <a:pt x="170" y="234"/>
                  </a:lnTo>
                  <a:lnTo>
                    <a:pt x="159" y="239"/>
                  </a:lnTo>
                  <a:lnTo>
                    <a:pt x="146" y="242"/>
                  </a:lnTo>
                  <a:lnTo>
                    <a:pt x="134" y="244"/>
                  </a:lnTo>
                  <a:lnTo>
                    <a:pt x="122" y="244"/>
                  </a:lnTo>
                  <a:lnTo>
                    <a:pt x="122" y="244"/>
                  </a:lnTo>
                  <a:lnTo>
                    <a:pt x="109" y="244"/>
                  </a:lnTo>
                  <a:lnTo>
                    <a:pt x="97" y="242"/>
                  </a:lnTo>
                  <a:lnTo>
                    <a:pt x="86" y="239"/>
                  </a:lnTo>
                  <a:lnTo>
                    <a:pt x="74" y="234"/>
                  </a:lnTo>
                  <a:lnTo>
                    <a:pt x="63" y="230"/>
                  </a:lnTo>
                  <a:lnTo>
                    <a:pt x="54" y="224"/>
                  </a:lnTo>
                  <a:lnTo>
                    <a:pt x="45" y="216"/>
                  </a:lnTo>
                  <a:lnTo>
                    <a:pt x="35" y="208"/>
                  </a:lnTo>
                  <a:lnTo>
                    <a:pt x="28" y="200"/>
                  </a:lnTo>
                  <a:lnTo>
                    <a:pt x="22" y="190"/>
                  </a:lnTo>
                  <a:lnTo>
                    <a:pt x="15" y="180"/>
                  </a:lnTo>
                  <a:lnTo>
                    <a:pt x="9" y="170"/>
                  </a:lnTo>
                  <a:lnTo>
                    <a:pt x="6" y="159"/>
                  </a:lnTo>
                  <a:lnTo>
                    <a:pt x="3" y="146"/>
                  </a:lnTo>
                  <a:lnTo>
                    <a:pt x="0" y="134"/>
                  </a:lnTo>
                  <a:lnTo>
                    <a:pt x="0" y="122"/>
                  </a:lnTo>
                  <a:lnTo>
                    <a:pt x="0" y="122"/>
                  </a:lnTo>
                  <a:lnTo>
                    <a:pt x="0" y="109"/>
                  </a:lnTo>
                  <a:lnTo>
                    <a:pt x="3" y="97"/>
                  </a:lnTo>
                  <a:lnTo>
                    <a:pt x="6" y="86"/>
                  </a:lnTo>
                  <a:lnTo>
                    <a:pt x="9" y="74"/>
                  </a:lnTo>
                  <a:lnTo>
                    <a:pt x="15" y="65"/>
                  </a:lnTo>
                  <a:lnTo>
                    <a:pt x="22" y="54"/>
                  </a:lnTo>
                  <a:lnTo>
                    <a:pt x="28" y="45"/>
                  </a:lnTo>
                  <a:lnTo>
                    <a:pt x="35" y="35"/>
                  </a:lnTo>
                  <a:lnTo>
                    <a:pt x="45" y="28"/>
                  </a:lnTo>
                  <a:lnTo>
                    <a:pt x="54" y="22"/>
                  </a:lnTo>
                  <a:lnTo>
                    <a:pt x="63" y="15"/>
                  </a:lnTo>
                  <a:lnTo>
                    <a:pt x="74" y="9"/>
                  </a:lnTo>
                  <a:lnTo>
                    <a:pt x="86" y="6"/>
                  </a:lnTo>
                  <a:lnTo>
                    <a:pt x="97" y="3"/>
                  </a:lnTo>
                  <a:lnTo>
                    <a:pt x="109" y="1"/>
                  </a:lnTo>
                  <a:lnTo>
                    <a:pt x="122" y="0"/>
                  </a:lnTo>
                  <a:lnTo>
                    <a:pt x="122" y="0"/>
                  </a:lnTo>
                  <a:lnTo>
                    <a:pt x="134" y="1"/>
                  </a:lnTo>
                  <a:lnTo>
                    <a:pt x="146" y="3"/>
                  </a:lnTo>
                  <a:lnTo>
                    <a:pt x="159" y="6"/>
                  </a:lnTo>
                  <a:lnTo>
                    <a:pt x="170" y="9"/>
                  </a:lnTo>
                  <a:lnTo>
                    <a:pt x="180" y="15"/>
                  </a:lnTo>
                  <a:lnTo>
                    <a:pt x="190" y="22"/>
                  </a:lnTo>
                  <a:lnTo>
                    <a:pt x="199" y="28"/>
                  </a:lnTo>
                  <a:lnTo>
                    <a:pt x="208" y="35"/>
                  </a:lnTo>
                  <a:lnTo>
                    <a:pt x="216" y="45"/>
                  </a:lnTo>
                  <a:lnTo>
                    <a:pt x="223" y="54"/>
                  </a:lnTo>
                  <a:lnTo>
                    <a:pt x="230" y="65"/>
                  </a:lnTo>
                  <a:lnTo>
                    <a:pt x="234" y="74"/>
                  </a:lnTo>
                  <a:lnTo>
                    <a:pt x="239" y="86"/>
                  </a:lnTo>
                  <a:lnTo>
                    <a:pt x="242" y="97"/>
                  </a:lnTo>
                  <a:lnTo>
                    <a:pt x="244" y="109"/>
                  </a:lnTo>
                  <a:lnTo>
                    <a:pt x="244" y="122"/>
                  </a:lnTo>
                  <a:lnTo>
                    <a:pt x="244" y="1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4" name="Google Shape;534;p71"/>
            <p:cNvSpPr/>
            <p:nvPr/>
          </p:nvSpPr>
          <p:spPr>
            <a:xfrm>
              <a:off x="1182" y="2344"/>
              <a:ext cx="147" cy="147"/>
            </a:xfrm>
            <a:custGeom>
              <a:avLst/>
              <a:gdLst/>
              <a:ahLst/>
              <a:cxnLst/>
              <a:rect l="l" t="t" r="r" b="b"/>
              <a:pathLst>
                <a:path w="293" h="293" extrusionOk="0">
                  <a:moveTo>
                    <a:pt x="293" y="147"/>
                  </a:moveTo>
                  <a:lnTo>
                    <a:pt x="293" y="147"/>
                  </a:lnTo>
                  <a:lnTo>
                    <a:pt x="291" y="162"/>
                  </a:lnTo>
                  <a:lnTo>
                    <a:pt x="290" y="176"/>
                  </a:lnTo>
                  <a:lnTo>
                    <a:pt x="287" y="190"/>
                  </a:lnTo>
                  <a:lnTo>
                    <a:pt x="282" y="204"/>
                  </a:lnTo>
                  <a:lnTo>
                    <a:pt x="276" y="218"/>
                  </a:lnTo>
                  <a:lnTo>
                    <a:pt x="268" y="229"/>
                  </a:lnTo>
                  <a:lnTo>
                    <a:pt x="259" y="241"/>
                  </a:lnTo>
                  <a:lnTo>
                    <a:pt x="250" y="250"/>
                  </a:lnTo>
                  <a:lnTo>
                    <a:pt x="239" y="261"/>
                  </a:lnTo>
                  <a:lnTo>
                    <a:pt x="228" y="269"/>
                  </a:lnTo>
                  <a:lnTo>
                    <a:pt x="216" y="276"/>
                  </a:lnTo>
                  <a:lnTo>
                    <a:pt x="203" y="283"/>
                  </a:lnTo>
                  <a:lnTo>
                    <a:pt x="190" y="287"/>
                  </a:lnTo>
                  <a:lnTo>
                    <a:pt x="176" y="290"/>
                  </a:lnTo>
                  <a:lnTo>
                    <a:pt x="162" y="293"/>
                  </a:lnTo>
                  <a:lnTo>
                    <a:pt x="146" y="293"/>
                  </a:lnTo>
                  <a:lnTo>
                    <a:pt x="146" y="293"/>
                  </a:lnTo>
                  <a:lnTo>
                    <a:pt x="131" y="293"/>
                  </a:lnTo>
                  <a:lnTo>
                    <a:pt x="117" y="290"/>
                  </a:lnTo>
                  <a:lnTo>
                    <a:pt x="103" y="287"/>
                  </a:lnTo>
                  <a:lnTo>
                    <a:pt x="89" y="283"/>
                  </a:lnTo>
                  <a:lnTo>
                    <a:pt x="77" y="276"/>
                  </a:lnTo>
                  <a:lnTo>
                    <a:pt x="65" y="269"/>
                  </a:lnTo>
                  <a:lnTo>
                    <a:pt x="52" y="261"/>
                  </a:lnTo>
                  <a:lnTo>
                    <a:pt x="43" y="250"/>
                  </a:lnTo>
                  <a:lnTo>
                    <a:pt x="34" y="241"/>
                  </a:lnTo>
                  <a:lnTo>
                    <a:pt x="25" y="229"/>
                  </a:lnTo>
                  <a:lnTo>
                    <a:pt x="17" y="218"/>
                  </a:lnTo>
                  <a:lnTo>
                    <a:pt x="11" y="204"/>
                  </a:lnTo>
                  <a:lnTo>
                    <a:pt x="6" y="190"/>
                  </a:lnTo>
                  <a:lnTo>
                    <a:pt x="3" y="176"/>
                  </a:lnTo>
                  <a:lnTo>
                    <a:pt x="0" y="162"/>
                  </a:lnTo>
                  <a:lnTo>
                    <a:pt x="0" y="147"/>
                  </a:lnTo>
                  <a:lnTo>
                    <a:pt x="0" y="147"/>
                  </a:lnTo>
                  <a:lnTo>
                    <a:pt x="0" y="132"/>
                  </a:lnTo>
                  <a:lnTo>
                    <a:pt x="3" y="118"/>
                  </a:lnTo>
                  <a:lnTo>
                    <a:pt x="6" y="104"/>
                  </a:lnTo>
                  <a:lnTo>
                    <a:pt x="11" y="90"/>
                  </a:lnTo>
                  <a:lnTo>
                    <a:pt x="17" y="78"/>
                  </a:lnTo>
                  <a:lnTo>
                    <a:pt x="25" y="65"/>
                  </a:lnTo>
                  <a:lnTo>
                    <a:pt x="34" y="54"/>
                  </a:lnTo>
                  <a:lnTo>
                    <a:pt x="43" y="44"/>
                  </a:lnTo>
                  <a:lnTo>
                    <a:pt x="52" y="34"/>
                  </a:lnTo>
                  <a:lnTo>
                    <a:pt x="65" y="25"/>
                  </a:lnTo>
                  <a:lnTo>
                    <a:pt x="77" y="19"/>
                  </a:lnTo>
                  <a:lnTo>
                    <a:pt x="89" y="13"/>
                  </a:lnTo>
                  <a:lnTo>
                    <a:pt x="103" y="7"/>
                  </a:lnTo>
                  <a:lnTo>
                    <a:pt x="117" y="4"/>
                  </a:lnTo>
                  <a:lnTo>
                    <a:pt x="131" y="2"/>
                  </a:lnTo>
                  <a:lnTo>
                    <a:pt x="146" y="0"/>
                  </a:lnTo>
                  <a:lnTo>
                    <a:pt x="146" y="0"/>
                  </a:lnTo>
                  <a:lnTo>
                    <a:pt x="162" y="2"/>
                  </a:lnTo>
                  <a:lnTo>
                    <a:pt x="176" y="4"/>
                  </a:lnTo>
                  <a:lnTo>
                    <a:pt x="190" y="7"/>
                  </a:lnTo>
                  <a:lnTo>
                    <a:pt x="203" y="13"/>
                  </a:lnTo>
                  <a:lnTo>
                    <a:pt x="216" y="19"/>
                  </a:lnTo>
                  <a:lnTo>
                    <a:pt x="228" y="25"/>
                  </a:lnTo>
                  <a:lnTo>
                    <a:pt x="239" y="34"/>
                  </a:lnTo>
                  <a:lnTo>
                    <a:pt x="250" y="44"/>
                  </a:lnTo>
                  <a:lnTo>
                    <a:pt x="259" y="54"/>
                  </a:lnTo>
                  <a:lnTo>
                    <a:pt x="268" y="65"/>
                  </a:lnTo>
                  <a:lnTo>
                    <a:pt x="276" y="78"/>
                  </a:lnTo>
                  <a:lnTo>
                    <a:pt x="282" y="90"/>
                  </a:lnTo>
                  <a:lnTo>
                    <a:pt x="287" y="104"/>
                  </a:lnTo>
                  <a:lnTo>
                    <a:pt x="290" y="118"/>
                  </a:lnTo>
                  <a:lnTo>
                    <a:pt x="291" y="132"/>
                  </a:lnTo>
                  <a:lnTo>
                    <a:pt x="293" y="147"/>
                  </a:lnTo>
                  <a:lnTo>
                    <a:pt x="293" y="14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5" name="Google Shape;535;p71"/>
            <p:cNvSpPr/>
            <p:nvPr/>
          </p:nvSpPr>
          <p:spPr>
            <a:xfrm>
              <a:off x="1472" y="2205"/>
              <a:ext cx="235" cy="236"/>
            </a:xfrm>
            <a:custGeom>
              <a:avLst/>
              <a:gdLst/>
              <a:ahLst/>
              <a:cxnLst/>
              <a:rect l="l" t="t" r="r" b="b"/>
              <a:pathLst>
                <a:path w="472" h="472" extrusionOk="0">
                  <a:moveTo>
                    <a:pt x="472" y="236"/>
                  </a:moveTo>
                  <a:lnTo>
                    <a:pt x="472" y="236"/>
                  </a:lnTo>
                  <a:lnTo>
                    <a:pt x="470" y="259"/>
                  </a:lnTo>
                  <a:lnTo>
                    <a:pt x="467" y="283"/>
                  </a:lnTo>
                  <a:lnTo>
                    <a:pt x="461" y="306"/>
                  </a:lnTo>
                  <a:lnTo>
                    <a:pt x="453" y="327"/>
                  </a:lnTo>
                  <a:lnTo>
                    <a:pt x="443" y="349"/>
                  </a:lnTo>
                  <a:lnTo>
                    <a:pt x="430" y="367"/>
                  </a:lnTo>
                  <a:lnTo>
                    <a:pt x="418" y="386"/>
                  </a:lnTo>
                  <a:lnTo>
                    <a:pt x="402" y="403"/>
                  </a:lnTo>
                  <a:lnTo>
                    <a:pt x="386" y="418"/>
                  </a:lnTo>
                  <a:lnTo>
                    <a:pt x="367" y="431"/>
                  </a:lnTo>
                  <a:lnTo>
                    <a:pt x="349" y="443"/>
                  </a:lnTo>
                  <a:lnTo>
                    <a:pt x="327" y="454"/>
                  </a:lnTo>
                  <a:lnTo>
                    <a:pt x="305" y="461"/>
                  </a:lnTo>
                  <a:lnTo>
                    <a:pt x="282" y="466"/>
                  </a:lnTo>
                  <a:lnTo>
                    <a:pt x="259" y="471"/>
                  </a:lnTo>
                  <a:lnTo>
                    <a:pt x="236" y="472"/>
                  </a:lnTo>
                  <a:lnTo>
                    <a:pt x="236" y="472"/>
                  </a:lnTo>
                  <a:lnTo>
                    <a:pt x="211" y="471"/>
                  </a:lnTo>
                  <a:lnTo>
                    <a:pt x="188" y="466"/>
                  </a:lnTo>
                  <a:lnTo>
                    <a:pt x="165" y="461"/>
                  </a:lnTo>
                  <a:lnTo>
                    <a:pt x="143" y="454"/>
                  </a:lnTo>
                  <a:lnTo>
                    <a:pt x="123" y="443"/>
                  </a:lnTo>
                  <a:lnTo>
                    <a:pt x="103" y="431"/>
                  </a:lnTo>
                  <a:lnTo>
                    <a:pt x="85" y="418"/>
                  </a:lnTo>
                  <a:lnTo>
                    <a:pt x="68" y="403"/>
                  </a:lnTo>
                  <a:lnTo>
                    <a:pt x="54" y="386"/>
                  </a:lnTo>
                  <a:lnTo>
                    <a:pt x="40" y="367"/>
                  </a:lnTo>
                  <a:lnTo>
                    <a:pt x="28" y="349"/>
                  </a:lnTo>
                  <a:lnTo>
                    <a:pt x="19" y="327"/>
                  </a:lnTo>
                  <a:lnTo>
                    <a:pt x="11" y="306"/>
                  </a:lnTo>
                  <a:lnTo>
                    <a:pt x="5" y="283"/>
                  </a:lnTo>
                  <a:lnTo>
                    <a:pt x="0" y="259"/>
                  </a:lnTo>
                  <a:lnTo>
                    <a:pt x="0" y="236"/>
                  </a:lnTo>
                  <a:lnTo>
                    <a:pt x="0" y="236"/>
                  </a:lnTo>
                  <a:lnTo>
                    <a:pt x="0" y="212"/>
                  </a:lnTo>
                  <a:lnTo>
                    <a:pt x="5" y="189"/>
                  </a:lnTo>
                  <a:lnTo>
                    <a:pt x="11" y="165"/>
                  </a:lnTo>
                  <a:lnTo>
                    <a:pt x="19" y="144"/>
                  </a:lnTo>
                  <a:lnTo>
                    <a:pt x="28" y="124"/>
                  </a:lnTo>
                  <a:lnTo>
                    <a:pt x="40" y="104"/>
                  </a:lnTo>
                  <a:lnTo>
                    <a:pt x="54" y="85"/>
                  </a:lnTo>
                  <a:lnTo>
                    <a:pt x="68" y="68"/>
                  </a:lnTo>
                  <a:lnTo>
                    <a:pt x="85" y="54"/>
                  </a:lnTo>
                  <a:lnTo>
                    <a:pt x="103" y="41"/>
                  </a:lnTo>
                  <a:lnTo>
                    <a:pt x="123" y="28"/>
                  </a:lnTo>
                  <a:lnTo>
                    <a:pt x="143" y="19"/>
                  </a:lnTo>
                  <a:lnTo>
                    <a:pt x="165" y="10"/>
                  </a:lnTo>
                  <a:lnTo>
                    <a:pt x="188" y="5"/>
                  </a:lnTo>
                  <a:lnTo>
                    <a:pt x="211" y="0"/>
                  </a:lnTo>
                  <a:lnTo>
                    <a:pt x="236" y="0"/>
                  </a:lnTo>
                  <a:lnTo>
                    <a:pt x="236" y="0"/>
                  </a:lnTo>
                  <a:lnTo>
                    <a:pt x="259" y="0"/>
                  </a:lnTo>
                  <a:lnTo>
                    <a:pt x="282" y="5"/>
                  </a:lnTo>
                  <a:lnTo>
                    <a:pt x="305" y="10"/>
                  </a:lnTo>
                  <a:lnTo>
                    <a:pt x="327" y="19"/>
                  </a:lnTo>
                  <a:lnTo>
                    <a:pt x="349" y="28"/>
                  </a:lnTo>
                  <a:lnTo>
                    <a:pt x="367" y="41"/>
                  </a:lnTo>
                  <a:lnTo>
                    <a:pt x="386" y="54"/>
                  </a:lnTo>
                  <a:lnTo>
                    <a:pt x="402" y="68"/>
                  </a:lnTo>
                  <a:lnTo>
                    <a:pt x="418" y="85"/>
                  </a:lnTo>
                  <a:lnTo>
                    <a:pt x="430" y="104"/>
                  </a:lnTo>
                  <a:lnTo>
                    <a:pt x="443" y="124"/>
                  </a:lnTo>
                  <a:lnTo>
                    <a:pt x="453" y="144"/>
                  </a:lnTo>
                  <a:lnTo>
                    <a:pt x="461" y="165"/>
                  </a:lnTo>
                  <a:lnTo>
                    <a:pt x="467" y="189"/>
                  </a:lnTo>
                  <a:lnTo>
                    <a:pt x="470" y="212"/>
                  </a:lnTo>
                  <a:lnTo>
                    <a:pt x="472" y="236"/>
                  </a:lnTo>
                  <a:lnTo>
                    <a:pt x="472" y="23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6" name="Google Shape;536;p71"/>
            <p:cNvSpPr/>
            <p:nvPr/>
          </p:nvSpPr>
          <p:spPr>
            <a:xfrm>
              <a:off x="1309" y="2415"/>
              <a:ext cx="236" cy="236"/>
            </a:xfrm>
            <a:custGeom>
              <a:avLst/>
              <a:gdLst/>
              <a:ahLst/>
              <a:cxnLst/>
              <a:rect l="l" t="t" r="r" b="b"/>
              <a:pathLst>
                <a:path w="472" h="472" extrusionOk="0">
                  <a:moveTo>
                    <a:pt x="472" y="236"/>
                  </a:moveTo>
                  <a:lnTo>
                    <a:pt x="472" y="236"/>
                  </a:lnTo>
                  <a:lnTo>
                    <a:pt x="470" y="261"/>
                  </a:lnTo>
                  <a:lnTo>
                    <a:pt x="467" y="284"/>
                  </a:lnTo>
                  <a:lnTo>
                    <a:pt x="461" y="306"/>
                  </a:lnTo>
                  <a:lnTo>
                    <a:pt x="453" y="327"/>
                  </a:lnTo>
                  <a:lnTo>
                    <a:pt x="442" y="349"/>
                  </a:lnTo>
                  <a:lnTo>
                    <a:pt x="431" y="367"/>
                  </a:lnTo>
                  <a:lnTo>
                    <a:pt x="418" y="386"/>
                  </a:lnTo>
                  <a:lnTo>
                    <a:pt x="402" y="403"/>
                  </a:lnTo>
                  <a:lnTo>
                    <a:pt x="385" y="418"/>
                  </a:lnTo>
                  <a:lnTo>
                    <a:pt x="367" y="432"/>
                  </a:lnTo>
                  <a:lnTo>
                    <a:pt x="348" y="443"/>
                  </a:lnTo>
                  <a:lnTo>
                    <a:pt x="327" y="454"/>
                  </a:lnTo>
                  <a:lnTo>
                    <a:pt x="305" y="461"/>
                  </a:lnTo>
                  <a:lnTo>
                    <a:pt x="283" y="467"/>
                  </a:lnTo>
                  <a:lnTo>
                    <a:pt x="259" y="471"/>
                  </a:lnTo>
                  <a:lnTo>
                    <a:pt x="236" y="472"/>
                  </a:lnTo>
                  <a:lnTo>
                    <a:pt x="236" y="472"/>
                  </a:lnTo>
                  <a:lnTo>
                    <a:pt x="211" y="471"/>
                  </a:lnTo>
                  <a:lnTo>
                    <a:pt x="188" y="467"/>
                  </a:lnTo>
                  <a:lnTo>
                    <a:pt x="165" y="461"/>
                  </a:lnTo>
                  <a:lnTo>
                    <a:pt x="143" y="454"/>
                  </a:lnTo>
                  <a:lnTo>
                    <a:pt x="123" y="443"/>
                  </a:lnTo>
                  <a:lnTo>
                    <a:pt x="103" y="432"/>
                  </a:lnTo>
                  <a:lnTo>
                    <a:pt x="85" y="418"/>
                  </a:lnTo>
                  <a:lnTo>
                    <a:pt x="69" y="403"/>
                  </a:lnTo>
                  <a:lnTo>
                    <a:pt x="54" y="386"/>
                  </a:lnTo>
                  <a:lnTo>
                    <a:pt x="40" y="367"/>
                  </a:lnTo>
                  <a:lnTo>
                    <a:pt x="28" y="349"/>
                  </a:lnTo>
                  <a:lnTo>
                    <a:pt x="18" y="327"/>
                  </a:lnTo>
                  <a:lnTo>
                    <a:pt x="11" y="306"/>
                  </a:lnTo>
                  <a:lnTo>
                    <a:pt x="4" y="284"/>
                  </a:lnTo>
                  <a:lnTo>
                    <a:pt x="1" y="261"/>
                  </a:lnTo>
                  <a:lnTo>
                    <a:pt x="0" y="236"/>
                  </a:lnTo>
                  <a:lnTo>
                    <a:pt x="0" y="236"/>
                  </a:lnTo>
                  <a:lnTo>
                    <a:pt x="1" y="212"/>
                  </a:lnTo>
                  <a:lnTo>
                    <a:pt x="4" y="188"/>
                  </a:lnTo>
                  <a:lnTo>
                    <a:pt x="11" y="165"/>
                  </a:lnTo>
                  <a:lnTo>
                    <a:pt x="18" y="144"/>
                  </a:lnTo>
                  <a:lnTo>
                    <a:pt x="28" y="124"/>
                  </a:lnTo>
                  <a:lnTo>
                    <a:pt x="40" y="104"/>
                  </a:lnTo>
                  <a:lnTo>
                    <a:pt x="54" y="87"/>
                  </a:lnTo>
                  <a:lnTo>
                    <a:pt x="69" y="70"/>
                  </a:lnTo>
                  <a:lnTo>
                    <a:pt x="85" y="54"/>
                  </a:lnTo>
                  <a:lnTo>
                    <a:pt x="103" y="40"/>
                  </a:lnTo>
                  <a:lnTo>
                    <a:pt x="123" y="28"/>
                  </a:lnTo>
                  <a:lnTo>
                    <a:pt x="143" y="19"/>
                  </a:lnTo>
                  <a:lnTo>
                    <a:pt x="165" y="11"/>
                  </a:lnTo>
                  <a:lnTo>
                    <a:pt x="188" y="5"/>
                  </a:lnTo>
                  <a:lnTo>
                    <a:pt x="211" y="2"/>
                  </a:lnTo>
                  <a:lnTo>
                    <a:pt x="236" y="0"/>
                  </a:lnTo>
                  <a:lnTo>
                    <a:pt x="236" y="0"/>
                  </a:lnTo>
                  <a:lnTo>
                    <a:pt x="259" y="2"/>
                  </a:lnTo>
                  <a:lnTo>
                    <a:pt x="283" y="5"/>
                  </a:lnTo>
                  <a:lnTo>
                    <a:pt x="305" y="11"/>
                  </a:lnTo>
                  <a:lnTo>
                    <a:pt x="327" y="19"/>
                  </a:lnTo>
                  <a:lnTo>
                    <a:pt x="348" y="28"/>
                  </a:lnTo>
                  <a:lnTo>
                    <a:pt x="367" y="40"/>
                  </a:lnTo>
                  <a:lnTo>
                    <a:pt x="385" y="54"/>
                  </a:lnTo>
                  <a:lnTo>
                    <a:pt x="402" y="70"/>
                  </a:lnTo>
                  <a:lnTo>
                    <a:pt x="418" y="87"/>
                  </a:lnTo>
                  <a:lnTo>
                    <a:pt x="431" y="104"/>
                  </a:lnTo>
                  <a:lnTo>
                    <a:pt x="442" y="124"/>
                  </a:lnTo>
                  <a:lnTo>
                    <a:pt x="453" y="144"/>
                  </a:lnTo>
                  <a:lnTo>
                    <a:pt x="461" y="165"/>
                  </a:lnTo>
                  <a:lnTo>
                    <a:pt x="467" y="188"/>
                  </a:lnTo>
                  <a:lnTo>
                    <a:pt x="470" y="212"/>
                  </a:lnTo>
                  <a:lnTo>
                    <a:pt x="472" y="236"/>
                  </a:lnTo>
                  <a:lnTo>
                    <a:pt x="472" y="23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7" name="Google Shape;537;p71"/>
            <p:cNvSpPr/>
            <p:nvPr/>
          </p:nvSpPr>
          <p:spPr>
            <a:xfrm>
              <a:off x="1156" y="2601"/>
              <a:ext cx="178" cy="178"/>
            </a:xfrm>
            <a:custGeom>
              <a:avLst/>
              <a:gdLst/>
              <a:ahLst/>
              <a:cxnLst/>
              <a:rect l="l" t="t" r="r" b="b"/>
              <a:pathLst>
                <a:path w="356" h="356" extrusionOk="0">
                  <a:moveTo>
                    <a:pt x="356" y="177"/>
                  </a:moveTo>
                  <a:lnTo>
                    <a:pt x="356" y="177"/>
                  </a:lnTo>
                  <a:lnTo>
                    <a:pt x="356" y="196"/>
                  </a:lnTo>
                  <a:lnTo>
                    <a:pt x="353" y="214"/>
                  </a:lnTo>
                  <a:lnTo>
                    <a:pt x="348" y="231"/>
                  </a:lnTo>
                  <a:lnTo>
                    <a:pt x="342" y="247"/>
                  </a:lnTo>
                  <a:lnTo>
                    <a:pt x="335" y="263"/>
                  </a:lnTo>
                  <a:lnTo>
                    <a:pt x="327" y="277"/>
                  </a:lnTo>
                  <a:lnTo>
                    <a:pt x="316" y="291"/>
                  </a:lnTo>
                  <a:lnTo>
                    <a:pt x="305" y="304"/>
                  </a:lnTo>
                  <a:lnTo>
                    <a:pt x="291" y="316"/>
                  </a:lnTo>
                  <a:lnTo>
                    <a:pt x="278" y="325"/>
                  </a:lnTo>
                  <a:lnTo>
                    <a:pt x="264" y="334"/>
                  </a:lnTo>
                  <a:lnTo>
                    <a:pt x="248" y="342"/>
                  </a:lnTo>
                  <a:lnTo>
                    <a:pt x="231" y="348"/>
                  </a:lnTo>
                  <a:lnTo>
                    <a:pt x="214" y="353"/>
                  </a:lnTo>
                  <a:lnTo>
                    <a:pt x="196" y="356"/>
                  </a:lnTo>
                  <a:lnTo>
                    <a:pt x="179" y="356"/>
                  </a:lnTo>
                  <a:lnTo>
                    <a:pt x="179" y="356"/>
                  </a:lnTo>
                  <a:lnTo>
                    <a:pt x="160" y="356"/>
                  </a:lnTo>
                  <a:lnTo>
                    <a:pt x="142" y="353"/>
                  </a:lnTo>
                  <a:lnTo>
                    <a:pt x="125" y="348"/>
                  </a:lnTo>
                  <a:lnTo>
                    <a:pt x="109" y="342"/>
                  </a:lnTo>
                  <a:lnTo>
                    <a:pt x="93" y="334"/>
                  </a:lnTo>
                  <a:lnTo>
                    <a:pt x="79" y="325"/>
                  </a:lnTo>
                  <a:lnTo>
                    <a:pt x="65" y="316"/>
                  </a:lnTo>
                  <a:lnTo>
                    <a:pt x="52" y="304"/>
                  </a:lnTo>
                  <a:lnTo>
                    <a:pt x="40" y="291"/>
                  </a:lnTo>
                  <a:lnTo>
                    <a:pt x="31" y="277"/>
                  </a:lnTo>
                  <a:lnTo>
                    <a:pt x="22" y="263"/>
                  </a:lnTo>
                  <a:lnTo>
                    <a:pt x="14" y="247"/>
                  </a:lnTo>
                  <a:lnTo>
                    <a:pt x="8" y="231"/>
                  </a:lnTo>
                  <a:lnTo>
                    <a:pt x="3" y="214"/>
                  </a:lnTo>
                  <a:lnTo>
                    <a:pt x="0" y="196"/>
                  </a:lnTo>
                  <a:lnTo>
                    <a:pt x="0" y="177"/>
                  </a:lnTo>
                  <a:lnTo>
                    <a:pt x="0" y="177"/>
                  </a:lnTo>
                  <a:lnTo>
                    <a:pt x="0" y="160"/>
                  </a:lnTo>
                  <a:lnTo>
                    <a:pt x="3" y="142"/>
                  </a:lnTo>
                  <a:lnTo>
                    <a:pt x="8" y="125"/>
                  </a:lnTo>
                  <a:lnTo>
                    <a:pt x="14" y="108"/>
                  </a:lnTo>
                  <a:lnTo>
                    <a:pt x="22" y="92"/>
                  </a:lnTo>
                  <a:lnTo>
                    <a:pt x="31" y="78"/>
                  </a:lnTo>
                  <a:lnTo>
                    <a:pt x="40" y="65"/>
                  </a:lnTo>
                  <a:lnTo>
                    <a:pt x="52" y="51"/>
                  </a:lnTo>
                  <a:lnTo>
                    <a:pt x="65" y="40"/>
                  </a:lnTo>
                  <a:lnTo>
                    <a:pt x="79" y="29"/>
                  </a:lnTo>
                  <a:lnTo>
                    <a:pt x="93" y="20"/>
                  </a:lnTo>
                  <a:lnTo>
                    <a:pt x="109" y="14"/>
                  </a:lnTo>
                  <a:lnTo>
                    <a:pt x="125" y="8"/>
                  </a:lnTo>
                  <a:lnTo>
                    <a:pt x="142" y="3"/>
                  </a:lnTo>
                  <a:lnTo>
                    <a:pt x="160" y="0"/>
                  </a:lnTo>
                  <a:lnTo>
                    <a:pt x="179" y="0"/>
                  </a:lnTo>
                  <a:lnTo>
                    <a:pt x="179" y="0"/>
                  </a:lnTo>
                  <a:lnTo>
                    <a:pt x="196" y="0"/>
                  </a:lnTo>
                  <a:lnTo>
                    <a:pt x="214" y="3"/>
                  </a:lnTo>
                  <a:lnTo>
                    <a:pt x="231" y="8"/>
                  </a:lnTo>
                  <a:lnTo>
                    <a:pt x="248" y="14"/>
                  </a:lnTo>
                  <a:lnTo>
                    <a:pt x="264" y="20"/>
                  </a:lnTo>
                  <a:lnTo>
                    <a:pt x="278" y="29"/>
                  </a:lnTo>
                  <a:lnTo>
                    <a:pt x="291" y="40"/>
                  </a:lnTo>
                  <a:lnTo>
                    <a:pt x="305" y="51"/>
                  </a:lnTo>
                  <a:lnTo>
                    <a:pt x="316" y="65"/>
                  </a:lnTo>
                  <a:lnTo>
                    <a:pt x="327" y="78"/>
                  </a:lnTo>
                  <a:lnTo>
                    <a:pt x="335" y="92"/>
                  </a:lnTo>
                  <a:lnTo>
                    <a:pt x="342" y="108"/>
                  </a:lnTo>
                  <a:lnTo>
                    <a:pt x="348" y="125"/>
                  </a:lnTo>
                  <a:lnTo>
                    <a:pt x="353" y="142"/>
                  </a:lnTo>
                  <a:lnTo>
                    <a:pt x="356" y="160"/>
                  </a:lnTo>
                  <a:lnTo>
                    <a:pt x="356" y="177"/>
                  </a:lnTo>
                  <a:lnTo>
                    <a:pt x="356" y="17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8" name="Google Shape;538;p71"/>
            <p:cNvSpPr/>
            <p:nvPr/>
          </p:nvSpPr>
          <p:spPr>
            <a:xfrm>
              <a:off x="855" y="1580"/>
              <a:ext cx="185" cy="185"/>
            </a:xfrm>
            <a:custGeom>
              <a:avLst/>
              <a:gdLst/>
              <a:ahLst/>
              <a:cxnLst/>
              <a:rect l="l" t="t" r="r" b="b"/>
              <a:pathLst>
                <a:path w="370" h="368" extrusionOk="0">
                  <a:moveTo>
                    <a:pt x="370" y="183"/>
                  </a:moveTo>
                  <a:lnTo>
                    <a:pt x="370" y="183"/>
                  </a:lnTo>
                  <a:lnTo>
                    <a:pt x="370" y="203"/>
                  </a:lnTo>
                  <a:lnTo>
                    <a:pt x="367" y="222"/>
                  </a:lnTo>
                  <a:lnTo>
                    <a:pt x="362" y="239"/>
                  </a:lnTo>
                  <a:lnTo>
                    <a:pt x="356" y="256"/>
                  </a:lnTo>
                  <a:lnTo>
                    <a:pt x="348" y="273"/>
                  </a:lnTo>
                  <a:lnTo>
                    <a:pt x="339" y="288"/>
                  </a:lnTo>
                  <a:lnTo>
                    <a:pt x="328" y="302"/>
                  </a:lnTo>
                  <a:lnTo>
                    <a:pt x="316" y="314"/>
                  </a:lnTo>
                  <a:lnTo>
                    <a:pt x="303" y="326"/>
                  </a:lnTo>
                  <a:lnTo>
                    <a:pt x="288" y="337"/>
                  </a:lnTo>
                  <a:lnTo>
                    <a:pt x="273" y="347"/>
                  </a:lnTo>
                  <a:lnTo>
                    <a:pt x="257" y="354"/>
                  </a:lnTo>
                  <a:lnTo>
                    <a:pt x="240" y="360"/>
                  </a:lnTo>
                  <a:lnTo>
                    <a:pt x="222" y="365"/>
                  </a:lnTo>
                  <a:lnTo>
                    <a:pt x="205" y="368"/>
                  </a:lnTo>
                  <a:lnTo>
                    <a:pt x="185" y="368"/>
                  </a:lnTo>
                  <a:lnTo>
                    <a:pt x="185" y="368"/>
                  </a:lnTo>
                  <a:lnTo>
                    <a:pt x="166" y="368"/>
                  </a:lnTo>
                  <a:lnTo>
                    <a:pt x="148" y="365"/>
                  </a:lnTo>
                  <a:lnTo>
                    <a:pt x="131" y="360"/>
                  </a:lnTo>
                  <a:lnTo>
                    <a:pt x="114" y="354"/>
                  </a:lnTo>
                  <a:lnTo>
                    <a:pt x="97" y="347"/>
                  </a:lnTo>
                  <a:lnTo>
                    <a:pt x="81" y="337"/>
                  </a:lnTo>
                  <a:lnTo>
                    <a:pt x="68" y="326"/>
                  </a:lnTo>
                  <a:lnTo>
                    <a:pt x="54" y="314"/>
                  </a:lnTo>
                  <a:lnTo>
                    <a:pt x="43" y="302"/>
                  </a:lnTo>
                  <a:lnTo>
                    <a:pt x="32" y="288"/>
                  </a:lnTo>
                  <a:lnTo>
                    <a:pt x="23" y="273"/>
                  </a:lnTo>
                  <a:lnTo>
                    <a:pt x="15" y="256"/>
                  </a:lnTo>
                  <a:lnTo>
                    <a:pt x="9" y="239"/>
                  </a:lnTo>
                  <a:lnTo>
                    <a:pt x="4" y="222"/>
                  </a:lnTo>
                  <a:lnTo>
                    <a:pt x="1" y="203"/>
                  </a:lnTo>
                  <a:lnTo>
                    <a:pt x="0" y="183"/>
                  </a:lnTo>
                  <a:lnTo>
                    <a:pt x="0" y="183"/>
                  </a:lnTo>
                  <a:lnTo>
                    <a:pt x="1" y="165"/>
                  </a:lnTo>
                  <a:lnTo>
                    <a:pt x="4" y="146"/>
                  </a:lnTo>
                  <a:lnTo>
                    <a:pt x="9" y="129"/>
                  </a:lnTo>
                  <a:lnTo>
                    <a:pt x="15" y="112"/>
                  </a:lnTo>
                  <a:lnTo>
                    <a:pt x="23" y="95"/>
                  </a:lnTo>
                  <a:lnTo>
                    <a:pt x="32" y="80"/>
                  </a:lnTo>
                  <a:lnTo>
                    <a:pt x="43" y="66"/>
                  </a:lnTo>
                  <a:lnTo>
                    <a:pt x="54" y="54"/>
                  </a:lnTo>
                  <a:lnTo>
                    <a:pt x="68" y="41"/>
                  </a:lnTo>
                  <a:lnTo>
                    <a:pt x="81" y="30"/>
                  </a:lnTo>
                  <a:lnTo>
                    <a:pt x="97" y="21"/>
                  </a:lnTo>
                  <a:lnTo>
                    <a:pt x="114" y="14"/>
                  </a:lnTo>
                  <a:lnTo>
                    <a:pt x="131" y="7"/>
                  </a:lnTo>
                  <a:lnTo>
                    <a:pt x="148" y="3"/>
                  </a:lnTo>
                  <a:lnTo>
                    <a:pt x="166" y="0"/>
                  </a:lnTo>
                  <a:lnTo>
                    <a:pt x="185" y="0"/>
                  </a:lnTo>
                  <a:lnTo>
                    <a:pt x="185" y="0"/>
                  </a:lnTo>
                  <a:lnTo>
                    <a:pt x="205" y="0"/>
                  </a:lnTo>
                  <a:lnTo>
                    <a:pt x="222" y="3"/>
                  </a:lnTo>
                  <a:lnTo>
                    <a:pt x="240" y="7"/>
                  </a:lnTo>
                  <a:lnTo>
                    <a:pt x="257" y="14"/>
                  </a:lnTo>
                  <a:lnTo>
                    <a:pt x="273" y="21"/>
                  </a:lnTo>
                  <a:lnTo>
                    <a:pt x="288" y="30"/>
                  </a:lnTo>
                  <a:lnTo>
                    <a:pt x="303" y="41"/>
                  </a:lnTo>
                  <a:lnTo>
                    <a:pt x="316" y="54"/>
                  </a:lnTo>
                  <a:lnTo>
                    <a:pt x="328" y="66"/>
                  </a:lnTo>
                  <a:lnTo>
                    <a:pt x="339" y="80"/>
                  </a:lnTo>
                  <a:lnTo>
                    <a:pt x="348" y="95"/>
                  </a:lnTo>
                  <a:lnTo>
                    <a:pt x="356" y="112"/>
                  </a:lnTo>
                  <a:lnTo>
                    <a:pt x="362" y="129"/>
                  </a:lnTo>
                  <a:lnTo>
                    <a:pt x="367" y="146"/>
                  </a:lnTo>
                  <a:lnTo>
                    <a:pt x="370" y="165"/>
                  </a:lnTo>
                  <a:lnTo>
                    <a:pt x="370" y="183"/>
                  </a:lnTo>
                  <a:lnTo>
                    <a:pt x="370" y="18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9" name="Google Shape;539;p71"/>
            <p:cNvSpPr/>
            <p:nvPr/>
          </p:nvSpPr>
          <p:spPr>
            <a:xfrm>
              <a:off x="1667" y="2091"/>
              <a:ext cx="162" cy="163"/>
            </a:xfrm>
            <a:custGeom>
              <a:avLst/>
              <a:gdLst/>
              <a:ahLst/>
              <a:cxnLst/>
              <a:rect l="l" t="t" r="r" b="b"/>
              <a:pathLst>
                <a:path w="325" h="325" extrusionOk="0">
                  <a:moveTo>
                    <a:pt x="325" y="163"/>
                  </a:moveTo>
                  <a:lnTo>
                    <a:pt x="325" y="163"/>
                  </a:lnTo>
                  <a:lnTo>
                    <a:pt x="324" y="179"/>
                  </a:lnTo>
                  <a:lnTo>
                    <a:pt x="322" y="196"/>
                  </a:lnTo>
                  <a:lnTo>
                    <a:pt x="318" y="211"/>
                  </a:lnTo>
                  <a:lnTo>
                    <a:pt x="313" y="226"/>
                  </a:lnTo>
                  <a:lnTo>
                    <a:pt x="305" y="240"/>
                  </a:lnTo>
                  <a:lnTo>
                    <a:pt x="298" y="254"/>
                  </a:lnTo>
                  <a:lnTo>
                    <a:pt x="288" y="267"/>
                  </a:lnTo>
                  <a:lnTo>
                    <a:pt x="278" y="277"/>
                  </a:lnTo>
                  <a:lnTo>
                    <a:pt x="267" y="288"/>
                  </a:lnTo>
                  <a:lnTo>
                    <a:pt x="253" y="297"/>
                  </a:lnTo>
                  <a:lnTo>
                    <a:pt x="241" y="305"/>
                  </a:lnTo>
                  <a:lnTo>
                    <a:pt x="227" y="313"/>
                  </a:lnTo>
                  <a:lnTo>
                    <a:pt x="211" y="317"/>
                  </a:lnTo>
                  <a:lnTo>
                    <a:pt x="196" y="322"/>
                  </a:lnTo>
                  <a:lnTo>
                    <a:pt x="179" y="324"/>
                  </a:lnTo>
                  <a:lnTo>
                    <a:pt x="162" y="325"/>
                  </a:lnTo>
                  <a:lnTo>
                    <a:pt x="162" y="325"/>
                  </a:lnTo>
                  <a:lnTo>
                    <a:pt x="147" y="324"/>
                  </a:lnTo>
                  <a:lnTo>
                    <a:pt x="130" y="322"/>
                  </a:lnTo>
                  <a:lnTo>
                    <a:pt x="114" y="317"/>
                  </a:lnTo>
                  <a:lnTo>
                    <a:pt x="99" y="313"/>
                  </a:lnTo>
                  <a:lnTo>
                    <a:pt x="85" y="305"/>
                  </a:lnTo>
                  <a:lnTo>
                    <a:pt x="71" y="297"/>
                  </a:lnTo>
                  <a:lnTo>
                    <a:pt x="59" y="288"/>
                  </a:lnTo>
                  <a:lnTo>
                    <a:pt x="48" y="277"/>
                  </a:lnTo>
                  <a:lnTo>
                    <a:pt x="37" y="267"/>
                  </a:lnTo>
                  <a:lnTo>
                    <a:pt x="28" y="254"/>
                  </a:lnTo>
                  <a:lnTo>
                    <a:pt x="20" y="240"/>
                  </a:lnTo>
                  <a:lnTo>
                    <a:pt x="12" y="226"/>
                  </a:lnTo>
                  <a:lnTo>
                    <a:pt x="8" y="211"/>
                  </a:lnTo>
                  <a:lnTo>
                    <a:pt x="3" y="196"/>
                  </a:lnTo>
                  <a:lnTo>
                    <a:pt x="2" y="179"/>
                  </a:lnTo>
                  <a:lnTo>
                    <a:pt x="0" y="163"/>
                  </a:lnTo>
                  <a:lnTo>
                    <a:pt x="0" y="163"/>
                  </a:lnTo>
                  <a:lnTo>
                    <a:pt x="2" y="146"/>
                  </a:lnTo>
                  <a:lnTo>
                    <a:pt x="3" y="129"/>
                  </a:lnTo>
                  <a:lnTo>
                    <a:pt x="8" y="114"/>
                  </a:lnTo>
                  <a:lnTo>
                    <a:pt x="12" y="100"/>
                  </a:lnTo>
                  <a:lnTo>
                    <a:pt x="20" y="85"/>
                  </a:lnTo>
                  <a:lnTo>
                    <a:pt x="28" y="72"/>
                  </a:lnTo>
                  <a:lnTo>
                    <a:pt x="37" y="58"/>
                  </a:lnTo>
                  <a:lnTo>
                    <a:pt x="48" y="48"/>
                  </a:lnTo>
                  <a:lnTo>
                    <a:pt x="59" y="37"/>
                  </a:lnTo>
                  <a:lnTo>
                    <a:pt x="71" y="28"/>
                  </a:lnTo>
                  <a:lnTo>
                    <a:pt x="85" y="20"/>
                  </a:lnTo>
                  <a:lnTo>
                    <a:pt x="99" y="12"/>
                  </a:lnTo>
                  <a:lnTo>
                    <a:pt x="114" y="7"/>
                  </a:lnTo>
                  <a:lnTo>
                    <a:pt x="130" y="3"/>
                  </a:lnTo>
                  <a:lnTo>
                    <a:pt x="147" y="1"/>
                  </a:lnTo>
                  <a:lnTo>
                    <a:pt x="162" y="0"/>
                  </a:lnTo>
                  <a:lnTo>
                    <a:pt x="162" y="0"/>
                  </a:lnTo>
                  <a:lnTo>
                    <a:pt x="179" y="1"/>
                  </a:lnTo>
                  <a:lnTo>
                    <a:pt x="196" y="3"/>
                  </a:lnTo>
                  <a:lnTo>
                    <a:pt x="211" y="7"/>
                  </a:lnTo>
                  <a:lnTo>
                    <a:pt x="227" y="12"/>
                  </a:lnTo>
                  <a:lnTo>
                    <a:pt x="241" y="20"/>
                  </a:lnTo>
                  <a:lnTo>
                    <a:pt x="253" y="28"/>
                  </a:lnTo>
                  <a:lnTo>
                    <a:pt x="267" y="37"/>
                  </a:lnTo>
                  <a:lnTo>
                    <a:pt x="278" y="48"/>
                  </a:lnTo>
                  <a:lnTo>
                    <a:pt x="288" y="58"/>
                  </a:lnTo>
                  <a:lnTo>
                    <a:pt x="298" y="72"/>
                  </a:lnTo>
                  <a:lnTo>
                    <a:pt x="305" y="85"/>
                  </a:lnTo>
                  <a:lnTo>
                    <a:pt x="313" y="100"/>
                  </a:lnTo>
                  <a:lnTo>
                    <a:pt x="318" y="114"/>
                  </a:lnTo>
                  <a:lnTo>
                    <a:pt x="322" y="129"/>
                  </a:lnTo>
                  <a:lnTo>
                    <a:pt x="324" y="146"/>
                  </a:lnTo>
                  <a:lnTo>
                    <a:pt x="325" y="163"/>
                  </a:lnTo>
                  <a:lnTo>
                    <a:pt x="325" y="16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0" name="Google Shape;540;p71"/>
            <p:cNvSpPr/>
            <p:nvPr/>
          </p:nvSpPr>
          <p:spPr>
            <a:xfrm>
              <a:off x="20" y="1580"/>
              <a:ext cx="323" cy="323"/>
            </a:xfrm>
            <a:custGeom>
              <a:avLst/>
              <a:gdLst/>
              <a:ahLst/>
              <a:cxnLst/>
              <a:rect l="l" t="t" r="r" b="b"/>
              <a:pathLst>
                <a:path w="646" h="646" extrusionOk="0">
                  <a:moveTo>
                    <a:pt x="646" y="322"/>
                  </a:moveTo>
                  <a:lnTo>
                    <a:pt x="646" y="322"/>
                  </a:lnTo>
                  <a:lnTo>
                    <a:pt x="645" y="356"/>
                  </a:lnTo>
                  <a:lnTo>
                    <a:pt x="640" y="388"/>
                  </a:lnTo>
                  <a:lnTo>
                    <a:pt x="632" y="419"/>
                  </a:lnTo>
                  <a:lnTo>
                    <a:pt x="620" y="448"/>
                  </a:lnTo>
                  <a:lnTo>
                    <a:pt x="608" y="476"/>
                  </a:lnTo>
                  <a:lnTo>
                    <a:pt x="591" y="502"/>
                  </a:lnTo>
                  <a:lnTo>
                    <a:pt x="572" y="528"/>
                  </a:lnTo>
                  <a:lnTo>
                    <a:pt x="552" y="550"/>
                  </a:lnTo>
                  <a:lnTo>
                    <a:pt x="529" y="572"/>
                  </a:lnTo>
                  <a:lnTo>
                    <a:pt x="504" y="590"/>
                  </a:lnTo>
                  <a:lnTo>
                    <a:pt x="476" y="606"/>
                  </a:lnTo>
                  <a:lnTo>
                    <a:pt x="449" y="619"/>
                  </a:lnTo>
                  <a:lnTo>
                    <a:pt x="419" y="630"/>
                  </a:lnTo>
                  <a:lnTo>
                    <a:pt x="389" y="638"/>
                  </a:lnTo>
                  <a:lnTo>
                    <a:pt x="356" y="644"/>
                  </a:lnTo>
                  <a:lnTo>
                    <a:pt x="324" y="646"/>
                  </a:lnTo>
                  <a:lnTo>
                    <a:pt x="324" y="646"/>
                  </a:lnTo>
                  <a:lnTo>
                    <a:pt x="290" y="644"/>
                  </a:lnTo>
                  <a:lnTo>
                    <a:pt x="258" y="638"/>
                  </a:lnTo>
                  <a:lnTo>
                    <a:pt x="227" y="630"/>
                  </a:lnTo>
                  <a:lnTo>
                    <a:pt x="197" y="619"/>
                  </a:lnTo>
                  <a:lnTo>
                    <a:pt x="170" y="606"/>
                  </a:lnTo>
                  <a:lnTo>
                    <a:pt x="142" y="590"/>
                  </a:lnTo>
                  <a:lnTo>
                    <a:pt x="117" y="572"/>
                  </a:lnTo>
                  <a:lnTo>
                    <a:pt x="94" y="550"/>
                  </a:lnTo>
                  <a:lnTo>
                    <a:pt x="74" y="528"/>
                  </a:lnTo>
                  <a:lnTo>
                    <a:pt x="56" y="502"/>
                  </a:lnTo>
                  <a:lnTo>
                    <a:pt x="39" y="476"/>
                  </a:lnTo>
                  <a:lnTo>
                    <a:pt x="26" y="448"/>
                  </a:lnTo>
                  <a:lnTo>
                    <a:pt x="16" y="419"/>
                  </a:lnTo>
                  <a:lnTo>
                    <a:pt x="6" y="388"/>
                  </a:lnTo>
                  <a:lnTo>
                    <a:pt x="2" y="356"/>
                  </a:lnTo>
                  <a:lnTo>
                    <a:pt x="0" y="322"/>
                  </a:lnTo>
                  <a:lnTo>
                    <a:pt x="0" y="322"/>
                  </a:lnTo>
                  <a:lnTo>
                    <a:pt x="2" y="289"/>
                  </a:lnTo>
                  <a:lnTo>
                    <a:pt x="6" y="257"/>
                  </a:lnTo>
                  <a:lnTo>
                    <a:pt x="16" y="226"/>
                  </a:lnTo>
                  <a:lnTo>
                    <a:pt x="26" y="197"/>
                  </a:lnTo>
                  <a:lnTo>
                    <a:pt x="39" y="169"/>
                  </a:lnTo>
                  <a:lnTo>
                    <a:pt x="56" y="141"/>
                  </a:lnTo>
                  <a:lnTo>
                    <a:pt x="74" y="117"/>
                  </a:lnTo>
                  <a:lnTo>
                    <a:pt x="94" y="94"/>
                  </a:lnTo>
                  <a:lnTo>
                    <a:pt x="117" y="74"/>
                  </a:lnTo>
                  <a:lnTo>
                    <a:pt x="142" y="55"/>
                  </a:lnTo>
                  <a:lnTo>
                    <a:pt x="170" y="38"/>
                  </a:lnTo>
                  <a:lnTo>
                    <a:pt x="197" y="24"/>
                  </a:lnTo>
                  <a:lnTo>
                    <a:pt x="227" y="14"/>
                  </a:lnTo>
                  <a:lnTo>
                    <a:pt x="258" y="6"/>
                  </a:lnTo>
                  <a:lnTo>
                    <a:pt x="290" y="1"/>
                  </a:lnTo>
                  <a:lnTo>
                    <a:pt x="324" y="0"/>
                  </a:lnTo>
                  <a:lnTo>
                    <a:pt x="324" y="0"/>
                  </a:lnTo>
                  <a:lnTo>
                    <a:pt x="356" y="1"/>
                  </a:lnTo>
                  <a:lnTo>
                    <a:pt x="389" y="6"/>
                  </a:lnTo>
                  <a:lnTo>
                    <a:pt x="419" y="14"/>
                  </a:lnTo>
                  <a:lnTo>
                    <a:pt x="449" y="24"/>
                  </a:lnTo>
                  <a:lnTo>
                    <a:pt x="476" y="38"/>
                  </a:lnTo>
                  <a:lnTo>
                    <a:pt x="504" y="55"/>
                  </a:lnTo>
                  <a:lnTo>
                    <a:pt x="529" y="74"/>
                  </a:lnTo>
                  <a:lnTo>
                    <a:pt x="552" y="94"/>
                  </a:lnTo>
                  <a:lnTo>
                    <a:pt x="572" y="117"/>
                  </a:lnTo>
                  <a:lnTo>
                    <a:pt x="591" y="141"/>
                  </a:lnTo>
                  <a:lnTo>
                    <a:pt x="608" y="169"/>
                  </a:lnTo>
                  <a:lnTo>
                    <a:pt x="620" y="197"/>
                  </a:lnTo>
                  <a:lnTo>
                    <a:pt x="632" y="226"/>
                  </a:lnTo>
                  <a:lnTo>
                    <a:pt x="640" y="257"/>
                  </a:lnTo>
                  <a:lnTo>
                    <a:pt x="645" y="289"/>
                  </a:lnTo>
                  <a:lnTo>
                    <a:pt x="646" y="322"/>
                  </a:lnTo>
                  <a:lnTo>
                    <a:pt x="646" y="3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1" name="Google Shape;541;p71"/>
            <p:cNvSpPr/>
            <p:nvPr/>
          </p:nvSpPr>
          <p:spPr>
            <a:xfrm>
              <a:off x="393" y="1652"/>
              <a:ext cx="179" cy="179"/>
            </a:xfrm>
            <a:custGeom>
              <a:avLst/>
              <a:gdLst/>
              <a:ahLst/>
              <a:cxnLst/>
              <a:rect l="l" t="t" r="r" b="b"/>
              <a:pathLst>
                <a:path w="358" h="358" extrusionOk="0">
                  <a:moveTo>
                    <a:pt x="358" y="179"/>
                  </a:moveTo>
                  <a:lnTo>
                    <a:pt x="358" y="179"/>
                  </a:lnTo>
                  <a:lnTo>
                    <a:pt x="356" y="197"/>
                  </a:lnTo>
                  <a:lnTo>
                    <a:pt x="355" y="216"/>
                  </a:lnTo>
                  <a:lnTo>
                    <a:pt x="350" y="233"/>
                  </a:lnTo>
                  <a:lnTo>
                    <a:pt x="344" y="248"/>
                  </a:lnTo>
                  <a:lnTo>
                    <a:pt x="336" y="265"/>
                  </a:lnTo>
                  <a:lnTo>
                    <a:pt x="327" y="279"/>
                  </a:lnTo>
                  <a:lnTo>
                    <a:pt x="318" y="293"/>
                  </a:lnTo>
                  <a:lnTo>
                    <a:pt x="306" y="305"/>
                  </a:lnTo>
                  <a:lnTo>
                    <a:pt x="293" y="318"/>
                  </a:lnTo>
                  <a:lnTo>
                    <a:pt x="279" y="327"/>
                  </a:lnTo>
                  <a:lnTo>
                    <a:pt x="264" y="336"/>
                  </a:lnTo>
                  <a:lnTo>
                    <a:pt x="248" y="344"/>
                  </a:lnTo>
                  <a:lnTo>
                    <a:pt x="233" y="350"/>
                  </a:lnTo>
                  <a:lnTo>
                    <a:pt x="216" y="355"/>
                  </a:lnTo>
                  <a:lnTo>
                    <a:pt x="198" y="358"/>
                  </a:lnTo>
                  <a:lnTo>
                    <a:pt x="179" y="358"/>
                  </a:lnTo>
                  <a:lnTo>
                    <a:pt x="179" y="358"/>
                  </a:lnTo>
                  <a:lnTo>
                    <a:pt x="161" y="358"/>
                  </a:lnTo>
                  <a:lnTo>
                    <a:pt x="144" y="355"/>
                  </a:lnTo>
                  <a:lnTo>
                    <a:pt x="127" y="350"/>
                  </a:lnTo>
                  <a:lnTo>
                    <a:pt x="110" y="344"/>
                  </a:lnTo>
                  <a:lnTo>
                    <a:pt x="94" y="336"/>
                  </a:lnTo>
                  <a:lnTo>
                    <a:pt x="79" y="327"/>
                  </a:lnTo>
                  <a:lnTo>
                    <a:pt x="65" y="318"/>
                  </a:lnTo>
                  <a:lnTo>
                    <a:pt x="53" y="305"/>
                  </a:lnTo>
                  <a:lnTo>
                    <a:pt x="42" y="293"/>
                  </a:lnTo>
                  <a:lnTo>
                    <a:pt x="31" y="279"/>
                  </a:lnTo>
                  <a:lnTo>
                    <a:pt x="22" y="265"/>
                  </a:lnTo>
                  <a:lnTo>
                    <a:pt x="14" y="248"/>
                  </a:lnTo>
                  <a:lnTo>
                    <a:pt x="10" y="233"/>
                  </a:lnTo>
                  <a:lnTo>
                    <a:pt x="5" y="216"/>
                  </a:lnTo>
                  <a:lnTo>
                    <a:pt x="2" y="197"/>
                  </a:lnTo>
                  <a:lnTo>
                    <a:pt x="0" y="179"/>
                  </a:lnTo>
                  <a:lnTo>
                    <a:pt x="0" y="179"/>
                  </a:lnTo>
                  <a:lnTo>
                    <a:pt x="2" y="162"/>
                  </a:lnTo>
                  <a:lnTo>
                    <a:pt x="5" y="143"/>
                  </a:lnTo>
                  <a:lnTo>
                    <a:pt x="10" y="126"/>
                  </a:lnTo>
                  <a:lnTo>
                    <a:pt x="14" y="109"/>
                  </a:lnTo>
                  <a:lnTo>
                    <a:pt x="22" y="94"/>
                  </a:lnTo>
                  <a:lnTo>
                    <a:pt x="31" y="80"/>
                  </a:lnTo>
                  <a:lnTo>
                    <a:pt x="42" y="66"/>
                  </a:lnTo>
                  <a:lnTo>
                    <a:pt x="53" y="52"/>
                  </a:lnTo>
                  <a:lnTo>
                    <a:pt x="65" y="42"/>
                  </a:lnTo>
                  <a:lnTo>
                    <a:pt x="79" y="31"/>
                  </a:lnTo>
                  <a:lnTo>
                    <a:pt x="94" y="22"/>
                  </a:lnTo>
                  <a:lnTo>
                    <a:pt x="110" y="15"/>
                  </a:lnTo>
                  <a:lnTo>
                    <a:pt x="127" y="9"/>
                  </a:lnTo>
                  <a:lnTo>
                    <a:pt x="144" y="5"/>
                  </a:lnTo>
                  <a:lnTo>
                    <a:pt x="161" y="2"/>
                  </a:lnTo>
                  <a:lnTo>
                    <a:pt x="179" y="0"/>
                  </a:lnTo>
                  <a:lnTo>
                    <a:pt x="179" y="0"/>
                  </a:lnTo>
                  <a:lnTo>
                    <a:pt x="198" y="2"/>
                  </a:lnTo>
                  <a:lnTo>
                    <a:pt x="216" y="5"/>
                  </a:lnTo>
                  <a:lnTo>
                    <a:pt x="233" y="9"/>
                  </a:lnTo>
                  <a:lnTo>
                    <a:pt x="248" y="15"/>
                  </a:lnTo>
                  <a:lnTo>
                    <a:pt x="264" y="22"/>
                  </a:lnTo>
                  <a:lnTo>
                    <a:pt x="279" y="31"/>
                  </a:lnTo>
                  <a:lnTo>
                    <a:pt x="293" y="42"/>
                  </a:lnTo>
                  <a:lnTo>
                    <a:pt x="306" y="52"/>
                  </a:lnTo>
                  <a:lnTo>
                    <a:pt x="318" y="66"/>
                  </a:lnTo>
                  <a:lnTo>
                    <a:pt x="327" y="80"/>
                  </a:lnTo>
                  <a:lnTo>
                    <a:pt x="336" y="94"/>
                  </a:lnTo>
                  <a:lnTo>
                    <a:pt x="344" y="109"/>
                  </a:lnTo>
                  <a:lnTo>
                    <a:pt x="350" y="126"/>
                  </a:lnTo>
                  <a:lnTo>
                    <a:pt x="355" y="143"/>
                  </a:lnTo>
                  <a:lnTo>
                    <a:pt x="356" y="162"/>
                  </a:lnTo>
                  <a:lnTo>
                    <a:pt x="358" y="179"/>
                  </a:lnTo>
                  <a:lnTo>
                    <a:pt x="358" y="17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2" name="Google Shape;542;p71"/>
            <p:cNvSpPr/>
            <p:nvPr/>
          </p:nvSpPr>
          <p:spPr>
            <a:xfrm>
              <a:off x="335" y="1697"/>
              <a:ext cx="66" cy="89"/>
            </a:xfrm>
            <a:custGeom>
              <a:avLst/>
              <a:gdLst/>
              <a:ahLst/>
              <a:cxnLst/>
              <a:rect l="l" t="t" r="r" b="b"/>
              <a:pathLst>
                <a:path w="131" h="177" extrusionOk="0">
                  <a:moveTo>
                    <a:pt x="0" y="0"/>
                  </a:moveTo>
                  <a:lnTo>
                    <a:pt x="0" y="0"/>
                  </a:lnTo>
                  <a:lnTo>
                    <a:pt x="3" y="9"/>
                  </a:lnTo>
                  <a:lnTo>
                    <a:pt x="7" y="18"/>
                  </a:lnTo>
                  <a:lnTo>
                    <a:pt x="14" y="29"/>
                  </a:lnTo>
                  <a:lnTo>
                    <a:pt x="23" y="42"/>
                  </a:lnTo>
                  <a:lnTo>
                    <a:pt x="35" y="51"/>
                  </a:lnTo>
                  <a:lnTo>
                    <a:pt x="41" y="55"/>
                  </a:lnTo>
                  <a:lnTo>
                    <a:pt x="49" y="59"/>
                  </a:lnTo>
                  <a:lnTo>
                    <a:pt x="58" y="60"/>
                  </a:lnTo>
                  <a:lnTo>
                    <a:pt x="67" y="60"/>
                  </a:lnTo>
                  <a:lnTo>
                    <a:pt x="67" y="60"/>
                  </a:lnTo>
                  <a:lnTo>
                    <a:pt x="84" y="59"/>
                  </a:lnTo>
                  <a:lnTo>
                    <a:pt x="98" y="54"/>
                  </a:lnTo>
                  <a:lnTo>
                    <a:pt x="111" y="48"/>
                  </a:lnTo>
                  <a:lnTo>
                    <a:pt x="118" y="42"/>
                  </a:lnTo>
                  <a:lnTo>
                    <a:pt x="125" y="34"/>
                  </a:lnTo>
                  <a:lnTo>
                    <a:pt x="129" y="28"/>
                  </a:lnTo>
                  <a:lnTo>
                    <a:pt x="131" y="23"/>
                  </a:lnTo>
                  <a:lnTo>
                    <a:pt x="123" y="136"/>
                  </a:lnTo>
                  <a:lnTo>
                    <a:pt x="123" y="136"/>
                  </a:lnTo>
                  <a:lnTo>
                    <a:pt x="120" y="129"/>
                  </a:lnTo>
                  <a:lnTo>
                    <a:pt x="117" y="125"/>
                  </a:lnTo>
                  <a:lnTo>
                    <a:pt x="111" y="117"/>
                  </a:lnTo>
                  <a:lnTo>
                    <a:pt x="103" y="111"/>
                  </a:lnTo>
                  <a:lnTo>
                    <a:pt x="92" y="105"/>
                  </a:lnTo>
                  <a:lnTo>
                    <a:pt x="80" y="102"/>
                  </a:lnTo>
                  <a:lnTo>
                    <a:pt x="63" y="100"/>
                  </a:lnTo>
                  <a:lnTo>
                    <a:pt x="63" y="100"/>
                  </a:lnTo>
                  <a:lnTo>
                    <a:pt x="55" y="100"/>
                  </a:lnTo>
                  <a:lnTo>
                    <a:pt x="47" y="103"/>
                  </a:lnTo>
                  <a:lnTo>
                    <a:pt x="40" y="106"/>
                  </a:lnTo>
                  <a:lnTo>
                    <a:pt x="34" y="111"/>
                  </a:lnTo>
                  <a:lnTo>
                    <a:pt x="27" y="117"/>
                  </a:lnTo>
                  <a:lnTo>
                    <a:pt x="23" y="125"/>
                  </a:lnTo>
                  <a:lnTo>
                    <a:pt x="14" y="139"/>
                  </a:lnTo>
                  <a:lnTo>
                    <a:pt x="7" y="153"/>
                  </a:lnTo>
                  <a:lnTo>
                    <a:pt x="3" y="165"/>
                  </a:lnTo>
                  <a:lnTo>
                    <a:pt x="0" y="177"/>
                  </a:lnTo>
                  <a:lnTo>
                    <a:pt x="0"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3" name="Google Shape;543;p71"/>
            <p:cNvSpPr/>
            <p:nvPr/>
          </p:nvSpPr>
          <p:spPr>
            <a:xfrm>
              <a:off x="557" y="1713"/>
              <a:ext cx="323" cy="323"/>
            </a:xfrm>
            <a:custGeom>
              <a:avLst/>
              <a:gdLst/>
              <a:ahLst/>
              <a:cxnLst/>
              <a:rect l="l" t="t" r="r" b="b"/>
              <a:pathLst>
                <a:path w="646" h="646" extrusionOk="0">
                  <a:moveTo>
                    <a:pt x="646" y="324"/>
                  </a:moveTo>
                  <a:lnTo>
                    <a:pt x="646" y="324"/>
                  </a:lnTo>
                  <a:lnTo>
                    <a:pt x="644" y="356"/>
                  </a:lnTo>
                  <a:lnTo>
                    <a:pt x="639" y="388"/>
                  </a:lnTo>
                  <a:lnTo>
                    <a:pt x="632" y="419"/>
                  </a:lnTo>
                  <a:lnTo>
                    <a:pt x="621" y="448"/>
                  </a:lnTo>
                  <a:lnTo>
                    <a:pt x="607" y="476"/>
                  </a:lnTo>
                  <a:lnTo>
                    <a:pt x="590" y="504"/>
                  </a:lnTo>
                  <a:lnTo>
                    <a:pt x="572" y="529"/>
                  </a:lnTo>
                  <a:lnTo>
                    <a:pt x="552" y="552"/>
                  </a:lnTo>
                  <a:lnTo>
                    <a:pt x="528" y="572"/>
                  </a:lnTo>
                  <a:lnTo>
                    <a:pt x="504" y="590"/>
                  </a:lnTo>
                  <a:lnTo>
                    <a:pt x="476" y="607"/>
                  </a:lnTo>
                  <a:lnTo>
                    <a:pt x="448" y="621"/>
                  </a:lnTo>
                  <a:lnTo>
                    <a:pt x="419" y="632"/>
                  </a:lnTo>
                  <a:lnTo>
                    <a:pt x="388" y="640"/>
                  </a:lnTo>
                  <a:lnTo>
                    <a:pt x="356" y="644"/>
                  </a:lnTo>
                  <a:lnTo>
                    <a:pt x="323" y="646"/>
                  </a:lnTo>
                  <a:lnTo>
                    <a:pt x="323" y="646"/>
                  </a:lnTo>
                  <a:lnTo>
                    <a:pt x="289" y="644"/>
                  </a:lnTo>
                  <a:lnTo>
                    <a:pt x="257" y="640"/>
                  </a:lnTo>
                  <a:lnTo>
                    <a:pt x="226" y="632"/>
                  </a:lnTo>
                  <a:lnTo>
                    <a:pt x="197" y="621"/>
                  </a:lnTo>
                  <a:lnTo>
                    <a:pt x="169" y="607"/>
                  </a:lnTo>
                  <a:lnTo>
                    <a:pt x="143" y="590"/>
                  </a:lnTo>
                  <a:lnTo>
                    <a:pt x="117" y="572"/>
                  </a:lnTo>
                  <a:lnTo>
                    <a:pt x="95" y="552"/>
                  </a:lnTo>
                  <a:lnTo>
                    <a:pt x="74" y="529"/>
                  </a:lnTo>
                  <a:lnTo>
                    <a:pt x="55" y="504"/>
                  </a:lnTo>
                  <a:lnTo>
                    <a:pt x="40" y="476"/>
                  </a:lnTo>
                  <a:lnTo>
                    <a:pt x="26" y="448"/>
                  </a:lnTo>
                  <a:lnTo>
                    <a:pt x="15" y="419"/>
                  </a:lnTo>
                  <a:lnTo>
                    <a:pt x="7" y="388"/>
                  </a:lnTo>
                  <a:lnTo>
                    <a:pt x="1" y="356"/>
                  </a:lnTo>
                  <a:lnTo>
                    <a:pt x="0" y="324"/>
                  </a:lnTo>
                  <a:lnTo>
                    <a:pt x="0" y="324"/>
                  </a:lnTo>
                  <a:lnTo>
                    <a:pt x="1" y="290"/>
                  </a:lnTo>
                  <a:lnTo>
                    <a:pt x="7" y="257"/>
                  </a:lnTo>
                  <a:lnTo>
                    <a:pt x="15" y="226"/>
                  </a:lnTo>
                  <a:lnTo>
                    <a:pt x="26" y="197"/>
                  </a:lnTo>
                  <a:lnTo>
                    <a:pt x="40" y="169"/>
                  </a:lnTo>
                  <a:lnTo>
                    <a:pt x="55" y="143"/>
                  </a:lnTo>
                  <a:lnTo>
                    <a:pt x="74" y="117"/>
                  </a:lnTo>
                  <a:lnTo>
                    <a:pt x="95" y="95"/>
                  </a:lnTo>
                  <a:lnTo>
                    <a:pt x="117" y="74"/>
                  </a:lnTo>
                  <a:lnTo>
                    <a:pt x="143" y="55"/>
                  </a:lnTo>
                  <a:lnTo>
                    <a:pt x="169" y="40"/>
                  </a:lnTo>
                  <a:lnTo>
                    <a:pt x="197" y="26"/>
                  </a:lnTo>
                  <a:lnTo>
                    <a:pt x="226" y="15"/>
                  </a:lnTo>
                  <a:lnTo>
                    <a:pt x="257" y="8"/>
                  </a:lnTo>
                  <a:lnTo>
                    <a:pt x="289" y="1"/>
                  </a:lnTo>
                  <a:lnTo>
                    <a:pt x="323" y="0"/>
                  </a:lnTo>
                  <a:lnTo>
                    <a:pt x="323" y="0"/>
                  </a:lnTo>
                  <a:lnTo>
                    <a:pt x="356" y="1"/>
                  </a:lnTo>
                  <a:lnTo>
                    <a:pt x="388" y="8"/>
                  </a:lnTo>
                  <a:lnTo>
                    <a:pt x="419" y="15"/>
                  </a:lnTo>
                  <a:lnTo>
                    <a:pt x="448" y="26"/>
                  </a:lnTo>
                  <a:lnTo>
                    <a:pt x="476" y="40"/>
                  </a:lnTo>
                  <a:lnTo>
                    <a:pt x="504" y="55"/>
                  </a:lnTo>
                  <a:lnTo>
                    <a:pt x="528" y="74"/>
                  </a:lnTo>
                  <a:lnTo>
                    <a:pt x="552" y="95"/>
                  </a:lnTo>
                  <a:lnTo>
                    <a:pt x="572" y="117"/>
                  </a:lnTo>
                  <a:lnTo>
                    <a:pt x="590" y="143"/>
                  </a:lnTo>
                  <a:lnTo>
                    <a:pt x="607" y="169"/>
                  </a:lnTo>
                  <a:lnTo>
                    <a:pt x="621" y="197"/>
                  </a:lnTo>
                  <a:lnTo>
                    <a:pt x="632" y="226"/>
                  </a:lnTo>
                  <a:lnTo>
                    <a:pt x="639" y="257"/>
                  </a:lnTo>
                  <a:lnTo>
                    <a:pt x="644" y="290"/>
                  </a:lnTo>
                  <a:lnTo>
                    <a:pt x="646" y="324"/>
                  </a:lnTo>
                  <a:lnTo>
                    <a:pt x="646" y="3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4" name="Google Shape;544;p71"/>
            <p:cNvSpPr/>
            <p:nvPr/>
          </p:nvSpPr>
          <p:spPr>
            <a:xfrm>
              <a:off x="930" y="1785"/>
              <a:ext cx="179" cy="178"/>
            </a:xfrm>
            <a:custGeom>
              <a:avLst/>
              <a:gdLst/>
              <a:ahLst/>
              <a:cxnLst/>
              <a:rect l="l" t="t" r="r" b="b"/>
              <a:pathLst>
                <a:path w="358" h="356" extrusionOk="0">
                  <a:moveTo>
                    <a:pt x="358" y="179"/>
                  </a:moveTo>
                  <a:lnTo>
                    <a:pt x="358" y="179"/>
                  </a:lnTo>
                  <a:lnTo>
                    <a:pt x="358" y="196"/>
                  </a:lnTo>
                  <a:lnTo>
                    <a:pt x="354" y="214"/>
                  </a:lnTo>
                  <a:lnTo>
                    <a:pt x="350" y="231"/>
                  </a:lnTo>
                  <a:lnTo>
                    <a:pt x="344" y="248"/>
                  </a:lnTo>
                  <a:lnTo>
                    <a:pt x="336" y="263"/>
                  </a:lnTo>
                  <a:lnTo>
                    <a:pt x="327" y="277"/>
                  </a:lnTo>
                  <a:lnTo>
                    <a:pt x="317" y="291"/>
                  </a:lnTo>
                  <a:lnTo>
                    <a:pt x="305" y="305"/>
                  </a:lnTo>
                  <a:lnTo>
                    <a:pt x="293" y="316"/>
                  </a:lnTo>
                  <a:lnTo>
                    <a:pt x="279" y="327"/>
                  </a:lnTo>
                  <a:lnTo>
                    <a:pt x="265" y="336"/>
                  </a:lnTo>
                  <a:lnTo>
                    <a:pt x="248" y="342"/>
                  </a:lnTo>
                  <a:lnTo>
                    <a:pt x="233" y="348"/>
                  </a:lnTo>
                  <a:lnTo>
                    <a:pt x="216" y="353"/>
                  </a:lnTo>
                  <a:lnTo>
                    <a:pt x="197" y="356"/>
                  </a:lnTo>
                  <a:lnTo>
                    <a:pt x="179" y="356"/>
                  </a:lnTo>
                  <a:lnTo>
                    <a:pt x="179" y="356"/>
                  </a:lnTo>
                  <a:lnTo>
                    <a:pt x="160" y="356"/>
                  </a:lnTo>
                  <a:lnTo>
                    <a:pt x="143" y="353"/>
                  </a:lnTo>
                  <a:lnTo>
                    <a:pt x="126" y="348"/>
                  </a:lnTo>
                  <a:lnTo>
                    <a:pt x="109" y="342"/>
                  </a:lnTo>
                  <a:lnTo>
                    <a:pt x="94" y="336"/>
                  </a:lnTo>
                  <a:lnTo>
                    <a:pt x="80" y="327"/>
                  </a:lnTo>
                  <a:lnTo>
                    <a:pt x="66" y="316"/>
                  </a:lnTo>
                  <a:lnTo>
                    <a:pt x="52" y="305"/>
                  </a:lnTo>
                  <a:lnTo>
                    <a:pt x="41" y="291"/>
                  </a:lnTo>
                  <a:lnTo>
                    <a:pt x="31" y="277"/>
                  </a:lnTo>
                  <a:lnTo>
                    <a:pt x="21" y="263"/>
                  </a:lnTo>
                  <a:lnTo>
                    <a:pt x="15" y="248"/>
                  </a:lnTo>
                  <a:lnTo>
                    <a:pt x="9" y="231"/>
                  </a:lnTo>
                  <a:lnTo>
                    <a:pt x="4" y="214"/>
                  </a:lnTo>
                  <a:lnTo>
                    <a:pt x="1" y="196"/>
                  </a:lnTo>
                  <a:lnTo>
                    <a:pt x="0" y="179"/>
                  </a:lnTo>
                  <a:lnTo>
                    <a:pt x="0" y="179"/>
                  </a:lnTo>
                  <a:lnTo>
                    <a:pt x="1" y="160"/>
                  </a:lnTo>
                  <a:lnTo>
                    <a:pt x="4" y="142"/>
                  </a:lnTo>
                  <a:lnTo>
                    <a:pt x="9" y="125"/>
                  </a:lnTo>
                  <a:lnTo>
                    <a:pt x="15" y="109"/>
                  </a:lnTo>
                  <a:lnTo>
                    <a:pt x="21" y="92"/>
                  </a:lnTo>
                  <a:lnTo>
                    <a:pt x="31" y="78"/>
                  </a:lnTo>
                  <a:lnTo>
                    <a:pt x="41" y="64"/>
                  </a:lnTo>
                  <a:lnTo>
                    <a:pt x="52" y="52"/>
                  </a:lnTo>
                  <a:lnTo>
                    <a:pt x="66" y="40"/>
                  </a:lnTo>
                  <a:lnTo>
                    <a:pt x="80" y="31"/>
                  </a:lnTo>
                  <a:lnTo>
                    <a:pt x="94" y="21"/>
                  </a:lnTo>
                  <a:lnTo>
                    <a:pt x="109" y="14"/>
                  </a:lnTo>
                  <a:lnTo>
                    <a:pt x="126" y="7"/>
                  </a:lnTo>
                  <a:lnTo>
                    <a:pt x="143" y="3"/>
                  </a:lnTo>
                  <a:lnTo>
                    <a:pt x="160" y="0"/>
                  </a:lnTo>
                  <a:lnTo>
                    <a:pt x="179" y="0"/>
                  </a:lnTo>
                  <a:lnTo>
                    <a:pt x="179" y="0"/>
                  </a:lnTo>
                  <a:lnTo>
                    <a:pt x="197" y="0"/>
                  </a:lnTo>
                  <a:lnTo>
                    <a:pt x="216" y="3"/>
                  </a:lnTo>
                  <a:lnTo>
                    <a:pt x="233" y="7"/>
                  </a:lnTo>
                  <a:lnTo>
                    <a:pt x="248" y="14"/>
                  </a:lnTo>
                  <a:lnTo>
                    <a:pt x="265" y="21"/>
                  </a:lnTo>
                  <a:lnTo>
                    <a:pt x="279" y="31"/>
                  </a:lnTo>
                  <a:lnTo>
                    <a:pt x="293" y="40"/>
                  </a:lnTo>
                  <a:lnTo>
                    <a:pt x="305" y="52"/>
                  </a:lnTo>
                  <a:lnTo>
                    <a:pt x="317" y="64"/>
                  </a:lnTo>
                  <a:lnTo>
                    <a:pt x="327" y="78"/>
                  </a:lnTo>
                  <a:lnTo>
                    <a:pt x="336" y="92"/>
                  </a:lnTo>
                  <a:lnTo>
                    <a:pt x="344" y="109"/>
                  </a:lnTo>
                  <a:lnTo>
                    <a:pt x="350" y="125"/>
                  </a:lnTo>
                  <a:lnTo>
                    <a:pt x="354" y="142"/>
                  </a:lnTo>
                  <a:lnTo>
                    <a:pt x="358" y="160"/>
                  </a:lnTo>
                  <a:lnTo>
                    <a:pt x="358" y="179"/>
                  </a:lnTo>
                  <a:lnTo>
                    <a:pt x="358" y="17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5" name="Google Shape;545;p71"/>
            <p:cNvSpPr/>
            <p:nvPr/>
          </p:nvSpPr>
          <p:spPr>
            <a:xfrm>
              <a:off x="873" y="1830"/>
              <a:ext cx="65" cy="89"/>
            </a:xfrm>
            <a:custGeom>
              <a:avLst/>
              <a:gdLst/>
              <a:ahLst/>
              <a:cxnLst/>
              <a:rect l="l" t="t" r="r" b="b"/>
              <a:pathLst>
                <a:path w="131" h="179" extrusionOk="0">
                  <a:moveTo>
                    <a:pt x="2" y="0"/>
                  </a:moveTo>
                  <a:lnTo>
                    <a:pt x="2" y="0"/>
                  </a:lnTo>
                  <a:lnTo>
                    <a:pt x="5" y="9"/>
                  </a:lnTo>
                  <a:lnTo>
                    <a:pt x="8" y="20"/>
                  </a:lnTo>
                  <a:lnTo>
                    <a:pt x="14" y="31"/>
                  </a:lnTo>
                  <a:lnTo>
                    <a:pt x="23" y="42"/>
                  </a:lnTo>
                  <a:lnTo>
                    <a:pt x="36" y="51"/>
                  </a:lnTo>
                  <a:lnTo>
                    <a:pt x="42" y="56"/>
                  </a:lnTo>
                  <a:lnTo>
                    <a:pt x="50" y="59"/>
                  </a:lnTo>
                  <a:lnTo>
                    <a:pt x="59" y="60"/>
                  </a:lnTo>
                  <a:lnTo>
                    <a:pt x="68" y="62"/>
                  </a:lnTo>
                  <a:lnTo>
                    <a:pt x="68" y="62"/>
                  </a:lnTo>
                  <a:lnTo>
                    <a:pt x="85" y="59"/>
                  </a:lnTo>
                  <a:lnTo>
                    <a:pt x="100" y="56"/>
                  </a:lnTo>
                  <a:lnTo>
                    <a:pt x="111" y="49"/>
                  </a:lnTo>
                  <a:lnTo>
                    <a:pt x="119" y="42"/>
                  </a:lnTo>
                  <a:lnTo>
                    <a:pt x="125" y="36"/>
                  </a:lnTo>
                  <a:lnTo>
                    <a:pt x="130" y="29"/>
                  </a:lnTo>
                  <a:lnTo>
                    <a:pt x="131" y="23"/>
                  </a:lnTo>
                  <a:lnTo>
                    <a:pt x="124" y="136"/>
                  </a:lnTo>
                  <a:lnTo>
                    <a:pt x="124" y="136"/>
                  </a:lnTo>
                  <a:lnTo>
                    <a:pt x="120" y="131"/>
                  </a:lnTo>
                  <a:lnTo>
                    <a:pt x="117" y="125"/>
                  </a:lnTo>
                  <a:lnTo>
                    <a:pt x="111" y="119"/>
                  </a:lnTo>
                  <a:lnTo>
                    <a:pt x="104" y="111"/>
                  </a:lnTo>
                  <a:lnTo>
                    <a:pt x="93" y="107"/>
                  </a:lnTo>
                  <a:lnTo>
                    <a:pt x="80" y="102"/>
                  </a:lnTo>
                  <a:lnTo>
                    <a:pt x="65" y="100"/>
                  </a:lnTo>
                  <a:lnTo>
                    <a:pt x="65" y="100"/>
                  </a:lnTo>
                  <a:lnTo>
                    <a:pt x="56" y="100"/>
                  </a:lnTo>
                  <a:lnTo>
                    <a:pt x="48" y="103"/>
                  </a:lnTo>
                  <a:lnTo>
                    <a:pt x="42" y="108"/>
                  </a:lnTo>
                  <a:lnTo>
                    <a:pt x="34" y="113"/>
                  </a:lnTo>
                  <a:lnTo>
                    <a:pt x="28" y="119"/>
                  </a:lnTo>
                  <a:lnTo>
                    <a:pt x="23" y="125"/>
                  </a:lnTo>
                  <a:lnTo>
                    <a:pt x="14" y="139"/>
                  </a:lnTo>
                  <a:lnTo>
                    <a:pt x="8" y="154"/>
                  </a:lnTo>
                  <a:lnTo>
                    <a:pt x="3" y="167"/>
                  </a:lnTo>
                  <a:lnTo>
                    <a:pt x="0" y="179"/>
                  </a:lnTo>
                  <a:lnTo>
                    <a:pt x="2"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6" name="Google Shape;546;p71"/>
            <p:cNvSpPr/>
            <p:nvPr/>
          </p:nvSpPr>
          <p:spPr>
            <a:xfrm>
              <a:off x="892" y="2072"/>
              <a:ext cx="331" cy="332"/>
            </a:xfrm>
            <a:custGeom>
              <a:avLst/>
              <a:gdLst/>
              <a:ahLst/>
              <a:cxnLst/>
              <a:rect l="l" t="t" r="r" b="b"/>
              <a:pathLst>
                <a:path w="661" h="663" extrusionOk="0">
                  <a:moveTo>
                    <a:pt x="661" y="332"/>
                  </a:moveTo>
                  <a:lnTo>
                    <a:pt x="661" y="332"/>
                  </a:lnTo>
                  <a:lnTo>
                    <a:pt x="660" y="366"/>
                  </a:lnTo>
                  <a:lnTo>
                    <a:pt x="653" y="398"/>
                  </a:lnTo>
                  <a:lnTo>
                    <a:pt x="646" y="430"/>
                  </a:lnTo>
                  <a:lnTo>
                    <a:pt x="635" y="461"/>
                  </a:lnTo>
                  <a:lnTo>
                    <a:pt x="621" y="489"/>
                  </a:lnTo>
                  <a:lnTo>
                    <a:pt x="604" y="517"/>
                  </a:lnTo>
                  <a:lnTo>
                    <a:pt x="586" y="543"/>
                  </a:lnTo>
                  <a:lnTo>
                    <a:pt x="564" y="566"/>
                  </a:lnTo>
                  <a:lnTo>
                    <a:pt x="541" y="588"/>
                  </a:lnTo>
                  <a:lnTo>
                    <a:pt x="515" y="606"/>
                  </a:lnTo>
                  <a:lnTo>
                    <a:pt x="487" y="623"/>
                  </a:lnTo>
                  <a:lnTo>
                    <a:pt x="459" y="637"/>
                  </a:lnTo>
                  <a:lnTo>
                    <a:pt x="428" y="648"/>
                  </a:lnTo>
                  <a:lnTo>
                    <a:pt x="396" y="655"/>
                  </a:lnTo>
                  <a:lnTo>
                    <a:pt x="364" y="662"/>
                  </a:lnTo>
                  <a:lnTo>
                    <a:pt x="330" y="663"/>
                  </a:lnTo>
                  <a:lnTo>
                    <a:pt x="330" y="663"/>
                  </a:lnTo>
                  <a:lnTo>
                    <a:pt x="296" y="662"/>
                  </a:lnTo>
                  <a:lnTo>
                    <a:pt x="263" y="655"/>
                  </a:lnTo>
                  <a:lnTo>
                    <a:pt x="231" y="648"/>
                  </a:lnTo>
                  <a:lnTo>
                    <a:pt x="202" y="637"/>
                  </a:lnTo>
                  <a:lnTo>
                    <a:pt x="172" y="623"/>
                  </a:lnTo>
                  <a:lnTo>
                    <a:pt x="145" y="606"/>
                  </a:lnTo>
                  <a:lnTo>
                    <a:pt x="120" y="588"/>
                  </a:lnTo>
                  <a:lnTo>
                    <a:pt x="95" y="566"/>
                  </a:lnTo>
                  <a:lnTo>
                    <a:pt x="75" y="543"/>
                  </a:lnTo>
                  <a:lnTo>
                    <a:pt x="55" y="517"/>
                  </a:lnTo>
                  <a:lnTo>
                    <a:pt x="38" y="489"/>
                  </a:lnTo>
                  <a:lnTo>
                    <a:pt x="24" y="461"/>
                  </a:lnTo>
                  <a:lnTo>
                    <a:pt x="14" y="430"/>
                  </a:lnTo>
                  <a:lnTo>
                    <a:pt x="6" y="398"/>
                  </a:lnTo>
                  <a:lnTo>
                    <a:pt x="1" y="366"/>
                  </a:lnTo>
                  <a:lnTo>
                    <a:pt x="0" y="332"/>
                  </a:lnTo>
                  <a:lnTo>
                    <a:pt x="0" y="332"/>
                  </a:lnTo>
                  <a:lnTo>
                    <a:pt x="1" y="298"/>
                  </a:lnTo>
                  <a:lnTo>
                    <a:pt x="6" y="265"/>
                  </a:lnTo>
                  <a:lnTo>
                    <a:pt x="14" y="233"/>
                  </a:lnTo>
                  <a:lnTo>
                    <a:pt x="24" y="204"/>
                  </a:lnTo>
                  <a:lnTo>
                    <a:pt x="38" y="174"/>
                  </a:lnTo>
                  <a:lnTo>
                    <a:pt x="55" y="147"/>
                  </a:lnTo>
                  <a:lnTo>
                    <a:pt x="75" y="122"/>
                  </a:lnTo>
                  <a:lnTo>
                    <a:pt x="95" y="97"/>
                  </a:lnTo>
                  <a:lnTo>
                    <a:pt x="120" y="76"/>
                  </a:lnTo>
                  <a:lnTo>
                    <a:pt x="145" y="57"/>
                  </a:lnTo>
                  <a:lnTo>
                    <a:pt x="172" y="40"/>
                  </a:lnTo>
                  <a:lnTo>
                    <a:pt x="202" y="26"/>
                  </a:lnTo>
                  <a:lnTo>
                    <a:pt x="231" y="16"/>
                  </a:lnTo>
                  <a:lnTo>
                    <a:pt x="263" y="8"/>
                  </a:lnTo>
                  <a:lnTo>
                    <a:pt x="296" y="3"/>
                  </a:lnTo>
                  <a:lnTo>
                    <a:pt x="330" y="0"/>
                  </a:lnTo>
                  <a:lnTo>
                    <a:pt x="330" y="0"/>
                  </a:lnTo>
                  <a:lnTo>
                    <a:pt x="364" y="3"/>
                  </a:lnTo>
                  <a:lnTo>
                    <a:pt x="396" y="8"/>
                  </a:lnTo>
                  <a:lnTo>
                    <a:pt x="428" y="16"/>
                  </a:lnTo>
                  <a:lnTo>
                    <a:pt x="459" y="26"/>
                  </a:lnTo>
                  <a:lnTo>
                    <a:pt x="487" y="40"/>
                  </a:lnTo>
                  <a:lnTo>
                    <a:pt x="515" y="57"/>
                  </a:lnTo>
                  <a:lnTo>
                    <a:pt x="541" y="76"/>
                  </a:lnTo>
                  <a:lnTo>
                    <a:pt x="564" y="97"/>
                  </a:lnTo>
                  <a:lnTo>
                    <a:pt x="586" y="122"/>
                  </a:lnTo>
                  <a:lnTo>
                    <a:pt x="604" y="147"/>
                  </a:lnTo>
                  <a:lnTo>
                    <a:pt x="621" y="174"/>
                  </a:lnTo>
                  <a:lnTo>
                    <a:pt x="635" y="204"/>
                  </a:lnTo>
                  <a:lnTo>
                    <a:pt x="646" y="233"/>
                  </a:lnTo>
                  <a:lnTo>
                    <a:pt x="653" y="265"/>
                  </a:lnTo>
                  <a:lnTo>
                    <a:pt x="660" y="298"/>
                  </a:lnTo>
                  <a:lnTo>
                    <a:pt x="661" y="332"/>
                  </a:lnTo>
                  <a:lnTo>
                    <a:pt x="661" y="33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7" name="Google Shape;547;p71"/>
            <p:cNvSpPr/>
            <p:nvPr/>
          </p:nvSpPr>
          <p:spPr>
            <a:xfrm>
              <a:off x="1274" y="2146"/>
              <a:ext cx="183" cy="184"/>
            </a:xfrm>
            <a:custGeom>
              <a:avLst/>
              <a:gdLst/>
              <a:ahLst/>
              <a:cxnLst/>
              <a:rect l="l" t="t" r="r" b="b"/>
              <a:pathLst>
                <a:path w="366" h="367" extrusionOk="0">
                  <a:moveTo>
                    <a:pt x="366" y="184"/>
                  </a:moveTo>
                  <a:lnTo>
                    <a:pt x="366" y="184"/>
                  </a:lnTo>
                  <a:lnTo>
                    <a:pt x="366" y="202"/>
                  </a:lnTo>
                  <a:lnTo>
                    <a:pt x="363" y="221"/>
                  </a:lnTo>
                  <a:lnTo>
                    <a:pt x="358" y="238"/>
                  </a:lnTo>
                  <a:lnTo>
                    <a:pt x="352" y="255"/>
                  </a:lnTo>
                  <a:lnTo>
                    <a:pt x="344" y="272"/>
                  </a:lnTo>
                  <a:lnTo>
                    <a:pt x="335" y="285"/>
                  </a:lnTo>
                  <a:lnTo>
                    <a:pt x="324" y="301"/>
                  </a:lnTo>
                  <a:lnTo>
                    <a:pt x="312" y="313"/>
                  </a:lnTo>
                  <a:lnTo>
                    <a:pt x="300" y="326"/>
                  </a:lnTo>
                  <a:lnTo>
                    <a:pt x="286" y="335"/>
                  </a:lnTo>
                  <a:lnTo>
                    <a:pt x="270" y="344"/>
                  </a:lnTo>
                  <a:lnTo>
                    <a:pt x="255" y="352"/>
                  </a:lnTo>
                  <a:lnTo>
                    <a:pt x="238" y="358"/>
                  </a:lnTo>
                  <a:lnTo>
                    <a:pt x="219" y="363"/>
                  </a:lnTo>
                  <a:lnTo>
                    <a:pt x="202" y="366"/>
                  </a:lnTo>
                  <a:lnTo>
                    <a:pt x="182" y="367"/>
                  </a:lnTo>
                  <a:lnTo>
                    <a:pt x="182" y="367"/>
                  </a:lnTo>
                  <a:lnTo>
                    <a:pt x="164" y="366"/>
                  </a:lnTo>
                  <a:lnTo>
                    <a:pt x="147" y="363"/>
                  </a:lnTo>
                  <a:lnTo>
                    <a:pt x="128" y="358"/>
                  </a:lnTo>
                  <a:lnTo>
                    <a:pt x="111" y="352"/>
                  </a:lnTo>
                  <a:lnTo>
                    <a:pt x="96" y="344"/>
                  </a:lnTo>
                  <a:lnTo>
                    <a:pt x="81" y="335"/>
                  </a:lnTo>
                  <a:lnTo>
                    <a:pt x="67" y="326"/>
                  </a:lnTo>
                  <a:lnTo>
                    <a:pt x="53" y="313"/>
                  </a:lnTo>
                  <a:lnTo>
                    <a:pt x="42" y="301"/>
                  </a:lnTo>
                  <a:lnTo>
                    <a:pt x="31" y="285"/>
                  </a:lnTo>
                  <a:lnTo>
                    <a:pt x="22" y="272"/>
                  </a:lnTo>
                  <a:lnTo>
                    <a:pt x="14" y="255"/>
                  </a:lnTo>
                  <a:lnTo>
                    <a:pt x="8" y="238"/>
                  </a:lnTo>
                  <a:lnTo>
                    <a:pt x="4" y="221"/>
                  </a:lnTo>
                  <a:lnTo>
                    <a:pt x="0" y="202"/>
                  </a:lnTo>
                  <a:lnTo>
                    <a:pt x="0" y="184"/>
                  </a:lnTo>
                  <a:lnTo>
                    <a:pt x="0" y="184"/>
                  </a:lnTo>
                  <a:lnTo>
                    <a:pt x="0" y="165"/>
                  </a:lnTo>
                  <a:lnTo>
                    <a:pt x="4" y="147"/>
                  </a:lnTo>
                  <a:lnTo>
                    <a:pt x="8" y="130"/>
                  </a:lnTo>
                  <a:lnTo>
                    <a:pt x="14" y="113"/>
                  </a:lnTo>
                  <a:lnTo>
                    <a:pt x="22" y="96"/>
                  </a:lnTo>
                  <a:lnTo>
                    <a:pt x="31" y="82"/>
                  </a:lnTo>
                  <a:lnTo>
                    <a:pt x="42" y="68"/>
                  </a:lnTo>
                  <a:lnTo>
                    <a:pt x="53" y="54"/>
                  </a:lnTo>
                  <a:lnTo>
                    <a:pt x="67" y="42"/>
                  </a:lnTo>
                  <a:lnTo>
                    <a:pt x="81" y="33"/>
                  </a:lnTo>
                  <a:lnTo>
                    <a:pt x="96" y="23"/>
                  </a:lnTo>
                  <a:lnTo>
                    <a:pt x="111" y="16"/>
                  </a:lnTo>
                  <a:lnTo>
                    <a:pt x="128" y="9"/>
                  </a:lnTo>
                  <a:lnTo>
                    <a:pt x="147" y="5"/>
                  </a:lnTo>
                  <a:lnTo>
                    <a:pt x="164" y="2"/>
                  </a:lnTo>
                  <a:lnTo>
                    <a:pt x="182" y="0"/>
                  </a:lnTo>
                  <a:lnTo>
                    <a:pt x="182" y="0"/>
                  </a:lnTo>
                  <a:lnTo>
                    <a:pt x="202" y="2"/>
                  </a:lnTo>
                  <a:lnTo>
                    <a:pt x="219" y="5"/>
                  </a:lnTo>
                  <a:lnTo>
                    <a:pt x="238" y="9"/>
                  </a:lnTo>
                  <a:lnTo>
                    <a:pt x="255" y="16"/>
                  </a:lnTo>
                  <a:lnTo>
                    <a:pt x="270" y="23"/>
                  </a:lnTo>
                  <a:lnTo>
                    <a:pt x="286" y="33"/>
                  </a:lnTo>
                  <a:lnTo>
                    <a:pt x="300" y="42"/>
                  </a:lnTo>
                  <a:lnTo>
                    <a:pt x="312" y="54"/>
                  </a:lnTo>
                  <a:lnTo>
                    <a:pt x="324" y="68"/>
                  </a:lnTo>
                  <a:lnTo>
                    <a:pt x="335" y="82"/>
                  </a:lnTo>
                  <a:lnTo>
                    <a:pt x="344" y="96"/>
                  </a:lnTo>
                  <a:lnTo>
                    <a:pt x="352" y="113"/>
                  </a:lnTo>
                  <a:lnTo>
                    <a:pt x="358" y="130"/>
                  </a:lnTo>
                  <a:lnTo>
                    <a:pt x="363" y="147"/>
                  </a:lnTo>
                  <a:lnTo>
                    <a:pt x="366" y="165"/>
                  </a:lnTo>
                  <a:lnTo>
                    <a:pt x="366" y="184"/>
                  </a:lnTo>
                  <a:lnTo>
                    <a:pt x="366" y="18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8" name="Google Shape;548;p71"/>
            <p:cNvSpPr/>
            <p:nvPr/>
          </p:nvSpPr>
          <p:spPr>
            <a:xfrm>
              <a:off x="1214" y="2192"/>
              <a:ext cx="68" cy="91"/>
            </a:xfrm>
            <a:custGeom>
              <a:avLst/>
              <a:gdLst/>
              <a:ahLst/>
              <a:cxnLst/>
              <a:rect l="l" t="t" r="r" b="b"/>
              <a:pathLst>
                <a:path w="136" h="182" extrusionOk="0">
                  <a:moveTo>
                    <a:pt x="2" y="0"/>
                  </a:moveTo>
                  <a:lnTo>
                    <a:pt x="2" y="0"/>
                  </a:lnTo>
                  <a:lnTo>
                    <a:pt x="5" y="9"/>
                  </a:lnTo>
                  <a:lnTo>
                    <a:pt x="9" y="20"/>
                  </a:lnTo>
                  <a:lnTo>
                    <a:pt x="16" y="31"/>
                  </a:lnTo>
                  <a:lnTo>
                    <a:pt x="25" y="43"/>
                  </a:lnTo>
                  <a:lnTo>
                    <a:pt x="31" y="48"/>
                  </a:lnTo>
                  <a:lnTo>
                    <a:pt x="37" y="52"/>
                  </a:lnTo>
                  <a:lnTo>
                    <a:pt x="43" y="57"/>
                  </a:lnTo>
                  <a:lnTo>
                    <a:pt x="51" y="60"/>
                  </a:lnTo>
                  <a:lnTo>
                    <a:pt x="60" y="61"/>
                  </a:lnTo>
                  <a:lnTo>
                    <a:pt x="70" y="63"/>
                  </a:lnTo>
                  <a:lnTo>
                    <a:pt x="70" y="63"/>
                  </a:lnTo>
                  <a:lnTo>
                    <a:pt x="88" y="60"/>
                  </a:lnTo>
                  <a:lnTo>
                    <a:pt x="103" y="57"/>
                  </a:lnTo>
                  <a:lnTo>
                    <a:pt x="114" y="51"/>
                  </a:lnTo>
                  <a:lnTo>
                    <a:pt x="124" y="43"/>
                  </a:lnTo>
                  <a:lnTo>
                    <a:pt x="130" y="35"/>
                  </a:lnTo>
                  <a:lnTo>
                    <a:pt x="133" y="29"/>
                  </a:lnTo>
                  <a:lnTo>
                    <a:pt x="136" y="23"/>
                  </a:lnTo>
                  <a:lnTo>
                    <a:pt x="127" y="139"/>
                  </a:lnTo>
                  <a:lnTo>
                    <a:pt x="127" y="139"/>
                  </a:lnTo>
                  <a:lnTo>
                    <a:pt x="125" y="134"/>
                  </a:lnTo>
                  <a:lnTo>
                    <a:pt x="120" y="128"/>
                  </a:lnTo>
                  <a:lnTo>
                    <a:pt x="114" y="120"/>
                  </a:lnTo>
                  <a:lnTo>
                    <a:pt x="107" y="114"/>
                  </a:lnTo>
                  <a:lnTo>
                    <a:pt x="96" y="108"/>
                  </a:lnTo>
                  <a:lnTo>
                    <a:pt x="83" y="103"/>
                  </a:lnTo>
                  <a:lnTo>
                    <a:pt x="66" y="102"/>
                  </a:lnTo>
                  <a:lnTo>
                    <a:pt x="66" y="102"/>
                  </a:lnTo>
                  <a:lnTo>
                    <a:pt x="57" y="103"/>
                  </a:lnTo>
                  <a:lnTo>
                    <a:pt x="50" y="106"/>
                  </a:lnTo>
                  <a:lnTo>
                    <a:pt x="43" y="109"/>
                  </a:lnTo>
                  <a:lnTo>
                    <a:pt x="36" y="115"/>
                  </a:lnTo>
                  <a:lnTo>
                    <a:pt x="29" y="122"/>
                  </a:lnTo>
                  <a:lnTo>
                    <a:pt x="25" y="128"/>
                  </a:lnTo>
                  <a:lnTo>
                    <a:pt x="16" y="142"/>
                  </a:lnTo>
                  <a:lnTo>
                    <a:pt x="9" y="157"/>
                  </a:lnTo>
                  <a:lnTo>
                    <a:pt x="5" y="169"/>
                  </a:lnTo>
                  <a:lnTo>
                    <a:pt x="0" y="182"/>
                  </a:lnTo>
                  <a:lnTo>
                    <a:pt x="2"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9" name="Google Shape;549;p71"/>
            <p:cNvSpPr/>
            <p:nvPr/>
          </p:nvSpPr>
          <p:spPr>
            <a:xfrm>
              <a:off x="1122" y="1541"/>
              <a:ext cx="323" cy="323"/>
            </a:xfrm>
            <a:custGeom>
              <a:avLst/>
              <a:gdLst/>
              <a:ahLst/>
              <a:cxnLst/>
              <a:rect l="l" t="t" r="r" b="b"/>
              <a:pathLst>
                <a:path w="646" h="646" extrusionOk="0">
                  <a:moveTo>
                    <a:pt x="646" y="324"/>
                  </a:moveTo>
                  <a:lnTo>
                    <a:pt x="646" y="324"/>
                  </a:lnTo>
                  <a:lnTo>
                    <a:pt x="645" y="356"/>
                  </a:lnTo>
                  <a:lnTo>
                    <a:pt x="640" y="389"/>
                  </a:lnTo>
                  <a:lnTo>
                    <a:pt x="632" y="419"/>
                  </a:lnTo>
                  <a:lnTo>
                    <a:pt x="621" y="449"/>
                  </a:lnTo>
                  <a:lnTo>
                    <a:pt x="608" y="478"/>
                  </a:lnTo>
                  <a:lnTo>
                    <a:pt x="592" y="504"/>
                  </a:lnTo>
                  <a:lnTo>
                    <a:pt x="574" y="529"/>
                  </a:lnTo>
                  <a:lnTo>
                    <a:pt x="552" y="552"/>
                  </a:lnTo>
                  <a:lnTo>
                    <a:pt x="529" y="572"/>
                  </a:lnTo>
                  <a:lnTo>
                    <a:pt x="504" y="590"/>
                  </a:lnTo>
                  <a:lnTo>
                    <a:pt x="478" y="607"/>
                  </a:lnTo>
                  <a:lnTo>
                    <a:pt x="449" y="621"/>
                  </a:lnTo>
                  <a:lnTo>
                    <a:pt x="420" y="632"/>
                  </a:lnTo>
                  <a:lnTo>
                    <a:pt x="389" y="640"/>
                  </a:lnTo>
                  <a:lnTo>
                    <a:pt x="356" y="644"/>
                  </a:lnTo>
                  <a:lnTo>
                    <a:pt x="324" y="646"/>
                  </a:lnTo>
                  <a:lnTo>
                    <a:pt x="324" y="646"/>
                  </a:lnTo>
                  <a:lnTo>
                    <a:pt x="290" y="644"/>
                  </a:lnTo>
                  <a:lnTo>
                    <a:pt x="259" y="640"/>
                  </a:lnTo>
                  <a:lnTo>
                    <a:pt x="228" y="632"/>
                  </a:lnTo>
                  <a:lnTo>
                    <a:pt x="198" y="621"/>
                  </a:lnTo>
                  <a:lnTo>
                    <a:pt x="170" y="607"/>
                  </a:lnTo>
                  <a:lnTo>
                    <a:pt x="144" y="590"/>
                  </a:lnTo>
                  <a:lnTo>
                    <a:pt x="119" y="572"/>
                  </a:lnTo>
                  <a:lnTo>
                    <a:pt x="96" y="552"/>
                  </a:lnTo>
                  <a:lnTo>
                    <a:pt x="74" y="529"/>
                  </a:lnTo>
                  <a:lnTo>
                    <a:pt x="56" y="504"/>
                  </a:lnTo>
                  <a:lnTo>
                    <a:pt x="40" y="478"/>
                  </a:lnTo>
                  <a:lnTo>
                    <a:pt x="26" y="449"/>
                  </a:lnTo>
                  <a:lnTo>
                    <a:pt x="16" y="419"/>
                  </a:lnTo>
                  <a:lnTo>
                    <a:pt x="8" y="389"/>
                  </a:lnTo>
                  <a:lnTo>
                    <a:pt x="3" y="356"/>
                  </a:lnTo>
                  <a:lnTo>
                    <a:pt x="0" y="324"/>
                  </a:lnTo>
                  <a:lnTo>
                    <a:pt x="0" y="324"/>
                  </a:lnTo>
                  <a:lnTo>
                    <a:pt x="3" y="290"/>
                  </a:lnTo>
                  <a:lnTo>
                    <a:pt x="8" y="259"/>
                  </a:lnTo>
                  <a:lnTo>
                    <a:pt x="16" y="227"/>
                  </a:lnTo>
                  <a:lnTo>
                    <a:pt x="26" y="197"/>
                  </a:lnTo>
                  <a:lnTo>
                    <a:pt x="40" y="170"/>
                  </a:lnTo>
                  <a:lnTo>
                    <a:pt x="56" y="143"/>
                  </a:lnTo>
                  <a:lnTo>
                    <a:pt x="74" y="117"/>
                  </a:lnTo>
                  <a:lnTo>
                    <a:pt x="96" y="96"/>
                  </a:lnTo>
                  <a:lnTo>
                    <a:pt x="119" y="74"/>
                  </a:lnTo>
                  <a:lnTo>
                    <a:pt x="144" y="56"/>
                  </a:lnTo>
                  <a:lnTo>
                    <a:pt x="170" y="40"/>
                  </a:lnTo>
                  <a:lnTo>
                    <a:pt x="198" y="26"/>
                  </a:lnTo>
                  <a:lnTo>
                    <a:pt x="228" y="15"/>
                  </a:lnTo>
                  <a:lnTo>
                    <a:pt x="259" y="8"/>
                  </a:lnTo>
                  <a:lnTo>
                    <a:pt x="290" y="2"/>
                  </a:lnTo>
                  <a:lnTo>
                    <a:pt x="324" y="0"/>
                  </a:lnTo>
                  <a:lnTo>
                    <a:pt x="324" y="0"/>
                  </a:lnTo>
                  <a:lnTo>
                    <a:pt x="356" y="2"/>
                  </a:lnTo>
                  <a:lnTo>
                    <a:pt x="389" y="8"/>
                  </a:lnTo>
                  <a:lnTo>
                    <a:pt x="420" y="15"/>
                  </a:lnTo>
                  <a:lnTo>
                    <a:pt x="449" y="26"/>
                  </a:lnTo>
                  <a:lnTo>
                    <a:pt x="478" y="40"/>
                  </a:lnTo>
                  <a:lnTo>
                    <a:pt x="504" y="56"/>
                  </a:lnTo>
                  <a:lnTo>
                    <a:pt x="529" y="74"/>
                  </a:lnTo>
                  <a:lnTo>
                    <a:pt x="552" y="96"/>
                  </a:lnTo>
                  <a:lnTo>
                    <a:pt x="574" y="117"/>
                  </a:lnTo>
                  <a:lnTo>
                    <a:pt x="592" y="143"/>
                  </a:lnTo>
                  <a:lnTo>
                    <a:pt x="608" y="170"/>
                  </a:lnTo>
                  <a:lnTo>
                    <a:pt x="621" y="197"/>
                  </a:lnTo>
                  <a:lnTo>
                    <a:pt x="632" y="227"/>
                  </a:lnTo>
                  <a:lnTo>
                    <a:pt x="640" y="259"/>
                  </a:lnTo>
                  <a:lnTo>
                    <a:pt x="645" y="290"/>
                  </a:lnTo>
                  <a:lnTo>
                    <a:pt x="646" y="324"/>
                  </a:lnTo>
                  <a:lnTo>
                    <a:pt x="646" y="3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0" name="Google Shape;550;p71"/>
            <p:cNvSpPr/>
            <p:nvPr/>
          </p:nvSpPr>
          <p:spPr>
            <a:xfrm>
              <a:off x="1492" y="1600"/>
              <a:ext cx="195" cy="196"/>
            </a:xfrm>
            <a:custGeom>
              <a:avLst/>
              <a:gdLst/>
              <a:ahLst/>
              <a:cxnLst/>
              <a:rect l="l" t="t" r="r" b="b"/>
              <a:pathLst>
                <a:path w="392" h="393" extrusionOk="0">
                  <a:moveTo>
                    <a:pt x="392" y="196"/>
                  </a:moveTo>
                  <a:lnTo>
                    <a:pt x="392" y="196"/>
                  </a:lnTo>
                  <a:lnTo>
                    <a:pt x="390" y="216"/>
                  </a:lnTo>
                  <a:lnTo>
                    <a:pt x="389" y="236"/>
                  </a:lnTo>
                  <a:lnTo>
                    <a:pt x="383" y="255"/>
                  </a:lnTo>
                  <a:lnTo>
                    <a:pt x="376" y="273"/>
                  </a:lnTo>
                  <a:lnTo>
                    <a:pt x="369" y="290"/>
                  </a:lnTo>
                  <a:lnTo>
                    <a:pt x="358" y="305"/>
                  </a:lnTo>
                  <a:lnTo>
                    <a:pt x="347" y="321"/>
                  </a:lnTo>
                  <a:lnTo>
                    <a:pt x="335" y="335"/>
                  </a:lnTo>
                  <a:lnTo>
                    <a:pt x="321" y="349"/>
                  </a:lnTo>
                  <a:lnTo>
                    <a:pt x="305" y="359"/>
                  </a:lnTo>
                  <a:lnTo>
                    <a:pt x="290" y="369"/>
                  </a:lnTo>
                  <a:lnTo>
                    <a:pt x="272" y="378"/>
                  </a:lnTo>
                  <a:lnTo>
                    <a:pt x="255" y="384"/>
                  </a:lnTo>
                  <a:lnTo>
                    <a:pt x="236" y="389"/>
                  </a:lnTo>
                  <a:lnTo>
                    <a:pt x="216" y="392"/>
                  </a:lnTo>
                  <a:lnTo>
                    <a:pt x="196" y="393"/>
                  </a:lnTo>
                  <a:lnTo>
                    <a:pt x="196" y="393"/>
                  </a:lnTo>
                  <a:lnTo>
                    <a:pt x="176" y="392"/>
                  </a:lnTo>
                  <a:lnTo>
                    <a:pt x="156" y="389"/>
                  </a:lnTo>
                  <a:lnTo>
                    <a:pt x="137" y="384"/>
                  </a:lnTo>
                  <a:lnTo>
                    <a:pt x="119" y="378"/>
                  </a:lnTo>
                  <a:lnTo>
                    <a:pt x="102" y="369"/>
                  </a:lnTo>
                  <a:lnTo>
                    <a:pt x="87" y="359"/>
                  </a:lnTo>
                  <a:lnTo>
                    <a:pt x="71" y="349"/>
                  </a:lnTo>
                  <a:lnTo>
                    <a:pt x="57" y="335"/>
                  </a:lnTo>
                  <a:lnTo>
                    <a:pt x="45" y="321"/>
                  </a:lnTo>
                  <a:lnTo>
                    <a:pt x="33" y="305"/>
                  </a:lnTo>
                  <a:lnTo>
                    <a:pt x="23" y="290"/>
                  </a:lnTo>
                  <a:lnTo>
                    <a:pt x="16" y="273"/>
                  </a:lnTo>
                  <a:lnTo>
                    <a:pt x="8" y="255"/>
                  </a:lnTo>
                  <a:lnTo>
                    <a:pt x="3" y="236"/>
                  </a:lnTo>
                  <a:lnTo>
                    <a:pt x="0" y="216"/>
                  </a:lnTo>
                  <a:lnTo>
                    <a:pt x="0" y="196"/>
                  </a:lnTo>
                  <a:lnTo>
                    <a:pt x="0" y="196"/>
                  </a:lnTo>
                  <a:lnTo>
                    <a:pt x="0" y="176"/>
                  </a:lnTo>
                  <a:lnTo>
                    <a:pt x="3" y="157"/>
                  </a:lnTo>
                  <a:lnTo>
                    <a:pt x="8" y="137"/>
                  </a:lnTo>
                  <a:lnTo>
                    <a:pt x="16" y="120"/>
                  </a:lnTo>
                  <a:lnTo>
                    <a:pt x="23" y="103"/>
                  </a:lnTo>
                  <a:lnTo>
                    <a:pt x="33" y="87"/>
                  </a:lnTo>
                  <a:lnTo>
                    <a:pt x="45" y="71"/>
                  </a:lnTo>
                  <a:lnTo>
                    <a:pt x="57" y="57"/>
                  </a:lnTo>
                  <a:lnTo>
                    <a:pt x="71" y="45"/>
                  </a:lnTo>
                  <a:lnTo>
                    <a:pt x="87" y="34"/>
                  </a:lnTo>
                  <a:lnTo>
                    <a:pt x="102" y="23"/>
                  </a:lnTo>
                  <a:lnTo>
                    <a:pt x="119" y="16"/>
                  </a:lnTo>
                  <a:lnTo>
                    <a:pt x="137" y="9"/>
                  </a:lnTo>
                  <a:lnTo>
                    <a:pt x="156" y="5"/>
                  </a:lnTo>
                  <a:lnTo>
                    <a:pt x="176" y="2"/>
                  </a:lnTo>
                  <a:lnTo>
                    <a:pt x="196" y="0"/>
                  </a:lnTo>
                  <a:lnTo>
                    <a:pt x="196" y="0"/>
                  </a:lnTo>
                  <a:lnTo>
                    <a:pt x="216" y="2"/>
                  </a:lnTo>
                  <a:lnTo>
                    <a:pt x="236" y="5"/>
                  </a:lnTo>
                  <a:lnTo>
                    <a:pt x="255" y="9"/>
                  </a:lnTo>
                  <a:lnTo>
                    <a:pt x="272" y="16"/>
                  </a:lnTo>
                  <a:lnTo>
                    <a:pt x="290" y="23"/>
                  </a:lnTo>
                  <a:lnTo>
                    <a:pt x="305" y="34"/>
                  </a:lnTo>
                  <a:lnTo>
                    <a:pt x="321" y="45"/>
                  </a:lnTo>
                  <a:lnTo>
                    <a:pt x="335" y="57"/>
                  </a:lnTo>
                  <a:lnTo>
                    <a:pt x="347" y="71"/>
                  </a:lnTo>
                  <a:lnTo>
                    <a:pt x="358" y="87"/>
                  </a:lnTo>
                  <a:lnTo>
                    <a:pt x="369" y="103"/>
                  </a:lnTo>
                  <a:lnTo>
                    <a:pt x="376" y="120"/>
                  </a:lnTo>
                  <a:lnTo>
                    <a:pt x="383" y="137"/>
                  </a:lnTo>
                  <a:lnTo>
                    <a:pt x="389" y="157"/>
                  </a:lnTo>
                  <a:lnTo>
                    <a:pt x="390" y="176"/>
                  </a:lnTo>
                  <a:lnTo>
                    <a:pt x="392" y="196"/>
                  </a:lnTo>
                  <a:lnTo>
                    <a:pt x="392" y="196"/>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1" name="Google Shape;551;p71"/>
            <p:cNvSpPr/>
            <p:nvPr/>
          </p:nvSpPr>
          <p:spPr>
            <a:xfrm>
              <a:off x="1437" y="1658"/>
              <a:ext cx="66" cy="90"/>
            </a:xfrm>
            <a:custGeom>
              <a:avLst/>
              <a:gdLst/>
              <a:ahLst/>
              <a:cxnLst/>
              <a:rect l="l" t="t" r="r" b="b"/>
              <a:pathLst>
                <a:path w="132" h="179" extrusionOk="0">
                  <a:moveTo>
                    <a:pt x="1" y="0"/>
                  </a:moveTo>
                  <a:lnTo>
                    <a:pt x="1" y="0"/>
                  </a:lnTo>
                  <a:lnTo>
                    <a:pt x="4" y="10"/>
                  </a:lnTo>
                  <a:lnTo>
                    <a:pt x="9" y="20"/>
                  </a:lnTo>
                  <a:lnTo>
                    <a:pt x="15" y="31"/>
                  </a:lnTo>
                  <a:lnTo>
                    <a:pt x="23" y="42"/>
                  </a:lnTo>
                  <a:lnTo>
                    <a:pt x="35" y="51"/>
                  </a:lnTo>
                  <a:lnTo>
                    <a:pt x="41" y="56"/>
                  </a:lnTo>
                  <a:lnTo>
                    <a:pt x="49" y="59"/>
                  </a:lnTo>
                  <a:lnTo>
                    <a:pt x="58" y="60"/>
                  </a:lnTo>
                  <a:lnTo>
                    <a:pt x="68" y="62"/>
                  </a:lnTo>
                  <a:lnTo>
                    <a:pt x="68" y="62"/>
                  </a:lnTo>
                  <a:lnTo>
                    <a:pt x="85" y="60"/>
                  </a:lnTo>
                  <a:lnTo>
                    <a:pt x="100" y="56"/>
                  </a:lnTo>
                  <a:lnTo>
                    <a:pt x="111" y="50"/>
                  </a:lnTo>
                  <a:lnTo>
                    <a:pt x="120" y="42"/>
                  </a:lnTo>
                  <a:lnTo>
                    <a:pt x="125" y="36"/>
                  </a:lnTo>
                  <a:lnTo>
                    <a:pt x="129" y="30"/>
                  </a:lnTo>
                  <a:lnTo>
                    <a:pt x="132" y="23"/>
                  </a:lnTo>
                  <a:lnTo>
                    <a:pt x="123" y="136"/>
                  </a:lnTo>
                  <a:lnTo>
                    <a:pt x="123" y="136"/>
                  </a:lnTo>
                  <a:lnTo>
                    <a:pt x="120" y="131"/>
                  </a:lnTo>
                  <a:lnTo>
                    <a:pt x="117" y="125"/>
                  </a:lnTo>
                  <a:lnTo>
                    <a:pt x="111" y="119"/>
                  </a:lnTo>
                  <a:lnTo>
                    <a:pt x="103" y="111"/>
                  </a:lnTo>
                  <a:lnTo>
                    <a:pt x="94" y="107"/>
                  </a:lnTo>
                  <a:lnTo>
                    <a:pt x="80" y="102"/>
                  </a:lnTo>
                  <a:lnTo>
                    <a:pt x="64" y="101"/>
                  </a:lnTo>
                  <a:lnTo>
                    <a:pt x="64" y="101"/>
                  </a:lnTo>
                  <a:lnTo>
                    <a:pt x="55" y="101"/>
                  </a:lnTo>
                  <a:lnTo>
                    <a:pt x="48" y="104"/>
                  </a:lnTo>
                  <a:lnTo>
                    <a:pt x="41" y="108"/>
                  </a:lnTo>
                  <a:lnTo>
                    <a:pt x="35" y="113"/>
                  </a:lnTo>
                  <a:lnTo>
                    <a:pt x="29" y="119"/>
                  </a:lnTo>
                  <a:lnTo>
                    <a:pt x="23" y="125"/>
                  </a:lnTo>
                  <a:lnTo>
                    <a:pt x="15" y="139"/>
                  </a:lnTo>
                  <a:lnTo>
                    <a:pt x="7" y="155"/>
                  </a:lnTo>
                  <a:lnTo>
                    <a:pt x="3" y="167"/>
                  </a:lnTo>
                  <a:lnTo>
                    <a:pt x="0" y="179"/>
                  </a:lnTo>
                  <a:lnTo>
                    <a:pt x="1"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2" name="Google Shape;552;p71"/>
            <p:cNvSpPr/>
            <p:nvPr/>
          </p:nvSpPr>
          <p:spPr>
            <a:xfrm>
              <a:off x="1375" y="1819"/>
              <a:ext cx="340" cy="340"/>
            </a:xfrm>
            <a:custGeom>
              <a:avLst/>
              <a:gdLst/>
              <a:ahLst/>
              <a:cxnLst/>
              <a:rect l="l" t="t" r="r" b="b"/>
              <a:pathLst>
                <a:path w="680" h="679" extrusionOk="0">
                  <a:moveTo>
                    <a:pt x="0" y="339"/>
                  </a:moveTo>
                  <a:lnTo>
                    <a:pt x="0" y="339"/>
                  </a:lnTo>
                  <a:lnTo>
                    <a:pt x="2" y="305"/>
                  </a:lnTo>
                  <a:lnTo>
                    <a:pt x="8" y="271"/>
                  </a:lnTo>
                  <a:lnTo>
                    <a:pt x="16" y="239"/>
                  </a:lnTo>
                  <a:lnTo>
                    <a:pt x="27" y="208"/>
                  </a:lnTo>
                  <a:lnTo>
                    <a:pt x="42" y="177"/>
                  </a:lnTo>
                  <a:lnTo>
                    <a:pt x="59" y="149"/>
                  </a:lnTo>
                  <a:lnTo>
                    <a:pt x="77" y="123"/>
                  </a:lnTo>
                  <a:lnTo>
                    <a:pt x="101" y="100"/>
                  </a:lnTo>
                  <a:lnTo>
                    <a:pt x="124" y="77"/>
                  </a:lnTo>
                  <a:lnTo>
                    <a:pt x="150" y="58"/>
                  </a:lnTo>
                  <a:lnTo>
                    <a:pt x="178" y="41"/>
                  </a:lnTo>
                  <a:lnTo>
                    <a:pt x="209" y="26"/>
                  </a:lnTo>
                  <a:lnTo>
                    <a:pt x="239" y="15"/>
                  </a:lnTo>
                  <a:lnTo>
                    <a:pt x="272" y="7"/>
                  </a:lnTo>
                  <a:lnTo>
                    <a:pt x="306" y="1"/>
                  </a:lnTo>
                  <a:lnTo>
                    <a:pt x="340" y="0"/>
                  </a:lnTo>
                  <a:lnTo>
                    <a:pt x="340" y="0"/>
                  </a:lnTo>
                  <a:lnTo>
                    <a:pt x="375" y="1"/>
                  </a:lnTo>
                  <a:lnTo>
                    <a:pt x="409" y="7"/>
                  </a:lnTo>
                  <a:lnTo>
                    <a:pt x="441" y="15"/>
                  </a:lnTo>
                  <a:lnTo>
                    <a:pt x="472" y="26"/>
                  </a:lnTo>
                  <a:lnTo>
                    <a:pt x="501" y="41"/>
                  </a:lnTo>
                  <a:lnTo>
                    <a:pt x="529" y="58"/>
                  </a:lnTo>
                  <a:lnTo>
                    <a:pt x="555" y="77"/>
                  </a:lnTo>
                  <a:lnTo>
                    <a:pt x="580" y="100"/>
                  </a:lnTo>
                  <a:lnTo>
                    <a:pt x="602" y="123"/>
                  </a:lnTo>
                  <a:lnTo>
                    <a:pt x="622" y="149"/>
                  </a:lnTo>
                  <a:lnTo>
                    <a:pt x="639" y="177"/>
                  </a:lnTo>
                  <a:lnTo>
                    <a:pt x="653" y="208"/>
                  </a:lnTo>
                  <a:lnTo>
                    <a:pt x="665" y="239"/>
                  </a:lnTo>
                  <a:lnTo>
                    <a:pt x="673" y="271"/>
                  </a:lnTo>
                  <a:lnTo>
                    <a:pt x="677" y="305"/>
                  </a:lnTo>
                  <a:lnTo>
                    <a:pt x="680" y="339"/>
                  </a:lnTo>
                  <a:lnTo>
                    <a:pt x="680" y="339"/>
                  </a:lnTo>
                  <a:lnTo>
                    <a:pt x="677" y="374"/>
                  </a:lnTo>
                  <a:lnTo>
                    <a:pt x="673" y="408"/>
                  </a:lnTo>
                  <a:lnTo>
                    <a:pt x="665" y="440"/>
                  </a:lnTo>
                  <a:lnTo>
                    <a:pt x="653" y="471"/>
                  </a:lnTo>
                  <a:lnTo>
                    <a:pt x="639" y="501"/>
                  </a:lnTo>
                  <a:lnTo>
                    <a:pt x="622" y="530"/>
                  </a:lnTo>
                  <a:lnTo>
                    <a:pt x="602" y="556"/>
                  </a:lnTo>
                  <a:lnTo>
                    <a:pt x="580" y="579"/>
                  </a:lnTo>
                  <a:lnTo>
                    <a:pt x="555" y="601"/>
                  </a:lnTo>
                  <a:lnTo>
                    <a:pt x="529" y="621"/>
                  </a:lnTo>
                  <a:lnTo>
                    <a:pt x="501" y="638"/>
                  </a:lnTo>
                  <a:lnTo>
                    <a:pt x="472" y="652"/>
                  </a:lnTo>
                  <a:lnTo>
                    <a:pt x="441" y="664"/>
                  </a:lnTo>
                  <a:lnTo>
                    <a:pt x="409" y="672"/>
                  </a:lnTo>
                  <a:lnTo>
                    <a:pt x="375" y="678"/>
                  </a:lnTo>
                  <a:lnTo>
                    <a:pt x="340" y="679"/>
                  </a:lnTo>
                  <a:lnTo>
                    <a:pt x="340" y="679"/>
                  </a:lnTo>
                  <a:lnTo>
                    <a:pt x="306" y="678"/>
                  </a:lnTo>
                  <a:lnTo>
                    <a:pt x="272" y="672"/>
                  </a:lnTo>
                  <a:lnTo>
                    <a:pt x="239" y="664"/>
                  </a:lnTo>
                  <a:lnTo>
                    <a:pt x="209" y="652"/>
                  </a:lnTo>
                  <a:lnTo>
                    <a:pt x="178" y="638"/>
                  </a:lnTo>
                  <a:lnTo>
                    <a:pt x="150" y="621"/>
                  </a:lnTo>
                  <a:lnTo>
                    <a:pt x="124" y="601"/>
                  </a:lnTo>
                  <a:lnTo>
                    <a:pt x="101" y="579"/>
                  </a:lnTo>
                  <a:lnTo>
                    <a:pt x="77" y="556"/>
                  </a:lnTo>
                  <a:lnTo>
                    <a:pt x="59" y="530"/>
                  </a:lnTo>
                  <a:lnTo>
                    <a:pt x="42" y="501"/>
                  </a:lnTo>
                  <a:lnTo>
                    <a:pt x="27" y="471"/>
                  </a:lnTo>
                  <a:lnTo>
                    <a:pt x="16" y="440"/>
                  </a:lnTo>
                  <a:lnTo>
                    <a:pt x="8" y="408"/>
                  </a:lnTo>
                  <a:lnTo>
                    <a:pt x="2" y="374"/>
                  </a:lnTo>
                  <a:lnTo>
                    <a:pt x="0" y="339"/>
                  </a:lnTo>
                  <a:lnTo>
                    <a:pt x="0" y="33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3" name="Google Shape;553;p71"/>
            <p:cNvSpPr/>
            <p:nvPr/>
          </p:nvSpPr>
          <p:spPr>
            <a:xfrm>
              <a:off x="1120" y="1891"/>
              <a:ext cx="207" cy="207"/>
            </a:xfrm>
            <a:custGeom>
              <a:avLst/>
              <a:gdLst/>
              <a:ahLst/>
              <a:cxnLst/>
              <a:rect l="l" t="t" r="r" b="b"/>
              <a:pathLst>
                <a:path w="413" h="413" extrusionOk="0">
                  <a:moveTo>
                    <a:pt x="0" y="207"/>
                  </a:moveTo>
                  <a:lnTo>
                    <a:pt x="0" y="207"/>
                  </a:lnTo>
                  <a:lnTo>
                    <a:pt x="2" y="185"/>
                  </a:lnTo>
                  <a:lnTo>
                    <a:pt x="5" y="165"/>
                  </a:lnTo>
                  <a:lnTo>
                    <a:pt x="9" y="145"/>
                  </a:lnTo>
                  <a:lnTo>
                    <a:pt x="16" y="126"/>
                  </a:lnTo>
                  <a:lnTo>
                    <a:pt x="25" y="108"/>
                  </a:lnTo>
                  <a:lnTo>
                    <a:pt x="36" y="91"/>
                  </a:lnTo>
                  <a:lnTo>
                    <a:pt x="48" y="75"/>
                  </a:lnTo>
                  <a:lnTo>
                    <a:pt x="60" y="60"/>
                  </a:lnTo>
                  <a:lnTo>
                    <a:pt x="76" y="48"/>
                  </a:lnTo>
                  <a:lnTo>
                    <a:pt x="91" y="35"/>
                  </a:lnTo>
                  <a:lnTo>
                    <a:pt x="108" y="25"/>
                  </a:lnTo>
                  <a:lnTo>
                    <a:pt x="127" y="17"/>
                  </a:lnTo>
                  <a:lnTo>
                    <a:pt x="145" y="9"/>
                  </a:lnTo>
                  <a:lnTo>
                    <a:pt x="165" y="5"/>
                  </a:lnTo>
                  <a:lnTo>
                    <a:pt x="185" y="1"/>
                  </a:lnTo>
                  <a:lnTo>
                    <a:pt x="207" y="0"/>
                  </a:lnTo>
                  <a:lnTo>
                    <a:pt x="207" y="0"/>
                  </a:lnTo>
                  <a:lnTo>
                    <a:pt x="227" y="1"/>
                  </a:lnTo>
                  <a:lnTo>
                    <a:pt x="248" y="5"/>
                  </a:lnTo>
                  <a:lnTo>
                    <a:pt x="268" y="9"/>
                  </a:lnTo>
                  <a:lnTo>
                    <a:pt x="287" y="17"/>
                  </a:lnTo>
                  <a:lnTo>
                    <a:pt x="305" y="25"/>
                  </a:lnTo>
                  <a:lnTo>
                    <a:pt x="322" y="35"/>
                  </a:lnTo>
                  <a:lnTo>
                    <a:pt x="338" y="48"/>
                  </a:lnTo>
                  <a:lnTo>
                    <a:pt x="352" y="60"/>
                  </a:lnTo>
                  <a:lnTo>
                    <a:pt x="365" y="75"/>
                  </a:lnTo>
                  <a:lnTo>
                    <a:pt x="378" y="91"/>
                  </a:lnTo>
                  <a:lnTo>
                    <a:pt x="389" y="108"/>
                  </a:lnTo>
                  <a:lnTo>
                    <a:pt x="396" y="126"/>
                  </a:lnTo>
                  <a:lnTo>
                    <a:pt x="404" y="145"/>
                  </a:lnTo>
                  <a:lnTo>
                    <a:pt x="409" y="165"/>
                  </a:lnTo>
                  <a:lnTo>
                    <a:pt x="412" y="185"/>
                  </a:lnTo>
                  <a:lnTo>
                    <a:pt x="413" y="207"/>
                  </a:lnTo>
                  <a:lnTo>
                    <a:pt x="413" y="207"/>
                  </a:lnTo>
                  <a:lnTo>
                    <a:pt x="412" y="228"/>
                  </a:lnTo>
                  <a:lnTo>
                    <a:pt x="409" y="248"/>
                  </a:lnTo>
                  <a:lnTo>
                    <a:pt x="404" y="268"/>
                  </a:lnTo>
                  <a:lnTo>
                    <a:pt x="396" y="287"/>
                  </a:lnTo>
                  <a:lnTo>
                    <a:pt x="389" y="305"/>
                  </a:lnTo>
                  <a:lnTo>
                    <a:pt x="378" y="322"/>
                  </a:lnTo>
                  <a:lnTo>
                    <a:pt x="365" y="338"/>
                  </a:lnTo>
                  <a:lnTo>
                    <a:pt x="352" y="353"/>
                  </a:lnTo>
                  <a:lnTo>
                    <a:pt x="338" y="365"/>
                  </a:lnTo>
                  <a:lnTo>
                    <a:pt x="322" y="378"/>
                  </a:lnTo>
                  <a:lnTo>
                    <a:pt x="305" y="388"/>
                  </a:lnTo>
                  <a:lnTo>
                    <a:pt x="287" y="396"/>
                  </a:lnTo>
                  <a:lnTo>
                    <a:pt x="268" y="404"/>
                  </a:lnTo>
                  <a:lnTo>
                    <a:pt x="248" y="408"/>
                  </a:lnTo>
                  <a:lnTo>
                    <a:pt x="227" y="412"/>
                  </a:lnTo>
                  <a:lnTo>
                    <a:pt x="207" y="413"/>
                  </a:lnTo>
                  <a:lnTo>
                    <a:pt x="207" y="413"/>
                  </a:lnTo>
                  <a:lnTo>
                    <a:pt x="185" y="412"/>
                  </a:lnTo>
                  <a:lnTo>
                    <a:pt x="165" y="408"/>
                  </a:lnTo>
                  <a:lnTo>
                    <a:pt x="145" y="404"/>
                  </a:lnTo>
                  <a:lnTo>
                    <a:pt x="127" y="396"/>
                  </a:lnTo>
                  <a:lnTo>
                    <a:pt x="108" y="388"/>
                  </a:lnTo>
                  <a:lnTo>
                    <a:pt x="91" y="378"/>
                  </a:lnTo>
                  <a:lnTo>
                    <a:pt x="76" y="365"/>
                  </a:lnTo>
                  <a:lnTo>
                    <a:pt x="60" y="353"/>
                  </a:lnTo>
                  <a:lnTo>
                    <a:pt x="48" y="338"/>
                  </a:lnTo>
                  <a:lnTo>
                    <a:pt x="36" y="322"/>
                  </a:lnTo>
                  <a:lnTo>
                    <a:pt x="25" y="305"/>
                  </a:lnTo>
                  <a:lnTo>
                    <a:pt x="16" y="287"/>
                  </a:lnTo>
                  <a:lnTo>
                    <a:pt x="9" y="268"/>
                  </a:lnTo>
                  <a:lnTo>
                    <a:pt x="5" y="248"/>
                  </a:lnTo>
                  <a:lnTo>
                    <a:pt x="2" y="228"/>
                  </a:lnTo>
                  <a:lnTo>
                    <a:pt x="0" y="207"/>
                  </a:lnTo>
                  <a:lnTo>
                    <a:pt x="0" y="20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4" name="Google Shape;554;p71"/>
            <p:cNvSpPr/>
            <p:nvPr/>
          </p:nvSpPr>
          <p:spPr>
            <a:xfrm>
              <a:off x="1314" y="1943"/>
              <a:ext cx="70" cy="93"/>
            </a:xfrm>
            <a:custGeom>
              <a:avLst/>
              <a:gdLst/>
              <a:ahLst/>
              <a:cxnLst/>
              <a:rect l="l" t="t" r="r" b="b"/>
              <a:pathLst>
                <a:path w="138" h="187" extrusionOk="0">
                  <a:moveTo>
                    <a:pt x="137" y="187"/>
                  </a:moveTo>
                  <a:lnTo>
                    <a:pt x="137" y="187"/>
                  </a:lnTo>
                  <a:lnTo>
                    <a:pt x="134" y="178"/>
                  </a:lnTo>
                  <a:lnTo>
                    <a:pt x="129" y="167"/>
                  </a:lnTo>
                  <a:lnTo>
                    <a:pt x="123" y="154"/>
                  </a:lnTo>
                  <a:lnTo>
                    <a:pt x="114" y="144"/>
                  </a:lnTo>
                  <a:lnTo>
                    <a:pt x="108" y="137"/>
                  </a:lnTo>
                  <a:lnTo>
                    <a:pt x="101" y="133"/>
                  </a:lnTo>
                  <a:lnTo>
                    <a:pt x="94" y="128"/>
                  </a:lnTo>
                  <a:lnTo>
                    <a:pt x="86" y="125"/>
                  </a:lnTo>
                  <a:lnTo>
                    <a:pt x="77" y="124"/>
                  </a:lnTo>
                  <a:lnTo>
                    <a:pt x="67" y="122"/>
                  </a:lnTo>
                  <a:lnTo>
                    <a:pt x="67" y="122"/>
                  </a:lnTo>
                  <a:lnTo>
                    <a:pt x="57" y="124"/>
                  </a:lnTo>
                  <a:lnTo>
                    <a:pt x="49" y="125"/>
                  </a:lnTo>
                  <a:lnTo>
                    <a:pt x="34" y="128"/>
                  </a:lnTo>
                  <a:lnTo>
                    <a:pt x="21" y="136"/>
                  </a:lnTo>
                  <a:lnTo>
                    <a:pt x="12" y="142"/>
                  </a:lnTo>
                  <a:lnTo>
                    <a:pt x="6" y="150"/>
                  </a:lnTo>
                  <a:lnTo>
                    <a:pt x="3" y="156"/>
                  </a:lnTo>
                  <a:lnTo>
                    <a:pt x="0" y="162"/>
                  </a:lnTo>
                  <a:lnTo>
                    <a:pt x="9" y="43"/>
                  </a:lnTo>
                  <a:lnTo>
                    <a:pt x="9" y="43"/>
                  </a:lnTo>
                  <a:lnTo>
                    <a:pt x="10" y="50"/>
                  </a:lnTo>
                  <a:lnTo>
                    <a:pt x="15" y="56"/>
                  </a:lnTo>
                  <a:lnTo>
                    <a:pt x="21" y="63"/>
                  </a:lnTo>
                  <a:lnTo>
                    <a:pt x="29" y="70"/>
                  </a:lnTo>
                  <a:lnTo>
                    <a:pt x="40" y="76"/>
                  </a:lnTo>
                  <a:lnTo>
                    <a:pt x="54" y="80"/>
                  </a:lnTo>
                  <a:lnTo>
                    <a:pt x="71" y="82"/>
                  </a:lnTo>
                  <a:lnTo>
                    <a:pt x="71" y="82"/>
                  </a:lnTo>
                  <a:lnTo>
                    <a:pt x="80" y="80"/>
                  </a:lnTo>
                  <a:lnTo>
                    <a:pt x="87" y="77"/>
                  </a:lnTo>
                  <a:lnTo>
                    <a:pt x="95" y="74"/>
                  </a:lnTo>
                  <a:lnTo>
                    <a:pt x="101" y="68"/>
                  </a:lnTo>
                  <a:lnTo>
                    <a:pt x="108" y="62"/>
                  </a:lnTo>
                  <a:lnTo>
                    <a:pt x="114" y="56"/>
                  </a:lnTo>
                  <a:lnTo>
                    <a:pt x="123" y="40"/>
                  </a:lnTo>
                  <a:lnTo>
                    <a:pt x="129" y="25"/>
                  </a:lnTo>
                  <a:lnTo>
                    <a:pt x="134" y="13"/>
                  </a:lnTo>
                  <a:lnTo>
                    <a:pt x="138" y="0"/>
                  </a:lnTo>
                  <a:lnTo>
                    <a:pt x="137" y="18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5" name="Google Shape;555;p71"/>
            <p:cNvSpPr/>
            <p:nvPr/>
          </p:nvSpPr>
          <p:spPr>
            <a:xfrm>
              <a:off x="367" y="1857"/>
              <a:ext cx="171" cy="170"/>
            </a:xfrm>
            <a:custGeom>
              <a:avLst/>
              <a:gdLst/>
              <a:ahLst/>
              <a:cxnLst/>
              <a:rect l="l" t="t" r="r" b="b"/>
              <a:pathLst>
                <a:path w="342" h="341" extrusionOk="0">
                  <a:moveTo>
                    <a:pt x="0" y="171"/>
                  </a:moveTo>
                  <a:lnTo>
                    <a:pt x="0" y="171"/>
                  </a:lnTo>
                  <a:lnTo>
                    <a:pt x="1" y="153"/>
                  </a:lnTo>
                  <a:lnTo>
                    <a:pt x="4" y="136"/>
                  </a:lnTo>
                  <a:lnTo>
                    <a:pt x="8" y="120"/>
                  </a:lnTo>
                  <a:lnTo>
                    <a:pt x="14" y="105"/>
                  </a:lnTo>
                  <a:lnTo>
                    <a:pt x="21" y="90"/>
                  </a:lnTo>
                  <a:lnTo>
                    <a:pt x="29" y="76"/>
                  </a:lnTo>
                  <a:lnTo>
                    <a:pt x="40" y="62"/>
                  </a:lnTo>
                  <a:lnTo>
                    <a:pt x="51" y="49"/>
                  </a:lnTo>
                  <a:lnTo>
                    <a:pt x="63" y="39"/>
                  </a:lnTo>
                  <a:lnTo>
                    <a:pt x="75" y="29"/>
                  </a:lnTo>
                  <a:lnTo>
                    <a:pt x="89" y="20"/>
                  </a:lnTo>
                  <a:lnTo>
                    <a:pt x="105" y="14"/>
                  </a:lnTo>
                  <a:lnTo>
                    <a:pt x="120" y="8"/>
                  </a:lnTo>
                  <a:lnTo>
                    <a:pt x="137" y="3"/>
                  </a:lnTo>
                  <a:lnTo>
                    <a:pt x="154" y="2"/>
                  </a:lnTo>
                  <a:lnTo>
                    <a:pt x="171" y="0"/>
                  </a:lnTo>
                  <a:lnTo>
                    <a:pt x="171" y="0"/>
                  </a:lnTo>
                  <a:lnTo>
                    <a:pt x="189" y="2"/>
                  </a:lnTo>
                  <a:lnTo>
                    <a:pt x="206" y="3"/>
                  </a:lnTo>
                  <a:lnTo>
                    <a:pt x="222" y="8"/>
                  </a:lnTo>
                  <a:lnTo>
                    <a:pt x="237" y="14"/>
                  </a:lnTo>
                  <a:lnTo>
                    <a:pt x="253" y="20"/>
                  </a:lnTo>
                  <a:lnTo>
                    <a:pt x="267" y="29"/>
                  </a:lnTo>
                  <a:lnTo>
                    <a:pt x="280" y="39"/>
                  </a:lnTo>
                  <a:lnTo>
                    <a:pt x="293" y="49"/>
                  </a:lnTo>
                  <a:lnTo>
                    <a:pt x="304" y="62"/>
                  </a:lnTo>
                  <a:lnTo>
                    <a:pt x="313" y="76"/>
                  </a:lnTo>
                  <a:lnTo>
                    <a:pt x="322" y="90"/>
                  </a:lnTo>
                  <a:lnTo>
                    <a:pt x="328" y="105"/>
                  </a:lnTo>
                  <a:lnTo>
                    <a:pt x="334" y="120"/>
                  </a:lnTo>
                  <a:lnTo>
                    <a:pt x="339" y="136"/>
                  </a:lnTo>
                  <a:lnTo>
                    <a:pt x="341" y="153"/>
                  </a:lnTo>
                  <a:lnTo>
                    <a:pt x="342" y="171"/>
                  </a:lnTo>
                  <a:lnTo>
                    <a:pt x="342" y="171"/>
                  </a:lnTo>
                  <a:lnTo>
                    <a:pt x="341" y="188"/>
                  </a:lnTo>
                  <a:lnTo>
                    <a:pt x="339" y="205"/>
                  </a:lnTo>
                  <a:lnTo>
                    <a:pt x="334" y="222"/>
                  </a:lnTo>
                  <a:lnTo>
                    <a:pt x="328" y="238"/>
                  </a:lnTo>
                  <a:lnTo>
                    <a:pt x="322" y="251"/>
                  </a:lnTo>
                  <a:lnTo>
                    <a:pt x="313" y="267"/>
                  </a:lnTo>
                  <a:lnTo>
                    <a:pt x="304" y="279"/>
                  </a:lnTo>
                  <a:lnTo>
                    <a:pt x="293" y="291"/>
                  </a:lnTo>
                  <a:lnTo>
                    <a:pt x="280" y="302"/>
                  </a:lnTo>
                  <a:lnTo>
                    <a:pt x="267" y="313"/>
                  </a:lnTo>
                  <a:lnTo>
                    <a:pt x="253" y="321"/>
                  </a:lnTo>
                  <a:lnTo>
                    <a:pt x="237" y="328"/>
                  </a:lnTo>
                  <a:lnTo>
                    <a:pt x="222" y="333"/>
                  </a:lnTo>
                  <a:lnTo>
                    <a:pt x="206" y="338"/>
                  </a:lnTo>
                  <a:lnTo>
                    <a:pt x="189" y="341"/>
                  </a:lnTo>
                  <a:lnTo>
                    <a:pt x="171" y="341"/>
                  </a:lnTo>
                  <a:lnTo>
                    <a:pt x="171" y="341"/>
                  </a:lnTo>
                  <a:lnTo>
                    <a:pt x="154" y="341"/>
                  </a:lnTo>
                  <a:lnTo>
                    <a:pt x="137" y="338"/>
                  </a:lnTo>
                  <a:lnTo>
                    <a:pt x="120" y="333"/>
                  </a:lnTo>
                  <a:lnTo>
                    <a:pt x="105" y="328"/>
                  </a:lnTo>
                  <a:lnTo>
                    <a:pt x="89" y="321"/>
                  </a:lnTo>
                  <a:lnTo>
                    <a:pt x="75" y="313"/>
                  </a:lnTo>
                  <a:lnTo>
                    <a:pt x="63" y="302"/>
                  </a:lnTo>
                  <a:lnTo>
                    <a:pt x="51" y="291"/>
                  </a:lnTo>
                  <a:lnTo>
                    <a:pt x="40" y="279"/>
                  </a:lnTo>
                  <a:lnTo>
                    <a:pt x="29" y="267"/>
                  </a:lnTo>
                  <a:lnTo>
                    <a:pt x="21" y="251"/>
                  </a:lnTo>
                  <a:lnTo>
                    <a:pt x="14" y="238"/>
                  </a:lnTo>
                  <a:lnTo>
                    <a:pt x="8" y="222"/>
                  </a:lnTo>
                  <a:lnTo>
                    <a:pt x="4" y="205"/>
                  </a:lnTo>
                  <a:lnTo>
                    <a:pt x="1" y="188"/>
                  </a:lnTo>
                  <a:lnTo>
                    <a:pt x="0" y="171"/>
                  </a:lnTo>
                  <a:lnTo>
                    <a:pt x="0" y="171"/>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6" name="Google Shape;556;p71"/>
            <p:cNvSpPr/>
            <p:nvPr/>
          </p:nvSpPr>
          <p:spPr>
            <a:xfrm>
              <a:off x="239" y="1893"/>
              <a:ext cx="104" cy="104"/>
            </a:xfrm>
            <a:custGeom>
              <a:avLst/>
              <a:gdLst/>
              <a:ahLst/>
              <a:cxnLst/>
              <a:rect l="l" t="t" r="r" b="b"/>
              <a:pathLst>
                <a:path w="208" h="206" extrusionOk="0">
                  <a:moveTo>
                    <a:pt x="0" y="103"/>
                  </a:moveTo>
                  <a:lnTo>
                    <a:pt x="0" y="103"/>
                  </a:lnTo>
                  <a:lnTo>
                    <a:pt x="0" y="92"/>
                  </a:lnTo>
                  <a:lnTo>
                    <a:pt x="1" y="83"/>
                  </a:lnTo>
                  <a:lnTo>
                    <a:pt x="5" y="72"/>
                  </a:lnTo>
                  <a:lnTo>
                    <a:pt x="8" y="63"/>
                  </a:lnTo>
                  <a:lnTo>
                    <a:pt x="12" y="54"/>
                  </a:lnTo>
                  <a:lnTo>
                    <a:pt x="18" y="44"/>
                  </a:lnTo>
                  <a:lnTo>
                    <a:pt x="23" y="37"/>
                  </a:lnTo>
                  <a:lnTo>
                    <a:pt x="31" y="29"/>
                  </a:lnTo>
                  <a:lnTo>
                    <a:pt x="38" y="23"/>
                  </a:lnTo>
                  <a:lnTo>
                    <a:pt x="46" y="17"/>
                  </a:lnTo>
                  <a:lnTo>
                    <a:pt x="54" y="12"/>
                  </a:lnTo>
                  <a:lnTo>
                    <a:pt x="63" y="7"/>
                  </a:lnTo>
                  <a:lnTo>
                    <a:pt x="72" y="4"/>
                  </a:lnTo>
                  <a:lnTo>
                    <a:pt x="83" y="1"/>
                  </a:lnTo>
                  <a:lnTo>
                    <a:pt x="92" y="0"/>
                  </a:lnTo>
                  <a:lnTo>
                    <a:pt x="103" y="0"/>
                  </a:lnTo>
                  <a:lnTo>
                    <a:pt x="103" y="0"/>
                  </a:lnTo>
                  <a:lnTo>
                    <a:pt x="114" y="0"/>
                  </a:lnTo>
                  <a:lnTo>
                    <a:pt x="125" y="1"/>
                  </a:lnTo>
                  <a:lnTo>
                    <a:pt x="134" y="4"/>
                  </a:lnTo>
                  <a:lnTo>
                    <a:pt x="145" y="7"/>
                  </a:lnTo>
                  <a:lnTo>
                    <a:pt x="153" y="12"/>
                  </a:lnTo>
                  <a:lnTo>
                    <a:pt x="162" y="17"/>
                  </a:lnTo>
                  <a:lnTo>
                    <a:pt x="170" y="23"/>
                  </a:lnTo>
                  <a:lnTo>
                    <a:pt x="177" y="29"/>
                  </a:lnTo>
                  <a:lnTo>
                    <a:pt x="183" y="37"/>
                  </a:lnTo>
                  <a:lnTo>
                    <a:pt x="190" y="44"/>
                  </a:lnTo>
                  <a:lnTo>
                    <a:pt x="196" y="54"/>
                  </a:lnTo>
                  <a:lnTo>
                    <a:pt x="199" y="63"/>
                  </a:lnTo>
                  <a:lnTo>
                    <a:pt x="203" y="72"/>
                  </a:lnTo>
                  <a:lnTo>
                    <a:pt x="205" y="83"/>
                  </a:lnTo>
                  <a:lnTo>
                    <a:pt x="207" y="92"/>
                  </a:lnTo>
                  <a:lnTo>
                    <a:pt x="208" y="103"/>
                  </a:lnTo>
                  <a:lnTo>
                    <a:pt x="208" y="103"/>
                  </a:lnTo>
                  <a:lnTo>
                    <a:pt x="207" y="114"/>
                  </a:lnTo>
                  <a:lnTo>
                    <a:pt x="205" y="124"/>
                  </a:lnTo>
                  <a:lnTo>
                    <a:pt x="203" y="134"/>
                  </a:lnTo>
                  <a:lnTo>
                    <a:pt x="199" y="143"/>
                  </a:lnTo>
                  <a:lnTo>
                    <a:pt x="196" y="152"/>
                  </a:lnTo>
                  <a:lnTo>
                    <a:pt x="190" y="161"/>
                  </a:lnTo>
                  <a:lnTo>
                    <a:pt x="183" y="169"/>
                  </a:lnTo>
                  <a:lnTo>
                    <a:pt x="177" y="177"/>
                  </a:lnTo>
                  <a:lnTo>
                    <a:pt x="170" y="183"/>
                  </a:lnTo>
                  <a:lnTo>
                    <a:pt x="162" y="189"/>
                  </a:lnTo>
                  <a:lnTo>
                    <a:pt x="153" y="194"/>
                  </a:lnTo>
                  <a:lnTo>
                    <a:pt x="145" y="198"/>
                  </a:lnTo>
                  <a:lnTo>
                    <a:pt x="134" y="202"/>
                  </a:lnTo>
                  <a:lnTo>
                    <a:pt x="125" y="205"/>
                  </a:lnTo>
                  <a:lnTo>
                    <a:pt x="114" y="206"/>
                  </a:lnTo>
                  <a:lnTo>
                    <a:pt x="103" y="206"/>
                  </a:lnTo>
                  <a:lnTo>
                    <a:pt x="103" y="206"/>
                  </a:lnTo>
                  <a:lnTo>
                    <a:pt x="92" y="206"/>
                  </a:lnTo>
                  <a:lnTo>
                    <a:pt x="83" y="205"/>
                  </a:lnTo>
                  <a:lnTo>
                    <a:pt x="72" y="202"/>
                  </a:lnTo>
                  <a:lnTo>
                    <a:pt x="63" y="198"/>
                  </a:lnTo>
                  <a:lnTo>
                    <a:pt x="54" y="194"/>
                  </a:lnTo>
                  <a:lnTo>
                    <a:pt x="46" y="189"/>
                  </a:lnTo>
                  <a:lnTo>
                    <a:pt x="38" y="183"/>
                  </a:lnTo>
                  <a:lnTo>
                    <a:pt x="31" y="177"/>
                  </a:lnTo>
                  <a:lnTo>
                    <a:pt x="23" y="169"/>
                  </a:lnTo>
                  <a:lnTo>
                    <a:pt x="18" y="161"/>
                  </a:lnTo>
                  <a:lnTo>
                    <a:pt x="12" y="152"/>
                  </a:lnTo>
                  <a:lnTo>
                    <a:pt x="8" y="143"/>
                  </a:lnTo>
                  <a:lnTo>
                    <a:pt x="5" y="134"/>
                  </a:lnTo>
                  <a:lnTo>
                    <a:pt x="1" y="124"/>
                  </a:lnTo>
                  <a:lnTo>
                    <a:pt x="0" y="114"/>
                  </a:lnTo>
                  <a:lnTo>
                    <a:pt x="0" y="103"/>
                  </a:lnTo>
                  <a:lnTo>
                    <a:pt x="0" y="10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7" name="Google Shape;557;p71"/>
            <p:cNvSpPr/>
            <p:nvPr/>
          </p:nvSpPr>
          <p:spPr>
            <a:xfrm>
              <a:off x="337" y="1919"/>
              <a:ext cx="35" cy="47"/>
            </a:xfrm>
            <a:custGeom>
              <a:avLst/>
              <a:gdLst/>
              <a:ahLst/>
              <a:cxnLst/>
              <a:rect l="l" t="t" r="r" b="b"/>
              <a:pathLst>
                <a:path w="69" h="94" extrusionOk="0">
                  <a:moveTo>
                    <a:pt x="69" y="94"/>
                  </a:moveTo>
                  <a:lnTo>
                    <a:pt x="69" y="94"/>
                  </a:lnTo>
                  <a:lnTo>
                    <a:pt x="66" y="90"/>
                  </a:lnTo>
                  <a:lnTo>
                    <a:pt x="61" y="79"/>
                  </a:lnTo>
                  <a:lnTo>
                    <a:pt x="57" y="73"/>
                  </a:lnTo>
                  <a:lnTo>
                    <a:pt x="51" y="68"/>
                  </a:lnTo>
                  <a:lnTo>
                    <a:pt x="43" y="64"/>
                  </a:lnTo>
                  <a:lnTo>
                    <a:pt x="34" y="62"/>
                  </a:lnTo>
                  <a:lnTo>
                    <a:pt x="34" y="62"/>
                  </a:lnTo>
                  <a:lnTo>
                    <a:pt x="24" y="64"/>
                  </a:lnTo>
                  <a:lnTo>
                    <a:pt x="17" y="65"/>
                  </a:lnTo>
                  <a:lnTo>
                    <a:pt x="11" y="68"/>
                  </a:lnTo>
                  <a:lnTo>
                    <a:pt x="6" y="73"/>
                  </a:lnTo>
                  <a:lnTo>
                    <a:pt x="1" y="79"/>
                  </a:lnTo>
                  <a:lnTo>
                    <a:pt x="0" y="82"/>
                  </a:lnTo>
                  <a:lnTo>
                    <a:pt x="4" y="24"/>
                  </a:lnTo>
                  <a:lnTo>
                    <a:pt x="4" y="24"/>
                  </a:lnTo>
                  <a:lnTo>
                    <a:pt x="4" y="25"/>
                  </a:lnTo>
                  <a:lnTo>
                    <a:pt x="11" y="33"/>
                  </a:lnTo>
                  <a:lnTo>
                    <a:pt x="14" y="36"/>
                  </a:lnTo>
                  <a:lnTo>
                    <a:pt x="20" y="39"/>
                  </a:lnTo>
                  <a:lnTo>
                    <a:pt x="26" y="41"/>
                  </a:lnTo>
                  <a:lnTo>
                    <a:pt x="35" y="42"/>
                  </a:lnTo>
                  <a:lnTo>
                    <a:pt x="35" y="42"/>
                  </a:lnTo>
                  <a:lnTo>
                    <a:pt x="40" y="42"/>
                  </a:lnTo>
                  <a:lnTo>
                    <a:pt x="43" y="41"/>
                  </a:lnTo>
                  <a:lnTo>
                    <a:pt x="51" y="36"/>
                  </a:lnTo>
                  <a:lnTo>
                    <a:pt x="57" y="28"/>
                  </a:lnTo>
                  <a:lnTo>
                    <a:pt x="61" y="22"/>
                  </a:lnTo>
                  <a:lnTo>
                    <a:pt x="68" y="7"/>
                  </a:lnTo>
                  <a:lnTo>
                    <a:pt x="69" y="0"/>
                  </a:lnTo>
                  <a:lnTo>
                    <a:pt x="69" y="9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8" name="Google Shape;558;p71"/>
            <p:cNvSpPr/>
            <p:nvPr/>
          </p:nvSpPr>
          <p:spPr>
            <a:xfrm>
              <a:off x="1899" y="2293"/>
              <a:ext cx="1925" cy="441"/>
            </a:xfrm>
            <a:custGeom>
              <a:avLst/>
              <a:gdLst/>
              <a:ahLst/>
              <a:cxnLst/>
              <a:rect l="l" t="t" r="r" b="b"/>
              <a:pathLst>
                <a:path w="3849" h="880" extrusionOk="0">
                  <a:moveTo>
                    <a:pt x="2181" y="308"/>
                  </a:moveTo>
                  <a:lnTo>
                    <a:pt x="2181" y="308"/>
                  </a:lnTo>
                  <a:lnTo>
                    <a:pt x="2186" y="270"/>
                  </a:lnTo>
                  <a:lnTo>
                    <a:pt x="2189" y="253"/>
                  </a:lnTo>
                  <a:lnTo>
                    <a:pt x="2194" y="236"/>
                  </a:lnTo>
                  <a:lnTo>
                    <a:pt x="2200" y="219"/>
                  </a:lnTo>
                  <a:lnTo>
                    <a:pt x="2206" y="203"/>
                  </a:lnTo>
                  <a:lnTo>
                    <a:pt x="2212" y="188"/>
                  </a:lnTo>
                  <a:lnTo>
                    <a:pt x="2220" y="172"/>
                  </a:lnTo>
                  <a:lnTo>
                    <a:pt x="2229" y="159"/>
                  </a:lnTo>
                  <a:lnTo>
                    <a:pt x="2238" y="146"/>
                  </a:lnTo>
                  <a:lnTo>
                    <a:pt x="2249" y="134"/>
                  </a:lnTo>
                  <a:lnTo>
                    <a:pt x="2260" y="122"/>
                  </a:lnTo>
                  <a:lnTo>
                    <a:pt x="2272" y="111"/>
                  </a:lnTo>
                  <a:lnTo>
                    <a:pt x="2286" y="100"/>
                  </a:lnTo>
                  <a:lnTo>
                    <a:pt x="2300" y="89"/>
                  </a:lnTo>
                  <a:lnTo>
                    <a:pt x="2314" y="80"/>
                  </a:lnTo>
                  <a:lnTo>
                    <a:pt x="2314" y="80"/>
                  </a:lnTo>
                  <a:lnTo>
                    <a:pt x="2345" y="63"/>
                  </a:lnTo>
                  <a:lnTo>
                    <a:pt x="2377" y="49"/>
                  </a:lnTo>
                  <a:lnTo>
                    <a:pt x="2411" y="37"/>
                  </a:lnTo>
                  <a:lnTo>
                    <a:pt x="2445" y="26"/>
                  </a:lnTo>
                  <a:lnTo>
                    <a:pt x="2482" y="18"/>
                  </a:lnTo>
                  <a:lnTo>
                    <a:pt x="2519" y="14"/>
                  </a:lnTo>
                  <a:lnTo>
                    <a:pt x="2559" y="11"/>
                  </a:lnTo>
                  <a:lnTo>
                    <a:pt x="2599" y="9"/>
                  </a:lnTo>
                  <a:lnTo>
                    <a:pt x="2599" y="9"/>
                  </a:lnTo>
                  <a:lnTo>
                    <a:pt x="2627" y="9"/>
                  </a:lnTo>
                  <a:lnTo>
                    <a:pt x="2627" y="9"/>
                  </a:lnTo>
                  <a:lnTo>
                    <a:pt x="2655" y="11"/>
                  </a:lnTo>
                  <a:lnTo>
                    <a:pt x="2655" y="11"/>
                  </a:lnTo>
                  <a:lnTo>
                    <a:pt x="2678" y="14"/>
                  </a:lnTo>
                  <a:lnTo>
                    <a:pt x="2699" y="17"/>
                  </a:lnTo>
                  <a:lnTo>
                    <a:pt x="2719" y="21"/>
                  </a:lnTo>
                  <a:lnTo>
                    <a:pt x="2741" y="26"/>
                  </a:lnTo>
                  <a:lnTo>
                    <a:pt x="2761" y="32"/>
                  </a:lnTo>
                  <a:lnTo>
                    <a:pt x="2779" y="40"/>
                  </a:lnTo>
                  <a:lnTo>
                    <a:pt x="2799" y="49"/>
                  </a:lnTo>
                  <a:lnTo>
                    <a:pt x="2818" y="58"/>
                  </a:lnTo>
                  <a:lnTo>
                    <a:pt x="2818" y="58"/>
                  </a:lnTo>
                  <a:lnTo>
                    <a:pt x="2835" y="69"/>
                  </a:lnTo>
                  <a:lnTo>
                    <a:pt x="2850" y="81"/>
                  </a:lnTo>
                  <a:lnTo>
                    <a:pt x="2863" y="97"/>
                  </a:lnTo>
                  <a:lnTo>
                    <a:pt x="2873" y="112"/>
                  </a:lnTo>
                  <a:lnTo>
                    <a:pt x="2881" y="131"/>
                  </a:lnTo>
                  <a:lnTo>
                    <a:pt x="2887" y="151"/>
                  </a:lnTo>
                  <a:lnTo>
                    <a:pt x="2892" y="174"/>
                  </a:lnTo>
                  <a:lnTo>
                    <a:pt x="2894" y="199"/>
                  </a:lnTo>
                  <a:lnTo>
                    <a:pt x="2894" y="199"/>
                  </a:lnTo>
                  <a:lnTo>
                    <a:pt x="2892" y="217"/>
                  </a:lnTo>
                  <a:lnTo>
                    <a:pt x="2890" y="237"/>
                  </a:lnTo>
                  <a:lnTo>
                    <a:pt x="2890" y="237"/>
                  </a:lnTo>
                  <a:lnTo>
                    <a:pt x="2886" y="259"/>
                  </a:lnTo>
                  <a:lnTo>
                    <a:pt x="2880" y="282"/>
                  </a:lnTo>
                  <a:lnTo>
                    <a:pt x="2644" y="280"/>
                  </a:lnTo>
                  <a:lnTo>
                    <a:pt x="2644" y="280"/>
                  </a:lnTo>
                  <a:lnTo>
                    <a:pt x="2647" y="266"/>
                  </a:lnTo>
                  <a:lnTo>
                    <a:pt x="2647" y="266"/>
                  </a:lnTo>
                  <a:lnTo>
                    <a:pt x="2647" y="253"/>
                  </a:lnTo>
                  <a:lnTo>
                    <a:pt x="2647" y="253"/>
                  </a:lnTo>
                  <a:lnTo>
                    <a:pt x="2647" y="243"/>
                  </a:lnTo>
                  <a:lnTo>
                    <a:pt x="2645" y="234"/>
                  </a:lnTo>
                  <a:lnTo>
                    <a:pt x="2644" y="226"/>
                  </a:lnTo>
                  <a:lnTo>
                    <a:pt x="2641" y="219"/>
                  </a:lnTo>
                  <a:lnTo>
                    <a:pt x="2636" y="212"/>
                  </a:lnTo>
                  <a:lnTo>
                    <a:pt x="2631" y="205"/>
                  </a:lnTo>
                  <a:lnTo>
                    <a:pt x="2627" y="200"/>
                  </a:lnTo>
                  <a:lnTo>
                    <a:pt x="2619" y="196"/>
                  </a:lnTo>
                  <a:lnTo>
                    <a:pt x="2619" y="196"/>
                  </a:lnTo>
                  <a:lnTo>
                    <a:pt x="2604" y="188"/>
                  </a:lnTo>
                  <a:lnTo>
                    <a:pt x="2588" y="182"/>
                  </a:lnTo>
                  <a:lnTo>
                    <a:pt x="2571" y="179"/>
                  </a:lnTo>
                  <a:lnTo>
                    <a:pt x="2553" y="177"/>
                  </a:lnTo>
                  <a:lnTo>
                    <a:pt x="2547" y="177"/>
                  </a:lnTo>
                  <a:lnTo>
                    <a:pt x="2539" y="177"/>
                  </a:lnTo>
                  <a:lnTo>
                    <a:pt x="2539" y="177"/>
                  </a:lnTo>
                  <a:lnTo>
                    <a:pt x="2520" y="180"/>
                  </a:lnTo>
                  <a:lnTo>
                    <a:pt x="2502" y="185"/>
                  </a:lnTo>
                  <a:lnTo>
                    <a:pt x="2485" y="192"/>
                  </a:lnTo>
                  <a:lnTo>
                    <a:pt x="2468" y="203"/>
                  </a:lnTo>
                  <a:lnTo>
                    <a:pt x="2468" y="203"/>
                  </a:lnTo>
                  <a:lnTo>
                    <a:pt x="2460" y="209"/>
                  </a:lnTo>
                  <a:lnTo>
                    <a:pt x="2453" y="216"/>
                  </a:lnTo>
                  <a:lnTo>
                    <a:pt x="2448" y="222"/>
                  </a:lnTo>
                  <a:lnTo>
                    <a:pt x="2443" y="229"/>
                  </a:lnTo>
                  <a:lnTo>
                    <a:pt x="2439" y="237"/>
                  </a:lnTo>
                  <a:lnTo>
                    <a:pt x="2437" y="245"/>
                  </a:lnTo>
                  <a:lnTo>
                    <a:pt x="2436" y="254"/>
                  </a:lnTo>
                  <a:lnTo>
                    <a:pt x="2434" y="263"/>
                  </a:lnTo>
                  <a:lnTo>
                    <a:pt x="2434" y="263"/>
                  </a:lnTo>
                  <a:lnTo>
                    <a:pt x="2436" y="271"/>
                  </a:lnTo>
                  <a:lnTo>
                    <a:pt x="2439" y="279"/>
                  </a:lnTo>
                  <a:lnTo>
                    <a:pt x="2443" y="288"/>
                  </a:lnTo>
                  <a:lnTo>
                    <a:pt x="2451" y="296"/>
                  </a:lnTo>
                  <a:lnTo>
                    <a:pt x="2460" y="303"/>
                  </a:lnTo>
                  <a:lnTo>
                    <a:pt x="2473" y="311"/>
                  </a:lnTo>
                  <a:lnTo>
                    <a:pt x="2485" y="317"/>
                  </a:lnTo>
                  <a:lnTo>
                    <a:pt x="2500" y="325"/>
                  </a:lnTo>
                  <a:lnTo>
                    <a:pt x="2500" y="325"/>
                  </a:lnTo>
                  <a:lnTo>
                    <a:pt x="2536" y="337"/>
                  </a:lnTo>
                  <a:lnTo>
                    <a:pt x="2574" y="350"/>
                  </a:lnTo>
                  <a:lnTo>
                    <a:pt x="2616" y="362"/>
                  </a:lnTo>
                  <a:lnTo>
                    <a:pt x="2662" y="373"/>
                  </a:lnTo>
                  <a:lnTo>
                    <a:pt x="2662" y="373"/>
                  </a:lnTo>
                  <a:lnTo>
                    <a:pt x="2698" y="382"/>
                  </a:lnTo>
                  <a:lnTo>
                    <a:pt x="2730" y="394"/>
                  </a:lnTo>
                  <a:lnTo>
                    <a:pt x="2744" y="401"/>
                  </a:lnTo>
                  <a:lnTo>
                    <a:pt x="2756" y="407"/>
                  </a:lnTo>
                  <a:lnTo>
                    <a:pt x="2767" y="414"/>
                  </a:lnTo>
                  <a:lnTo>
                    <a:pt x="2778" y="424"/>
                  </a:lnTo>
                  <a:lnTo>
                    <a:pt x="2778" y="424"/>
                  </a:lnTo>
                  <a:lnTo>
                    <a:pt x="2796" y="441"/>
                  </a:lnTo>
                  <a:lnTo>
                    <a:pt x="2810" y="458"/>
                  </a:lnTo>
                  <a:lnTo>
                    <a:pt x="2823" y="475"/>
                  </a:lnTo>
                  <a:lnTo>
                    <a:pt x="2830" y="493"/>
                  </a:lnTo>
                  <a:lnTo>
                    <a:pt x="2830" y="493"/>
                  </a:lnTo>
                  <a:lnTo>
                    <a:pt x="2836" y="512"/>
                  </a:lnTo>
                  <a:lnTo>
                    <a:pt x="2841" y="529"/>
                  </a:lnTo>
                  <a:lnTo>
                    <a:pt x="2841" y="529"/>
                  </a:lnTo>
                  <a:lnTo>
                    <a:pt x="2843" y="545"/>
                  </a:lnTo>
                  <a:lnTo>
                    <a:pt x="2843" y="562"/>
                  </a:lnTo>
                  <a:lnTo>
                    <a:pt x="2843" y="562"/>
                  </a:lnTo>
                  <a:lnTo>
                    <a:pt x="2841" y="593"/>
                  </a:lnTo>
                  <a:lnTo>
                    <a:pt x="2836" y="623"/>
                  </a:lnTo>
                  <a:lnTo>
                    <a:pt x="2827" y="650"/>
                  </a:lnTo>
                  <a:lnTo>
                    <a:pt x="2816" y="680"/>
                  </a:lnTo>
                  <a:lnTo>
                    <a:pt x="2801" y="706"/>
                  </a:lnTo>
                  <a:lnTo>
                    <a:pt x="2783" y="732"/>
                  </a:lnTo>
                  <a:lnTo>
                    <a:pt x="2759" y="758"/>
                  </a:lnTo>
                  <a:lnTo>
                    <a:pt x="2735" y="783"/>
                  </a:lnTo>
                  <a:lnTo>
                    <a:pt x="2735" y="783"/>
                  </a:lnTo>
                  <a:lnTo>
                    <a:pt x="2721" y="795"/>
                  </a:lnTo>
                  <a:lnTo>
                    <a:pt x="2705" y="806"/>
                  </a:lnTo>
                  <a:lnTo>
                    <a:pt x="2690" y="815"/>
                  </a:lnTo>
                  <a:lnTo>
                    <a:pt x="2673" y="826"/>
                  </a:lnTo>
                  <a:lnTo>
                    <a:pt x="2656" y="834"/>
                  </a:lnTo>
                  <a:lnTo>
                    <a:pt x="2638" y="841"/>
                  </a:lnTo>
                  <a:lnTo>
                    <a:pt x="2618" y="849"/>
                  </a:lnTo>
                  <a:lnTo>
                    <a:pt x="2598" y="855"/>
                  </a:lnTo>
                  <a:lnTo>
                    <a:pt x="2577" y="862"/>
                  </a:lnTo>
                  <a:lnTo>
                    <a:pt x="2556" y="866"/>
                  </a:lnTo>
                  <a:lnTo>
                    <a:pt x="2510" y="874"/>
                  </a:lnTo>
                  <a:lnTo>
                    <a:pt x="2460" y="878"/>
                  </a:lnTo>
                  <a:lnTo>
                    <a:pt x="2406" y="880"/>
                  </a:lnTo>
                  <a:lnTo>
                    <a:pt x="2406" y="880"/>
                  </a:lnTo>
                  <a:lnTo>
                    <a:pt x="2362" y="878"/>
                  </a:lnTo>
                  <a:lnTo>
                    <a:pt x="2320" y="875"/>
                  </a:lnTo>
                  <a:lnTo>
                    <a:pt x="2283" y="871"/>
                  </a:lnTo>
                  <a:lnTo>
                    <a:pt x="2251" y="863"/>
                  </a:lnTo>
                  <a:lnTo>
                    <a:pt x="2221" y="854"/>
                  </a:lnTo>
                  <a:lnTo>
                    <a:pt x="2197" y="843"/>
                  </a:lnTo>
                  <a:lnTo>
                    <a:pt x="2186" y="837"/>
                  </a:lnTo>
                  <a:lnTo>
                    <a:pt x="2177" y="829"/>
                  </a:lnTo>
                  <a:lnTo>
                    <a:pt x="2167" y="823"/>
                  </a:lnTo>
                  <a:lnTo>
                    <a:pt x="2160" y="814"/>
                  </a:lnTo>
                  <a:lnTo>
                    <a:pt x="2160" y="814"/>
                  </a:lnTo>
                  <a:lnTo>
                    <a:pt x="2146" y="798"/>
                  </a:lnTo>
                  <a:lnTo>
                    <a:pt x="2135" y="780"/>
                  </a:lnTo>
                  <a:lnTo>
                    <a:pt x="2124" y="763"/>
                  </a:lnTo>
                  <a:lnTo>
                    <a:pt x="2117" y="744"/>
                  </a:lnTo>
                  <a:lnTo>
                    <a:pt x="2110" y="724"/>
                  </a:lnTo>
                  <a:lnTo>
                    <a:pt x="2106" y="706"/>
                  </a:lnTo>
                  <a:lnTo>
                    <a:pt x="2103" y="686"/>
                  </a:lnTo>
                  <a:lnTo>
                    <a:pt x="2103" y="664"/>
                  </a:lnTo>
                  <a:lnTo>
                    <a:pt x="2103" y="664"/>
                  </a:lnTo>
                  <a:lnTo>
                    <a:pt x="2103" y="646"/>
                  </a:lnTo>
                  <a:lnTo>
                    <a:pt x="2103" y="646"/>
                  </a:lnTo>
                  <a:lnTo>
                    <a:pt x="2103" y="627"/>
                  </a:lnTo>
                  <a:lnTo>
                    <a:pt x="2103" y="627"/>
                  </a:lnTo>
                  <a:lnTo>
                    <a:pt x="2106" y="609"/>
                  </a:lnTo>
                  <a:lnTo>
                    <a:pt x="2106" y="609"/>
                  </a:lnTo>
                  <a:lnTo>
                    <a:pt x="2107" y="590"/>
                  </a:lnTo>
                  <a:lnTo>
                    <a:pt x="2343" y="589"/>
                  </a:lnTo>
                  <a:lnTo>
                    <a:pt x="2343" y="589"/>
                  </a:lnTo>
                  <a:lnTo>
                    <a:pt x="2342" y="604"/>
                  </a:lnTo>
                  <a:lnTo>
                    <a:pt x="2342" y="616"/>
                  </a:lnTo>
                  <a:lnTo>
                    <a:pt x="2342" y="616"/>
                  </a:lnTo>
                  <a:lnTo>
                    <a:pt x="2343" y="638"/>
                  </a:lnTo>
                  <a:lnTo>
                    <a:pt x="2348" y="656"/>
                  </a:lnTo>
                  <a:lnTo>
                    <a:pt x="2355" y="673"/>
                  </a:lnTo>
                  <a:lnTo>
                    <a:pt x="2366" y="689"/>
                  </a:lnTo>
                  <a:lnTo>
                    <a:pt x="2366" y="689"/>
                  </a:lnTo>
                  <a:lnTo>
                    <a:pt x="2372" y="695"/>
                  </a:lnTo>
                  <a:lnTo>
                    <a:pt x="2380" y="701"/>
                  </a:lnTo>
                  <a:lnTo>
                    <a:pt x="2389" y="706"/>
                  </a:lnTo>
                  <a:lnTo>
                    <a:pt x="2399" y="710"/>
                  </a:lnTo>
                  <a:lnTo>
                    <a:pt x="2408" y="714"/>
                  </a:lnTo>
                  <a:lnTo>
                    <a:pt x="2419" y="715"/>
                  </a:lnTo>
                  <a:lnTo>
                    <a:pt x="2431" y="717"/>
                  </a:lnTo>
                  <a:lnTo>
                    <a:pt x="2443" y="718"/>
                  </a:lnTo>
                  <a:lnTo>
                    <a:pt x="2443" y="718"/>
                  </a:lnTo>
                  <a:lnTo>
                    <a:pt x="2457" y="717"/>
                  </a:lnTo>
                  <a:lnTo>
                    <a:pt x="2473" y="715"/>
                  </a:lnTo>
                  <a:lnTo>
                    <a:pt x="2473" y="715"/>
                  </a:lnTo>
                  <a:lnTo>
                    <a:pt x="2490" y="710"/>
                  </a:lnTo>
                  <a:lnTo>
                    <a:pt x="2508" y="706"/>
                  </a:lnTo>
                  <a:lnTo>
                    <a:pt x="2508" y="706"/>
                  </a:lnTo>
                  <a:lnTo>
                    <a:pt x="2522" y="700"/>
                  </a:lnTo>
                  <a:lnTo>
                    <a:pt x="2537" y="693"/>
                  </a:lnTo>
                  <a:lnTo>
                    <a:pt x="2551" y="684"/>
                  </a:lnTo>
                  <a:lnTo>
                    <a:pt x="2564" y="675"/>
                  </a:lnTo>
                  <a:lnTo>
                    <a:pt x="2564" y="675"/>
                  </a:lnTo>
                  <a:lnTo>
                    <a:pt x="2574" y="664"/>
                  </a:lnTo>
                  <a:lnTo>
                    <a:pt x="2584" y="650"/>
                  </a:lnTo>
                  <a:lnTo>
                    <a:pt x="2588" y="636"/>
                  </a:lnTo>
                  <a:lnTo>
                    <a:pt x="2590" y="619"/>
                  </a:lnTo>
                  <a:lnTo>
                    <a:pt x="2590" y="615"/>
                  </a:lnTo>
                  <a:lnTo>
                    <a:pt x="2590" y="609"/>
                  </a:lnTo>
                  <a:lnTo>
                    <a:pt x="2590" y="609"/>
                  </a:lnTo>
                  <a:lnTo>
                    <a:pt x="2588" y="603"/>
                  </a:lnTo>
                  <a:lnTo>
                    <a:pt x="2587" y="595"/>
                  </a:lnTo>
                  <a:lnTo>
                    <a:pt x="2584" y="589"/>
                  </a:lnTo>
                  <a:lnTo>
                    <a:pt x="2579" y="582"/>
                  </a:lnTo>
                  <a:lnTo>
                    <a:pt x="2573" y="576"/>
                  </a:lnTo>
                  <a:lnTo>
                    <a:pt x="2565" y="570"/>
                  </a:lnTo>
                  <a:lnTo>
                    <a:pt x="2545" y="561"/>
                  </a:lnTo>
                  <a:lnTo>
                    <a:pt x="2545" y="561"/>
                  </a:lnTo>
                  <a:lnTo>
                    <a:pt x="2524" y="552"/>
                  </a:lnTo>
                  <a:lnTo>
                    <a:pt x="2499" y="542"/>
                  </a:lnTo>
                  <a:lnTo>
                    <a:pt x="2448" y="525"/>
                  </a:lnTo>
                  <a:lnTo>
                    <a:pt x="2448" y="525"/>
                  </a:lnTo>
                  <a:lnTo>
                    <a:pt x="2383" y="508"/>
                  </a:lnTo>
                  <a:lnTo>
                    <a:pt x="2383" y="508"/>
                  </a:lnTo>
                  <a:lnTo>
                    <a:pt x="2355" y="501"/>
                  </a:lnTo>
                  <a:lnTo>
                    <a:pt x="2332" y="493"/>
                  </a:lnTo>
                  <a:lnTo>
                    <a:pt x="2332" y="493"/>
                  </a:lnTo>
                  <a:lnTo>
                    <a:pt x="2329" y="492"/>
                  </a:lnTo>
                  <a:lnTo>
                    <a:pt x="2329" y="492"/>
                  </a:lnTo>
                  <a:lnTo>
                    <a:pt x="2326" y="490"/>
                  </a:lnTo>
                  <a:lnTo>
                    <a:pt x="2326" y="490"/>
                  </a:lnTo>
                  <a:lnTo>
                    <a:pt x="2325" y="490"/>
                  </a:lnTo>
                  <a:lnTo>
                    <a:pt x="2325" y="490"/>
                  </a:lnTo>
                  <a:lnTo>
                    <a:pt x="2302" y="481"/>
                  </a:lnTo>
                  <a:lnTo>
                    <a:pt x="2302" y="481"/>
                  </a:lnTo>
                  <a:lnTo>
                    <a:pt x="2274" y="471"/>
                  </a:lnTo>
                  <a:lnTo>
                    <a:pt x="2274" y="471"/>
                  </a:lnTo>
                  <a:lnTo>
                    <a:pt x="2257" y="462"/>
                  </a:lnTo>
                  <a:lnTo>
                    <a:pt x="2241" y="451"/>
                  </a:lnTo>
                  <a:lnTo>
                    <a:pt x="2226" y="438"/>
                  </a:lnTo>
                  <a:lnTo>
                    <a:pt x="2211" y="422"/>
                  </a:lnTo>
                  <a:lnTo>
                    <a:pt x="2211" y="422"/>
                  </a:lnTo>
                  <a:lnTo>
                    <a:pt x="2203" y="413"/>
                  </a:lnTo>
                  <a:lnTo>
                    <a:pt x="2197" y="402"/>
                  </a:lnTo>
                  <a:lnTo>
                    <a:pt x="2192" y="390"/>
                  </a:lnTo>
                  <a:lnTo>
                    <a:pt x="2187" y="376"/>
                  </a:lnTo>
                  <a:lnTo>
                    <a:pt x="2184" y="362"/>
                  </a:lnTo>
                  <a:lnTo>
                    <a:pt x="2183" y="345"/>
                  </a:lnTo>
                  <a:lnTo>
                    <a:pt x="2181" y="328"/>
                  </a:lnTo>
                  <a:lnTo>
                    <a:pt x="2181" y="308"/>
                  </a:lnTo>
                  <a:lnTo>
                    <a:pt x="2181" y="308"/>
                  </a:lnTo>
                  <a:close/>
                  <a:moveTo>
                    <a:pt x="2977" y="561"/>
                  </a:moveTo>
                  <a:lnTo>
                    <a:pt x="2977" y="561"/>
                  </a:lnTo>
                  <a:lnTo>
                    <a:pt x="2978" y="513"/>
                  </a:lnTo>
                  <a:lnTo>
                    <a:pt x="2984" y="461"/>
                  </a:lnTo>
                  <a:lnTo>
                    <a:pt x="2984" y="461"/>
                  </a:lnTo>
                  <a:lnTo>
                    <a:pt x="2988" y="433"/>
                  </a:lnTo>
                  <a:lnTo>
                    <a:pt x="2994" y="405"/>
                  </a:lnTo>
                  <a:lnTo>
                    <a:pt x="3000" y="376"/>
                  </a:lnTo>
                  <a:lnTo>
                    <a:pt x="3009" y="348"/>
                  </a:lnTo>
                  <a:lnTo>
                    <a:pt x="3009" y="348"/>
                  </a:lnTo>
                  <a:lnTo>
                    <a:pt x="3020" y="316"/>
                  </a:lnTo>
                  <a:lnTo>
                    <a:pt x="3032" y="285"/>
                  </a:lnTo>
                  <a:lnTo>
                    <a:pt x="3049" y="254"/>
                  </a:lnTo>
                  <a:lnTo>
                    <a:pt x="3066" y="225"/>
                  </a:lnTo>
                  <a:lnTo>
                    <a:pt x="3086" y="196"/>
                  </a:lnTo>
                  <a:lnTo>
                    <a:pt x="3108" y="168"/>
                  </a:lnTo>
                  <a:lnTo>
                    <a:pt x="3133" y="140"/>
                  </a:lnTo>
                  <a:lnTo>
                    <a:pt x="3159" y="112"/>
                  </a:lnTo>
                  <a:lnTo>
                    <a:pt x="3159" y="112"/>
                  </a:lnTo>
                  <a:lnTo>
                    <a:pt x="3173" y="98"/>
                  </a:lnTo>
                  <a:lnTo>
                    <a:pt x="3188" y="86"/>
                  </a:lnTo>
                  <a:lnTo>
                    <a:pt x="3205" y="75"/>
                  </a:lnTo>
                  <a:lnTo>
                    <a:pt x="3222" y="64"/>
                  </a:lnTo>
                  <a:lnTo>
                    <a:pt x="3239" y="55"/>
                  </a:lnTo>
                  <a:lnTo>
                    <a:pt x="3257" y="46"/>
                  </a:lnTo>
                  <a:lnTo>
                    <a:pt x="3277" y="37"/>
                  </a:lnTo>
                  <a:lnTo>
                    <a:pt x="3299" y="31"/>
                  </a:lnTo>
                  <a:lnTo>
                    <a:pt x="3319" y="23"/>
                  </a:lnTo>
                  <a:lnTo>
                    <a:pt x="3342" y="17"/>
                  </a:lnTo>
                  <a:lnTo>
                    <a:pt x="3365" y="12"/>
                  </a:lnTo>
                  <a:lnTo>
                    <a:pt x="3390" y="9"/>
                  </a:lnTo>
                  <a:lnTo>
                    <a:pt x="3441" y="3"/>
                  </a:lnTo>
                  <a:lnTo>
                    <a:pt x="3495" y="0"/>
                  </a:lnTo>
                  <a:lnTo>
                    <a:pt x="3495" y="0"/>
                  </a:lnTo>
                  <a:lnTo>
                    <a:pt x="3552" y="1"/>
                  </a:lnTo>
                  <a:lnTo>
                    <a:pt x="3552" y="1"/>
                  </a:lnTo>
                  <a:lnTo>
                    <a:pt x="3583" y="4"/>
                  </a:lnTo>
                  <a:lnTo>
                    <a:pt x="3614" y="7"/>
                  </a:lnTo>
                  <a:lnTo>
                    <a:pt x="3614" y="7"/>
                  </a:lnTo>
                  <a:lnTo>
                    <a:pt x="3635" y="11"/>
                  </a:lnTo>
                  <a:lnTo>
                    <a:pt x="3657" y="15"/>
                  </a:lnTo>
                  <a:lnTo>
                    <a:pt x="3677" y="21"/>
                  </a:lnTo>
                  <a:lnTo>
                    <a:pt x="3697" y="27"/>
                  </a:lnTo>
                  <a:lnTo>
                    <a:pt x="3717" y="35"/>
                  </a:lnTo>
                  <a:lnTo>
                    <a:pt x="3737" y="44"/>
                  </a:lnTo>
                  <a:lnTo>
                    <a:pt x="3757" y="54"/>
                  </a:lnTo>
                  <a:lnTo>
                    <a:pt x="3775" y="64"/>
                  </a:lnTo>
                  <a:lnTo>
                    <a:pt x="3775" y="64"/>
                  </a:lnTo>
                  <a:lnTo>
                    <a:pt x="3792" y="75"/>
                  </a:lnTo>
                  <a:lnTo>
                    <a:pt x="3808" y="89"/>
                  </a:lnTo>
                  <a:lnTo>
                    <a:pt x="3820" y="105"/>
                  </a:lnTo>
                  <a:lnTo>
                    <a:pt x="3831" y="122"/>
                  </a:lnTo>
                  <a:lnTo>
                    <a:pt x="3839" y="140"/>
                  </a:lnTo>
                  <a:lnTo>
                    <a:pt x="3845" y="162"/>
                  </a:lnTo>
                  <a:lnTo>
                    <a:pt x="3848" y="183"/>
                  </a:lnTo>
                  <a:lnTo>
                    <a:pt x="3849" y="208"/>
                  </a:lnTo>
                  <a:lnTo>
                    <a:pt x="3849" y="208"/>
                  </a:lnTo>
                  <a:lnTo>
                    <a:pt x="3846" y="239"/>
                  </a:lnTo>
                  <a:lnTo>
                    <a:pt x="3846" y="239"/>
                  </a:lnTo>
                  <a:lnTo>
                    <a:pt x="3845" y="254"/>
                  </a:lnTo>
                  <a:lnTo>
                    <a:pt x="3840" y="273"/>
                  </a:lnTo>
                  <a:lnTo>
                    <a:pt x="3587" y="271"/>
                  </a:lnTo>
                  <a:lnTo>
                    <a:pt x="3587" y="271"/>
                  </a:lnTo>
                  <a:lnTo>
                    <a:pt x="3589" y="259"/>
                  </a:lnTo>
                  <a:lnTo>
                    <a:pt x="3589" y="259"/>
                  </a:lnTo>
                  <a:lnTo>
                    <a:pt x="3589" y="248"/>
                  </a:lnTo>
                  <a:lnTo>
                    <a:pt x="3589" y="248"/>
                  </a:lnTo>
                  <a:lnTo>
                    <a:pt x="3587" y="228"/>
                  </a:lnTo>
                  <a:lnTo>
                    <a:pt x="3583" y="211"/>
                  </a:lnTo>
                  <a:lnTo>
                    <a:pt x="3580" y="205"/>
                  </a:lnTo>
                  <a:lnTo>
                    <a:pt x="3575" y="197"/>
                  </a:lnTo>
                  <a:lnTo>
                    <a:pt x="3570" y="192"/>
                  </a:lnTo>
                  <a:lnTo>
                    <a:pt x="3566" y="186"/>
                  </a:lnTo>
                  <a:lnTo>
                    <a:pt x="3566" y="186"/>
                  </a:lnTo>
                  <a:lnTo>
                    <a:pt x="3553" y="177"/>
                  </a:lnTo>
                  <a:lnTo>
                    <a:pt x="3541" y="169"/>
                  </a:lnTo>
                  <a:lnTo>
                    <a:pt x="3527" y="165"/>
                  </a:lnTo>
                  <a:lnTo>
                    <a:pt x="3513" y="160"/>
                  </a:lnTo>
                  <a:lnTo>
                    <a:pt x="3513" y="160"/>
                  </a:lnTo>
                  <a:lnTo>
                    <a:pt x="3499" y="157"/>
                  </a:lnTo>
                  <a:lnTo>
                    <a:pt x="3484" y="155"/>
                  </a:lnTo>
                  <a:lnTo>
                    <a:pt x="3484" y="155"/>
                  </a:lnTo>
                  <a:lnTo>
                    <a:pt x="3459" y="154"/>
                  </a:lnTo>
                  <a:lnTo>
                    <a:pt x="3459" y="154"/>
                  </a:lnTo>
                  <a:lnTo>
                    <a:pt x="3439" y="155"/>
                  </a:lnTo>
                  <a:lnTo>
                    <a:pt x="3439" y="155"/>
                  </a:lnTo>
                  <a:lnTo>
                    <a:pt x="3418" y="160"/>
                  </a:lnTo>
                  <a:lnTo>
                    <a:pt x="3418" y="160"/>
                  </a:lnTo>
                  <a:lnTo>
                    <a:pt x="3405" y="165"/>
                  </a:lnTo>
                  <a:lnTo>
                    <a:pt x="3393" y="171"/>
                  </a:lnTo>
                  <a:lnTo>
                    <a:pt x="3379" y="179"/>
                  </a:lnTo>
                  <a:lnTo>
                    <a:pt x="3367" y="188"/>
                  </a:lnTo>
                  <a:lnTo>
                    <a:pt x="3355" y="199"/>
                  </a:lnTo>
                  <a:lnTo>
                    <a:pt x="3342" y="211"/>
                  </a:lnTo>
                  <a:lnTo>
                    <a:pt x="3330" y="223"/>
                  </a:lnTo>
                  <a:lnTo>
                    <a:pt x="3318" y="239"/>
                  </a:lnTo>
                  <a:lnTo>
                    <a:pt x="3318" y="239"/>
                  </a:lnTo>
                  <a:lnTo>
                    <a:pt x="3307" y="256"/>
                  </a:lnTo>
                  <a:lnTo>
                    <a:pt x="3294" y="274"/>
                  </a:lnTo>
                  <a:lnTo>
                    <a:pt x="3284" y="294"/>
                  </a:lnTo>
                  <a:lnTo>
                    <a:pt x="3274" y="317"/>
                  </a:lnTo>
                  <a:lnTo>
                    <a:pt x="3265" y="342"/>
                  </a:lnTo>
                  <a:lnTo>
                    <a:pt x="3257" y="368"/>
                  </a:lnTo>
                  <a:lnTo>
                    <a:pt x="3248" y="396"/>
                  </a:lnTo>
                  <a:lnTo>
                    <a:pt x="3242" y="427"/>
                  </a:lnTo>
                  <a:lnTo>
                    <a:pt x="3242" y="427"/>
                  </a:lnTo>
                  <a:lnTo>
                    <a:pt x="3237" y="447"/>
                  </a:lnTo>
                  <a:lnTo>
                    <a:pt x="3237" y="447"/>
                  </a:lnTo>
                  <a:lnTo>
                    <a:pt x="3234" y="468"/>
                  </a:lnTo>
                  <a:lnTo>
                    <a:pt x="3234" y="468"/>
                  </a:lnTo>
                  <a:lnTo>
                    <a:pt x="3230" y="512"/>
                  </a:lnTo>
                  <a:lnTo>
                    <a:pt x="3230" y="512"/>
                  </a:lnTo>
                  <a:lnTo>
                    <a:pt x="3228" y="552"/>
                  </a:lnTo>
                  <a:lnTo>
                    <a:pt x="3228" y="552"/>
                  </a:lnTo>
                  <a:lnTo>
                    <a:pt x="3230" y="582"/>
                  </a:lnTo>
                  <a:lnTo>
                    <a:pt x="3234" y="612"/>
                  </a:lnTo>
                  <a:lnTo>
                    <a:pt x="3237" y="626"/>
                  </a:lnTo>
                  <a:lnTo>
                    <a:pt x="3242" y="640"/>
                  </a:lnTo>
                  <a:lnTo>
                    <a:pt x="3248" y="652"/>
                  </a:lnTo>
                  <a:lnTo>
                    <a:pt x="3254" y="663"/>
                  </a:lnTo>
                  <a:lnTo>
                    <a:pt x="3254" y="663"/>
                  </a:lnTo>
                  <a:lnTo>
                    <a:pt x="3260" y="673"/>
                  </a:lnTo>
                  <a:lnTo>
                    <a:pt x="3270" y="683"/>
                  </a:lnTo>
                  <a:lnTo>
                    <a:pt x="3279" y="692"/>
                  </a:lnTo>
                  <a:lnTo>
                    <a:pt x="3291" y="698"/>
                  </a:lnTo>
                  <a:lnTo>
                    <a:pt x="3304" y="703"/>
                  </a:lnTo>
                  <a:lnTo>
                    <a:pt x="3319" y="706"/>
                  </a:lnTo>
                  <a:lnTo>
                    <a:pt x="3334" y="709"/>
                  </a:lnTo>
                  <a:lnTo>
                    <a:pt x="3351" y="709"/>
                  </a:lnTo>
                  <a:lnTo>
                    <a:pt x="3364" y="709"/>
                  </a:lnTo>
                  <a:lnTo>
                    <a:pt x="3364" y="709"/>
                  </a:lnTo>
                  <a:lnTo>
                    <a:pt x="3378" y="709"/>
                  </a:lnTo>
                  <a:lnTo>
                    <a:pt x="3378" y="709"/>
                  </a:lnTo>
                  <a:lnTo>
                    <a:pt x="3390" y="707"/>
                  </a:lnTo>
                  <a:lnTo>
                    <a:pt x="3401" y="706"/>
                  </a:lnTo>
                  <a:lnTo>
                    <a:pt x="3401" y="706"/>
                  </a:lnTo>
                  <a:lnTo>
                    <a:pt x="3415" y="701"/>
                  </a:lnTo>
                  <a:lnTo>
                    <a:pt x="3427" y="697"/>
                  </a:lnTo>
                  <a:lnTo>
                    <a:pt x="3427" y="697"/>
                  </a:lnTo>
                  <a:lnTo>
                    <a:pt x="3444" y="689"/>
                  </a:lnTo>
                  <a:lnTo>
                    <a:pt x="3459" y="678"/>
                  </a:lnTo>
                  <a:lnTo>
                    <a:pt x="3475" y="666"/>
                  </a:lnTo>
                  <a:lnTo>
                    <a:pt x="3490" y="650"/>
                  </a:lnTo>
                  <a:lnTo>
                    <a:pt x="3490" y="650"/>
                  </a:lnTo>
                  <a:lnTo>
                    <a:pt x="3503" y="635"/>
                  </a:lnTo>
                  <a:lnTo>
                    <a:pt x="3513" y="618"/>
                  </a:lnTo>
                  <a:lnTo>
                    <a:pt x="3519" y="601"/>
                  </a:lnTo>
                  <a:lnTo>
                    <a:pt x="3523" y="581"/>
                  </a:lnTo>
                  <a:lnTo>
                    <a:pt x="3768" y="579"/>
                  </a:lnTo>
                  <a:lnTo>
                    <a:pt x="3768" y="579"/>
                  </a:lnTo>
                  <a:lnTo>
                    <a:pt x="3769" y="587"/>
                  </a:lnTo>
                  <a:lnTo>
                    <a:pt x="3769" y="587"/>
                  </a:lnTo>
                  <a:lnTo>
                    <a:pt x="3771" y="593"/>
                  </a:lnTo>
                  <a:lnTo>
                    <a:pt x="3771" y="593"/>
                  </a:lnTo>
                  <a:lnTo>
                    <a:pt x="3769" y="604"/>
                  </a:lnTo>
                  <a:lnTo>
                    <a:pt x="3766" y="618"/>
                  </a:lnTo>
                  <a:lnTo>
                    <a:pt x="3762" y="633"/>
                  </a:lnTo>
                  <a:lnTo>
                    <a:pt x="3755" y="650"/>
                  </a:lnTo>
                  <a:lnTo>
                    <a:pt x="3755" y="650"/>
                  </a:lnTo>
                  <a:lnTo>
                    <a:pt x="3746" y="669"/>
                  </a:lnTo>
                  <a:lnTo>
                    <a:pt x="3735" y="689"/>
                  </a:lnTo>
                  <a:lnTo>
                    <a:pt x="3723" y="707"/>
                  </a:lnTo>
                  <a:lnTo>
                    <a:pt x="3708" y="727"/>
                  </a:lnTo>
                  <a:lnTo>
                    <a:pt x="3708" y="727"/>
                  </a:lnTo>
                  <a:lnTo>
                    <a:pt x="3694" y="743"/>
                  </a:lnTo>
                  <a:lnTo>
                    <a:pt x="3680" y="757"/>
                  </a:lnTo>
                  <a:lnTo>
                    <a:pt x="3664" y="769"/>
                  </a:lnTo>
                  <a:lnTo>
                    <a:pt x="3647" y="783"/>
                  </a:lnTo>
                  <a:lnTo>
                    <a:pt x="3630" y="795"/>
                  </a:lnTo>
                  <a:lnTo>
                    <a:pt x="3610" y="809"/>
                  </a:lnTo>
                  <a:lnTo>
                    <a:pt x="3590" y="821"/>
                  </a:lnTo>
                  <a:lnTo>
                    <a:pt x="3567" y="832"/>
                  </a:lnTo>
                  <a:lnTo>
                    <a:pt x="3567" y="832"/>
                  </a:lnTo>
                  <a:lnTo>
                    <a:pt x="3544" y="845"/>
                  </a:lnTo>
                  <a:lnTo>
                    <a:pt x="3519" y="854"/>
                  </a:lnTo>
                  <a:lnTo>
                    <a:pt x="3492" y="862"/>
                  </a:lnTo>
                  <a:lnTo>
                    <a:pt x="3464" y="868"/>
                  </a:lnTo>
                  <a:lnTo>
                    <a:pt x="3433" y="874"/>
                  </a:lnTo>
                  <a:lnTo>
                    <a:pt x="3402" y="877"/>
                  </a:lnTo>
                  <a:lnTo>
                    <a:pt x="3368" y="880"/>
                  </a:lnTo>
                  <a:lnTo>
                    <a:pt x="3334" y="880"/>
                  </a:lnTo>
                  <a:lnTo>
                    <a:pt x="3325" y="880"/>
                  </a:lnTo>
                  <a:lnTo>
                    <a:pt x="3314" y="880"/>
                  </a:lnTo>
                  <a:lnTo>
                    <a:pt x="3314" y="880"/>
                  </a:lnTo>
                  <a:lnTo>
                    <a:pt x="3268" y="878"/>
                  </a:lnTo>
                  <a:lnTo>
                    <a:pt x="3225" y="875"/>
                  </a:lnTo>
                  <a:lnTo>
                    <a:pt x="3186" y="869"/>
                  </a:lnTo>
                  <a:lnTo>
                    <a:pt x="3153" y="860"/>
                  </a:lnTo>
                  <a:lnTo>
                    <a:pt x="3137" y="855"/>
                  </a:lnTo>
                  <a:lnTo>
                    <a:pt x="3122" y="849"/>
                  </a:lnTo>
                  <a:lnTo>
                    <a:pt x="3108" y="843"/>
                  </a:lnTo>
                  <a:lnTo>
                    <a:pt x="3096" y="835"/>
                  </a:lnTo>
                  <a:lnTo>
                    <a:pt x="3083" y="828"/>
                  </a:lnTo>
                  <a:lnTo>
                    <a:pt x="3072" y="820"/>
                  </a:lnTo>
                  <a:lnTo>
                    <a:pt x="3063" y="811"/>
                  </a:lnTo>
                  <a:lnTo>
                    <a:pt x="3054" y="800"/>
                  </a:lnTo>
                  <a:lnTo>
                    <a:pt x="3054" y="800"/>
                  </a:lnTo>
                  <a:lnTo>
                    <a:pt x="3038" y="780"/>
                  </a:lnTo>
                  <a:lnTo>
                    <a:pt x="3025" y="760"/>
                  </a:lnTo>
                  <a:lnTo>
                    <a:pt x="3014" y="738"/>
                  </a:lnTo>
                  <a:lnTo>
                    <a:pt x="3003" y="717"/>
                  </a:lnTo>
                  <a:lnTo>
                    <a:pt x="2994" y="693"/>
                  </a:lnTo>
                  <a:lnTo>
                    <a:pt x="2988" y="672"/>
                  </a:lnTo>
                  <a:lnTo>
                    <a:pt x="2983" y="647"/>
                  </a:lnTo>
                  <a:lnTo>
                    <a:pt x="2980" y="624"/>
                  </a:lnTo>
                  <a:lnTo>
                    <a:pt x="2980" y="624"/>
                  </a:lnTo>
                  <a:lnTo>
                    <a:pt x="2978" y="593"/>
                  </a:lnTo>
                  <a:lnTo>
                    <a:pt x="2978" y="593"/>
                  </a:lnTo>
                  <a:lnTo>
                    <a:pt x="2977" y="562"/>
                  </a:lnTo>
                  <a:lnTo>
                    <a:pt x="2977" y="561"/>
                  </a:lnTo>
                  <a:close/>
                  <a:moveTo>
                    <a:pt x="0" y="862"/>
                  </a:moveTo>
                  <a:lnTo>
                    <a:pt x="171" y="26"/>
                  </a:lnTo>
                  <a:lnTo>
                    <a:pt x="763" y="26"/>
                  </a:lnTo>
                  <a:lnTo>
                    <a:pt x="737" y="189"/>
                  </a:lnTo>
                  <a:lnTo>
                    <a:pt x="373" y="189"/>
                  </a:lnTo>
                  <a:lnTo>
                    <a:pt x="336" y="371"/>
                  </a:lnTo>
                  <a:lnTo>
                    <a:pt x="672" y="371"/>
                  </a:lnTo>
                  <a:lnTo>
                    <a:pt x="635" y="544"/>
                  </a:lnTo>
                  <a:lnTo>
                    <a:pt x="300" y="544"/>
                  </a:lnTo>
                  <a:lnTo>
                    <a:pt x="236" y="862"/>
                  </a:lnTo>
                  <a:lnTo>
                    <a:pt x="0" y="862"/>
                  </a:lnTo>
                  <a:close/>
                  <a:moveTo>
                    <a:pt x="780" y="862"/>
                  </a:moveTo>
                  <a:lnTo>
                    <a:pt x="962" y="26"/>
                  </a:lnTo>
                  <a:lnTo>
                    <a:pt x="1198" y="26"/>
                  </a:lnTo>
                  <a:lnTo>
                    <a:pt x="1027" y="862"/>
                  </a:lnTo>
                  <a:lnTo>
                    <a:pt x="780" y="862"/>
                  </a:lnTo>
                  <a:close/>
                  <a:moveTo>
                    <a:pt x="1250" y="862"/>
                  </a:moveTo>
                  <a:lnTo>
                    <a:pt x="1423" y="26"/>
                  </a:lnTo>
                  <a:lnTo>
                    <a:pt x="2069" y="26"/>
                  </a:lnTo>
                  <a:lnTo>
                    <a:pt x="2032" y="189"/>
                  </a:lnTo>
                  <a:lnTo>
                    <a:pt x="1632" y="189"/>
                  </a:lnTo>
                  <a:lnTo>
                    <a:pt x="1595" y="353"/>
                  </a:lnTo>
                  <a:lnTo>
                    <a:pt x="1969" y="353"/>
                  </a:lnTo>
                  <a:lnTo>
                    <a:pt x="1933" y="525"/>
                  </a:lnTo>
                  <a:lnTo>
                    <a:pt x="1560" y="525"/>
                  </a:lnTo>
                  <a:lnTo>
                    <a:pt x="1523" y="689"/>
                  </a:lnTo>
                  <a:lnTo>
                    <a:pt x="1933" y="689"/>
                  </a:lnTo>
                  <a:lnTo>
                    <a:pt x="1896" y="862"/>
                  </a:lnTo>
                  <a:lnTo>
                    <a:pt x="1250" y="86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9" name="Google Shape;559;p71"/>
            <p:cNvSpPr/>
            <p:nvPr/>
          </p:nvSpPr>
          <p:spPr>
            <a:xfrm>
              <a:off x="2009" y="1674"/>
              <a:ext cx="528" cy="420"/>
            </a:xfrm>
            <a:custGeom>
              <a:avLst/>
              <a:gdLst/>
              <a:ahLst/>
              <a:cxnLst/>
              <a:rect l="l" t="t" r="r" b="b"/>
              <a:pathLst>
                <a:path w="1056" h="842" extrusionOk="0">
                  <a:moveTo>
                    <a:pt x="1019" y="62"/>
                  </a:moveTo>
                  <a:lnTo>
                    <a:pt x="1019" y="62"/>
                  </a:lnTo>
                  <a:lnTo>
                    <a:pt x="1005" y="48"/>
                  </a:lnTo>
                  <a:lnTo>
                    <a:pt x="989" y="36"/>
                  </a:lnTo>
                  <a:lnTo>
                    <a:pt x="972" y="25"/>
                  </a:lnTo>
                  <a:lnTo>
                    <a:pt x="954" y="16"/>
                  </a:lnTo>
                  <a:lnTo>
                    <a:pt x="934" y="9"/>
                  </a:lnTo>
                  <a:lnTo>
                    <a:pt x="912" y="5"/>
                  </a:lnTo>
                  <a:lnTo>
                    <a:pt x="889" y="2"/>
                  </a:lnTo>
                  <a:lnTo>
                    <a:pt x="863" y="0"/>
                  </a:lnTo>
                  <a:lnTo>
                    <a:pt x="362" y="0"/>
                  </a:lnTo>
                  <a:lnTo>
                    <a:pt x="362" y="0"/>
                  </a:lnTo>
                  <a:lnTo>
                    <a:pt x="334" y="2"/>
                  </a:lnTo>
                  <a:lnTo>
                    <a:pt x="308" y="5"/>
                  </a:lnTo>
                  <a:lnTo>
                    <a:pt x="283" y="9"/>
                  </a:lnTo>
                  <a:lnTo>
                    <a:pt x="260" y="17"/>
                  </a:lnTo>
                  <a:lnTo>
                    <a:pt x="237" y="26"/>
                  </a:lnTo>
                  <a:lnTo>
                    <a:pt x="216" y="39"/>
                  </a:lnTo>
                  <a:lnTo>
                    <a:pt x="195" y="53"/>
                  </a:lnTo>
                  <a:lnTo>
                    <a:pt x="177" y="66"/>
                  </a:lnTo>
                  <a:lnTo>
                    <a:pt x="160" y="85"/>
                  </a:lnTo>
                  <a:lnTo>
                    <a:pt x="143" y="103"/>
                  </a:lnTo>
                  <a:lnTo>
                    <a:pt x="129" y="125"/>
                  </a:lnTo>
                  <a:lnTo>
                    <a:pt x="115" y="147"/>
                  </a:lnTo>
                  <a:lnTo>
                    <a:pt x="103" y="171"/>
                  </a:lnTo>
                  <a:lnTo>
                    <a:pt x="94" y="198"/>
                  </a:lnTo>
                  <a:lnTo>
                    <a:pt x="84" y="227"/>
                  </a:lnTo>
                  <a:lnTo>
                    <a:pt x="77" y="256"/>
                  </a:lnTo>
                  <a:lnTo>
                    <a:pt x="9" y="578"/>
                  </a:lnTo>
                  <a:lnTo>
                    <a:pt x="9" y="578"/>
                  </a:lnTo>
                  <a:lnTo>
                    <a:pt x="3" y="611"/>
                  </a:lnTo>
                  <a:lnTo>
                    <a:pt x="0" y="640"/>
                  </a:lnTo>
                  <a:lnTo>
                    <a:pt x="0" y="669"/>
                  </a:lnTo>
                  <a:lnTo>
                    <a:pt x="3" y="695"/>
                  </a:lnTo>
                  <a:lnTo>
                    <a:pt x="7" y="720"/>
                  </a:lnTo>
                  <a:lnTo>
                    <a:pt x="15" y="742"/>
                  </a:lnTo>
                  <a:lnTo>
                    <a:pt x="24" y="762"/>
                  </a:lnTo>
                  <a:lnTo>
                    <a:pt x="38" y="780"/>
                  </a:lnTo>
                  <a:lnTo>
                    <a:pt x="38" y="780"/>
                  </a:lnTo>
                  <a:lnTo>
                    <a:pt x="51" y="796"/>
                  </a:lnTo>
                  <a:lnTo>
                    <a:pt x="66" y="808"/>
                  </a:lnTo>
                  <a:lnTo>
                    <a:pt x="83" y="817"/>
                  </a:lnTo>
                  <a:lnTo>
                    <a:pt x="101" y="827"/>
                  </a:lnTo>
                  <a:lnTo>
                    <a:pt x="121" y="833"/>
                  </a:lnTo>
                  <a:lnTo>
                    <a:pt x="143" y="839"/>
                  </a:lnTo>
                  <a:lnTo>
                    <a:pt x="166" y="840"/>
                  </a:lnTo>
                  <a:lnTo>
                    <a:pt x="192" y="842"/>
                  </a:lnTo>
                  <a:lnTo>
                    <a:pt x="695" y="842"/>
                  </a:lnTo>
                  <a:lnTo>
                    <a:pt x="695" y="842"/>
                  </a:lnTo>
                  <a:lnTo>
                    <a:pt x="721" y="840"/>
                  </a:lnTo>
                  <a:lnTo>
                    <a:pt x="747" y="837"/>
                  </a:lnTo>
                  <a:lnTo>
                    <a:pt x="772" y="833"/>
                  </a:lnTo>
                  <a:lnTo>
                    <a:pt x="795" y="825"/>
                  </a:lnTo>
                  <a:lnTo>
                    <a:pt x="818" y="816"/>
                  </a:lnTo>
                  <a:lnTo>
                    <a:pt x="840" y="803"/>
                  </a:lnTo>
                  <a:lnTo>
                    <a:pt x="860" y="791"/>
                  </a:lnTo>
                  <a:lnTo>
                    <a:pt x="878" y="776"/>
                  </a:lnTo>
                  <a:lnTo>
                    <a:pt x="895" y="759"/>
                  </a:lnTo>
                  <a:lnTo>
                    <a:pt x="912" y="739"/>
                  </a:lnTo>
                  <a:lnTo>
                    <a:pt x="928" y="719"/>
                  </a:lnTo>
                  <a:lnTo>
                    <a:pt x="940" y="695"/>
                  </a:lnTo>
                  <a:lnTo>
                    <a:pt x="952" y="671"/>
                  </a:lnTo>
                  <a:lnTo>
                    <a:pt x="963" y="645"/>
                  </a:lnTo>
                  <a:lnTo>
                    <a:pt x="971" y="617"/>
                  </a:lnTo>
                  <a:lnTo>
                    <a:pt x="979" y="588"/>
                  </a:lnTo>
                  <a:lnTo>
                    <a:pt x="1046" y="264"/>
                  </a:lnTo>
                  <a:lnTo>
                    <a:pt x="1046" y="264"/>
                  </a:lnTo>
                  <a:lnTo>
                    <a:pt x="1053" y="231"/>
                  </a:lnTo>
                  <a:lnTo>
                    <a:pt x="1056" y="202"/>
                  </a:lnTo>
                  <a:lnTo>
                    <a:pt x="1056" y="174"/>
                  </a:lnTo>
                  <a:lnTo>
                    <a:pt x="1054" y="148"/>
                  </a:lnTo>
                  <a:lnTo>
                    <a:pt x="1048" y="124"/>
                  </a:lnTo>
                  <a:lnTo>
                    <a:pt x="1040" y="100"/>
                  </a:lnTo>
                  <a:lnTo>
                    <a:pt x="1031" y="80"/>
                  </a:lnTo>
                  <a:lnTo>
                    <a:pt x="1019" y="62"/>
                  </a:lnTo>
                  <a:lnTo>
                    <a:pt x="1019" y="62"/>
                  </a:lnTo>
                  <a:close/>
                  <a:moveTo>
                    <a:pt x="246" y="554"/>
                  </a:moveTo>
                  <a:lnTo>
                    <a:pt x="300" y="298"/>
                  </a:lnTo>
                  <a:lnTo>
                    <a:pt x="300" y="298"/>
                  </a:lnTo>
                  <a:lnTo>
                    <a:pt x="305" y="281"/>
                  </a:lnTo>
                  <a:lnTo>
                    <a:pt x="311" y="267"/>
                  </a:lnTo>
                  <a:lnTo>
                    <a:pt x="319" y="256"/>
                  </a:lnTo>
                  <a:lnTo>
                    <a:pt x="327" y="245"/>
                  </a:lnTo>
                  <a:lnTo>
                    <a:pt x="337" y="238"/>
                  </a:lnTo>
                  <a:lnTo>
                    <a:pt x="348" y="233"/>
                  </a:lnTo>
                  <a:lnTo>
                    <a:pt x="360" y="230"/>
                  </a:lnTo>
                  <a:lnTo>
                    <a:pt x="376" y="228"/>
                  </a:lnTo>
                  <a:lnTo>
                    <a:pt x="771" y="228"/>
                  </a:lnTo>
                  <a:lnTo>
                    <a:pt x="771" y="228"/>
                  </a:lnTo>
                  <a:lnTo>
                    <a:pt x="781" y="230"/>
                  </a:lnTo>
                  <a:lnTo>
                    <a:pt x="792" y="231"/>
                  </a:lnTo>
                  <a:lnTo>
                    <a:pt x="800" y="235"/>
                  </a:lnTo>
                  <a:lnTo>
                    <a:pt x="804" y="241"/>
                  </a:lnTo>
                  <a:lnTo>
                    <a:pt x="804" y="241"/>
                  </a:lnTo>
                  <a:lnTo>
                    <a:pt x="809" y="248"/>
                  </a:lnTo>
                  <a:lnTo>
                    <a:pt x="812" y="259"/>
                  </a:lnTo>
                  <a:lnTo>
                    <a:pt x="812" y="273"/>
                  </a:lnTo>
                  <a:lnTo>
                    <a:pt x="809" y="288"/>
                  </a:lnTo>
                  <a:lnTo>
                    <a:pt x="755" y="546"/>
                  </a:lnTo>
                  <a:lnTo>
                    <a:pt x="755" y="546"/>
                  </a:lnTo>
                  <a:lnTo>
                    <a:pt x="750" y="561"/>
                  </a:lnTo>
                  <a:lnTo>
                    <a:pt x="744" y="575"/>
                  </a:lnTo>
                  <a:lnTo>
                    <a:pt x="738" y="588"/>
                  </a:lnTo>
                  <a:lnTo>
                    <a:pt x="729" y="597"/>
                  </a:lnTo>
                  <a:lnTo>
                    <a:pt x="720" y="605"/>
                  </a:lnTo>
                  <a:lnTo>
                    <a:pt x="707" y="609"/>
                  </a:lnTo>
                  <a:lnTo>
                    <a:pt x="695" y="612"/>
                  </a:lnTo>
                  <a:lnTo>
                    <a:pt x="681" y="614"/>
                  </a:lnTo>
                  <a:lnTo>
                    <a:pt x="285" y="614"/>
                  </a:lnTo>
                  <a:lnTo>
                    <a:pt x="285" y="614"/>
                  </a:lnTo>
                  <a:lnTo>
                    <a:pt x="274" y="614"/>
                  </a:lnTo>
                  <a:lnTo>
                    <a:pt x="265" y="611"/>
                  </a:lnTo>
                  <a:lnTo>
                    <a:pt x="257" y="608"/>
                  </a:lnTo>
                  <a:lnTo>
                    <a:pt x="251" y="603"/>
                  </a:lnTo>
                  <a:lnTo>
                    <a:pt x="251" y="603"/>
                  </a:lnTo>
                  <a:lnTo>
                    <a:pt x="246" y="594"/>
                  </a:lnTo>
                  <a:lnTo>
                    <a:pt x="245" y="583"/>
                  </a:lnTo>
                  <a:lnTo>
                    <a:pt x="245" y="569"/>
                  </a:lnTo>
                  <a:lnTo>
                    <a:pt x="246" y="554"/>
                  </a:lnTo>
                  <a:lnTo>
                    <a:pt x="246"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0" name="Google Shape;560;p71"/>
            <p:cNvSpPr/>
            <p:nvPr/>
          </p:nvSpPr>
          <p:spPr>
            <a:xfrm>
              <a:off x="3016" y="1674"/>
              <a:ext cx="533" cy="420"/>
            </a:xfrm>
            <a:custGeom>
              <a:avLst/>
              <a:gdLst/>
              <a:ahLst/>
              <a:cxnLst/>
              <a:rect l="l" t="t" r="r" b="b"/>
              <a:pathLst>
                <a:path w="1065" h="842" extrusionOk="0">
                  <a:moveTo>
                    <a:pt x="784" y="313"/>
                  </a:moveTo>
                  <a:lnTo>
                    <a:pt x="353" y="313"/>
                  </a:lnTo>
                  <a:lnTo>
                    <a:pt x="353" y="313"/>
                  </a:lnTo>
                  <a:lnTo>
                    <a:pt x="343" y="313"/>
                  </a:lnTo>
                  <a:lnTo>
                    <a:pt x="336" y="312"/>
                  </a:lnTo>
                  <a:lnTo>
                    <a:pt x="330" y="309"/>
                  </a:lnTo>
                  <a:lnTo>
                    <a:pt x="327" y="305"/>
                  </a:lnTo>
                  <a:lnTo>
                    <a:pt x="327" y="305"/>
                  </a:lnTo>
                  <a:lnTo>
                    <a:pt x="325" y="302"/>
                  </a:lnTo>
                  <a:lnTo>
                    <a:pt x="323" y="296"/>
                  </a:lnTo>
                  <a:lnTo>
                    <a:pt x="323" y="288"/>
                  </a:lnTo>
                  <a:lnTo>
                    <a:pt x="325" y="279"/>
                  </a:lnTo>
                  <a:lnTo>
                    <a:pt x="327" y="270"/>
                  </a:lnTo>
                  <a:lnTo>
                    <a:pt x="327" y="270"/>
                  </a:lnTo>
                  <a:lnTo>
                    <a:pt x="330" y="259"/>
                  </a:lnTo>
                  <a:lnTo>
                    <a:pt x="334" y="251"/>
                  </a:lnTo>
                  <a:lnTo>
                    <a:pt x="339" y="244"/>
                  </a:lnTo>
                  <a:lnTo>
                    <a:pt x="343" y="238"/>
                  </a:lnTo>
                  <a:lnTo>
                    <a:pt x="351" y="235"/>
                  </a:lnTo>
                  <a:lnTo>
                    <a:pt x="359" y="231"/>
                  </a:lnTo>
                  <a:lnTo>
                    <a:pt x="368" y="228"/>
                  </a:lnTo>
                  <a:lnTo>
                    <a:pt x="379" y="228"/>
                  </a:lnTo>
                  <a:lnTo>
                    <a:pt x="969" y="228"/>
                  </a:lnTo>
                  <a:lnTo>
                    <a:pt x="969" y="228"/>
                  </a:lnTo>
                  <a:lnTo>
                    <a:pt x="983" y="227"/>
                  </a:lnTo>
                  <a:lnTo>
                    <a:pt x="996" y="224"/>
                  </a:lnTo>
                  <a:lnTo>
                    <a:pt x="1008" y="219"/>
                  </a:lnTo>
                  <a:lnTo>
                    <a:pt x="1017" y="211"/>
                  </a:lnTo>
                  <a:lnTo>
                    <a:pt x="1026" y="202"/>
                  </a:lnTo>
                  <a:lnTo>
                    <a:pt x="1033" y="191"/>
                  </a:lnTo>
                  <a:lnTo>
                    <a:pt x="1039" y="179"/>
                  </a:lnTo>
                  <a:lnTo>
                    <a:pt x="1043" y="165"/>
                  </a:lnTo>
                  <a:lnTo>
                    <a:pt x="1062" y="73"/>
                  </a:lnTo>
                  <a:lnTo>
                    <a:pt x="1062" y="73"/>
                  </a:lnTo>
                  <a:lnTo>
                    <a:pt x="1065" y="56"/>
                  </a:lnTo>
                  <a:lnTo>
                    <a:pt x="1063" y="42"/>
                  </a:lnTo>
                  <a:lnTo>
                    <a:pt x="1060" y="29"/>
                  </a:lnTo>
                  <a:lnTo>
                    <a:pt x="1054" y="19"/>
                  </a:lnTo>
                  <a:lnTo>
                    <a:pt x="1054" y="19"/>
                  </a:lnTo>
                  <a:lnTo>
                    <a:pt x="1047" y="11"/>
                  </a:lnTo>
                  <a:lnTo>
                    <a:pt x="1036" y="5"/>
                  </a:lnTo>
                  <a:lnTo>
                    <a:pt x="1023" y="2"/>
                  </a:lnTo>
                  <a:lnTo>
                    <a:pt x="1010" y="0"/>
                  </a:lnTo>
                  <a:lnTo>
                    <a:pt x="393" y="0"/>
                  </a:lnTo>
                  <a:lnTo>
                    <a:pt x="393" y="0"/>
                  </a:lnTo>
                  <a:lnTo>
                    <a:pt x="362" y="2"/>
                  </a:lnTo>
                  <a:lnTo>
                    <a:pt x="334" y="3"/>
                  </a:lnTo>
                  <a:lnTo>
                    <a:pt x="308" y="8"/>
                  </a:lnTo>
                  <a:lnTo>
                    <a:pt x="283" y="14"/>
                  </a:lnTo>
                  <a:lnTo>
                    <a:pt x="260" y="22"/>
                  </a:lnTo>
                  <a:lnTo>
                    <a:pt x="239" y="31"/>
                  </a:lnTo>
                  <a:lnTo>
                    <a:pt x="219" y="42"/>
                  </a:lnTo>
                  <a:lnTo>
                    <a:pt x="200" y="56"/>
                  </a:lnTo>
                  <a:lnTo>
                    <a:pt x="183" y="70"/>
                  </a:lnTo>
                  <a:lnTo>
                    <a:pt x="166" y="87"/>
                  </a:lnTo>
                  <a:lnTo>
                    <a:pt x="152" y="103"/>
                  </a:lnTo>
                  <a:lnTo>
                    <a:pt x="140" y="124"/>
                  </a:lnTo>
                  <a:lnTo>
                    <a:pt x="129" y="145"/>
                  </a:lnTo>
                  <a:lnTo>
                    <a:pt x="120" y="170"/>
                  </a:lnTo>
                  <a:lnTo>
                    <a:pt x="112" y="194"/>
                  </a:lnTo>
                  <a:lnTo>
                    <a:pt x="105" y="221"/>
                  </a:lnTo>
                  <a:lnTo>
                    <a:pt x="88" y="301"/>
                  </a:lnTo>
                  <a:lnTo>
                    <a:pt x="88" y="301"/>
                  </a:lnTo>
                  <a:lnTo>
                    <a:pt x="83" y="327"/>
                  </a:lnTo>
                  <a:lnTo>
                    <a:pt x="81" y="352"/>
                  </a:lnTo>
                  <a:lnTo>
                    <a:pt x="81" y="375"/>
                  </a:lnTo>
                  <a:lnTo>
                    <a:pt x="83" y="398"/>
                  </a:lnTo>
                  <a:lnTo>
                    <a:pt x="86" y="418"/>
                  </a:lnTo>
                  <a:lnTo>
                    <a:pt x="92" y="436"/>
                  </a:lnTo>
                  <a:lnTo>
                    <a:pt x="101" y="453"/>
                  </a:lnTo>
                  <a:lnTo>
                    <a:pt x="112" y="469"/>
                  </a:lnTo>
                  <a:lnTo>
                    <a:pt x="112" y="469"/>
                  </a:lnTo>
                  <a:lnTo>
                    <a:pt x="126" y="483"/>
                  </a:lnTo>
                  <a:lnTo>
                    <a:pt x="142" y="495"/>
                  </a:lnTo>
                  <a:lnTo>
                    <a:pt x="160" y="506"/>
                  </a:lnTo>
                  <a:lnTo>
                    <a:pt x="180" y="514"/>
                  </a:lnTo>
                  <a:lnTo>
                    <a:pt x="205" y="521"/>
                  </a:lnTo>
                  <a:lnTo>
                    <a:pt x="229" y="526"/>
                  </a:lnTo>
                  <a:lnTo>
                    <a:pt x="259" y="529"/>
                  </a:lnTo>
                  <a:lnTo>
                    <a:pt x="290" y="529"/>
                  </a:lnTo>
                  <a:lnTo>
                    <a:pt x="720" y="529"/>
                  </a:lnTo>
                  <a:lnTo>
                    <a:pt x="720" y="529"/>
                  </a:lnTo>
                  <a:lnTo>
                    <a:pt x="729" y="531"/>
                  </a:lnTo>
                  <a:lnTo>
                    <a:pt x="737" y="531"/>
                  </a:lnTo>
                  <a:lnTo>
                    <a:pt x="743" y="534"/>
                  </a:lnTo>
                  <a:lnTo>
                    <a:pt x="747" y="537"/>
                  </a:lnTo>
                  <a:lnTo>
                    <a:pt x="747" y="537"/>
                  </a:lnTo>
                  <a:lnTo>
                    <a:pt x="749" y="540"/>
                  </a:lnTo>
                  <a:lnTo>
                    <a:pt x="750" y="546"/>
                  </a:lnTo>
                  <a:lnTo>
                    <a:pt x="749" y="554"/>
                  </a:lnTo>
                  <a:lnTo>
                    <a:pt x="747" y="563"/>
                  </a:lnTo>
                  <a:lnTo>
                    <a:pt x="746" y="572"/>
                  </a:lnTo>
                  <a:lnTo>
                    <a:pt x="746" y="572"/>
                  </a:lnTo>
                  <a:lnTo>
                    <a:pt x="743" y="583"/>
                  </a:lnTo>
                  <a:lnTo>
                    <a:pt x="740" y="592"/>
                  </a:lnTo>
                  <a:lnTo>
                    <a:pt x="735" y="598"/>
                  </a:lnTo>
                  <a:lnTo>
                    <a:pt x="729" y="605"/>
                  </a:lnTo>
                  <a:lnTo>
                    <a:pt x="723" y="609"/>
                  </a:lnTo>
                  <a:lnTo>
                    <a:pt x="713" y="612"/>
                  </a:lnTo>
                  <a:lnTo>
                    <a:pt x="704" y="614"/>
                  </a:lnTo>
                  <a:lnTo>
                    <a:pt x="693" y="614"/>
                  </a:lnTo>
                  <a:lnTo>
                    <a:pt x="94" y="614"/>
                  </a:lnTo>
                  <a:lnTo>
                    <a:pt x="94" y="614"/>
                  </a:lnTo>
                  <a:lnTo>
                    <a:pt x="80" y="615"/>
                  </a:lnTo>
                  <a:lnTo>
                    <a:pt x="68" y="618"/>
                  </a:lnTo>
                  <a:lnTo>
                    <a:pt x="57" y="623"/>
                  </a:lnTo>
                  <a:lnTo>
                    <a:pt x="46" y="631"/>
                  </a:lnTo>
                  <a:lnTo>
                    <a:pt x="38" y="640"/>
                  </a:lnTo>
                  <a:lnTo>
                    <a:pt x="31" y="651"/>
                  </a:lnTo>
                  <a:lnTo>
                    <a:pt x="24" y="663"/>
                  </a:lnTo>
                  <a:lnTo>
                    <a:pt x="21" y="679"/>
                  </a:lnTo>
                  <a:lnTo>
                    <a:pt x="1" y="769"/>
                  </a:lnTo>
                  <a:lnTo>
                    <a:pt x="1" y="769"/>
                  </a:lnTo>
                  <a:lnTo>
                    <a:pt x="0" y="786"/>
                  </a:lnTo>
                  <a:lnTo>
                    <a:pt x="0" y="800"/>
                  </a:lnTo>
                  <a:lnTo>
                    <a:pt x="3" y="813"/>
                  </a:lnTo>
                  <a:lnTo>
                    <a:pt x="10" y="823"/>
                  </a:lnTo>
                  <a:lnTo>
                    <a:pt x="10" y="823"/>
                  </a:lnTo>
                  <a:lnTo>
                    <a:pt x="18" y="831"/>
                  </a:lnTo>
                  <a:lnTo>
                    <a:pt x="27" y="837"/>
                  </a:lnTo>
                  <a:lnTo>
                    <a:pt x="40" y="840"/>
                  </a:lnTo>
                  <a:lnTo>
                    <a:pt x="54" y="842"/>
                  </a:lnTo>
                  <a:lnTo>
                    <a:pt x="681" y="842"/>
                  </a:lnTo>
                  <a:lnTo>
                    <a:pt x="681" y="842"/>
                  </a:lnTo>
                  <a:lnTo>
                    <a:pt x="710" y="840"/>
                  </a:lnTo>
                  <a:lnTo>
                    <a:pt x="738" y="839"/>
                  </a:lnTo>
                  <a:lnTo>
                    <a:pt x="764" y="834"/>
                  </a:lnTo>
                  <a:lnTo>
                    <a:pt x="789" y="828"/>
                  </a:lnTo>
                  <a:lnTo>
                    <a:pt x="814" y="820"/>
                  </a:lnTo>
                  <a:lnTo>
                    <a:pt x="835" y="811"/>
                  </a:lnTo>
                  <a:lnTo>
                    <a:pt x="855" y="800"/>
                  </a:lnTo>
                  <a:lnTo>
                    <a:pt x="874" y="788"/>
                  </a:lnTo>
                  <a:lnTo>
                    <a:pt x="891" y="773"/>
                  </a:lnTo>
                  <a:lnTo>
                    <a:pt x="906" y="756"/>
                  </a:lnTo>
                  <a:lnTo>
                    <a:pt x="920" y="739"/>
                  </a:lnTo>
                  <a:lnTo>
                    <a:pt x="932" y="719"/>
                  </a:lnTo>
                  <a:lnTo>
                    <a:pt x="945" y="697"/>
                  </a:lnTo>
                  <a:lnTo>
                    <a:pt x="954" y="674"/>
                  </a:lnTo>
                  <a:lnTo>
                    <a:pt x="962" y="648"/>
                  </a:lnTo>
                  <a:lnTo>
                    <a:pt x="968" y="621"/>
                  </a:lnTo>
                  <a:lnTo>
                    <a:pt x="985" y="543"/>
                  </a:lnTo>
                  <a:lnTo>
                    <a:pt x="985" y="543"/>
                  </a:lnTo>
                  <a:lnTo>
                    <a:pt x="989" y="515"/>
                  </a:lnTo>
                  <a:lnTo>
                    <a:pt x="993" y="490"/>
                  </a:lnTo>
                  <a:lnTo>
                    <a:pt x="993" y="467"/>
                  </a:lnTo>
                  <a:lnTo>
                    <a:pt x="991" y="446"/>
                  </a:lnTo>
                  <a:lnTo>
                    <a:pt x="986" y="426"/>
                  </a:lnTo>
                  <a:lnTo>
                    <a:pt x="980" y="406"/>
                  </a:lnTo>
                  <a:lnTo>
                    <a:pt x="971" y="390"/>
                  </a:lnTo>
                  <a:lnTo>
                    <a:pt x="962" y="375"/>
                  </a:lnTo>
                  <a:lnTo>
                    <a:pt x="962" y="375"/>
                  </a:lnTo>
                  <a:lnTo>
                    <a:pt x="948" y="359"/>
                  </a:lnTo>
                  <a:lnTo>
                    <a:pt x="931" y="347"/>
                  </a:lnTo>
                  <a:lnTo>
                    <a:pt x="912" y="336"/>
                  </a:lnTo>
                  <a:lnTo>
                    <a:pt x="892" y="329"/>
                  </a:lnTo>
                  <a:lnTo>
                    <a:pt x="869" y="321"/>
                  </a:lnTo>
                  <a:lnTo>
                    <a:pt x="843" y="316"/>
                  </a:lnTo>
                  <a:lnTo>
                    <a:pt x="815" y="315"/>
                  </a:lnTo>
                  <a:lnTo>
                    <a:pt x="784" y="313"/>
                  </a:lnTo>
                  <a:lnTo>
                    <a:pt x="784" y="313"/>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1" name="Google Shape;561;p71"/>
            <p:cNvSpPr/>
            <p:nvPr/>
          </p:nvSpPr>
          <p:spPr>
            <a:xfrm>
              <a:off x="3525" y="1674"/>
              <a:ext cx="524" cy="420"/>
            </a:xfrm>
            <a:custGeom>
              <a:avLst/>
              <a:gdLst/>
              <a:ahLst/>
              <a:cxnLst/>
              <a:rect l="l" t="t" r="r" b="b"/>
              <a:pathLst>
                <a:path w="1049" h="842" extrusionOk="0">
                  <a:moveTo>
                    <a:pt x="864" y="614"/>
                  </a:moveTo>
                  <a:lnTo>
                    <a:pt x="285" y="614"/>
                  </a:lnTo>
                  <a:lnTo>
                    <a:pt x="285" y="614"/>
                  </a:lnTo>
                  <a:lnTo>
                    <a:pt x="273" y="614"/>
                  </a:lnTo>
                  <a:lnTo>
                    <a:pt x="264" y="611"/>
                  </a:lnTo>
                  <a:lnTo>
                    <a:pt x="256" y="608"/>
                  </a:lnTo>
                  <a:lnTo>
                    <a:pt x="252" y="603"/>
                  </a:lnTo>
                  <a:lnTo>
                    <a:pt x="252" y="603"/>
                  </a:lnTo>
                  <a:lnTo>
                    <a:pt x="247" y="594"/>
                  </a:lnTo>
                  <a:lnTo>
                    <a:pt x="244" y="583"/>
                  </a:lnTo>
                  <a:lnTo>
                    <a:pt x="244" y="569"/>
                  </a:lnTo>
                  <a:lnTo>
                    <a:pt x="247" y="554"/>
                  </a:lnTo>
                  <a:lnTo>
                    <a:pt x="252" y="529"/>
                  </a:lnTo>
                  <a:lnTo>
                    <a:pt x="808" y="529"/>
                  </a:lnTo>
                  <a:lnTo>
                    <a:pt x="808" y="529"/>
                  </a:lnTo>
                  <a:lnTo>
                    <a:pt x="822" y="529"/>
                  </a:lnTo>
                  <a:lnTo>
                    <a:pt x="834" y="526"/>
                  </a:lnTo>
                  <a:lnTo>
                    <a:pt x="845" y="520"/>
                  </a:lnTo>
                  <a:lnTo>
                    <a:pt x="856" y="514"/>
                  </a:lnTo>
                  <a:lnTo>
                    <a:pt x="864" y="504"/>
                  </a:lnTo>
                  <a:lnTo>
                    <a:pt x="871" y="494"/>
                  </a:lnTo>
                  <a:lnTo>
                    <a:pt x="877" y="480"/>
                  </a:lnTo>
                  <a:lnTo>
                    <a:pt x="881" y="466"/>
                  </a:lnTo>
                  <a:lnTo>
                    <a:pt x="897" y="386"/>
                  </a:lnTo>
                  <a:lnTo>
                    <a:pt x="897" y="386"/>
                  </a:lnTo>
                  <a:lnTo>
                    <a:pt x="901" y="369"/>
                  </a:lnTo>
                  <a:lnTo>
                    <a:pt x="899" y="355"/>
                  </a:lnTo>
                  <a:lnTo>
                    <a:pt x="896" y="341"/>
                  </a:lnTo>
                  <a:lnTo>
                    <a:pt x="890" y="332"/>
                  </a:lnTo>
                  <a:lnTo>
                    <a:pt x="890" y="332"/>
                  </a:lnTo>
                  <a:lnTo>
                    <a:pt x="881" y="322"/>
                  </a:lnTo>
                  <a:lnTo>
                    <a:pt x="871" y="318"/>
                  </a:lnTo>
                  <a:lnTo>
                    <a:pt x="859" y="315"/>
                  </a:lnTo>
                  <a:lnTo>
                    <a:pt x="845" y="313"/>
                  </a:lnTo>
                  <a:lnTo>
                    <a:pt x="298" y="313"/>
                  </a:lnTo>
                  <a:lnTo>
                    <a:pt x="301" y="298"/>
                  </a:lnTo>
                  <a:lnTo>
                    <a:pt x="301" y="298"/>
                  </a:lnTo>
                  <a:lnTo>
                    <a:pt x="305" y="281"/>
                  </a:lnTo>
                  <a:lnTo>
                    <a:pt x="312" y="267"/>
                  </a:lnTo>
                  <a:lnTo>
                    <a:pt x="318" y="256"/>
                  </a:lnTo>
                  <a:lnTo>
                    <a:pt x="327" y="245"/>
                  </a:lnTo>
                  <a:lnTo>
                    <a:pt x="336" y="238"/>
                  </a:lnTo>
                  <a:lnTo>
                    <a:pt x="349" y="233"/>
                  </a:lnTo>
                  <a:lnTo>
                    <a:pt x="361" y="230"/>
                  </a:lnTo>
                  <a:lnTo>
                    <a:pt x="375" y="228"/>
                  </a:lnTo>
                  <a:lnTo>
                    <a:pt x="953" y="228"/>
                  </a:lnTo>
                  <a:lnTo>
                    <a:pt x="953" y="228"/>
                  </a:lnTo>
                  <a:lnTo>
                    <a:pt x="967" y="227"/>
                  </a:lnTo>
                  <a:lnTo>
                    <a:pt x="981" y="224"/>
                  </a:lnTo>
                  <a:lnTo>
                    <a:pt x="992" y="219"/>
                  </a:lnTo>
                  <a:lnTo>
                    <a:pt x="1001" y="211"/>
                  </a:lnTo>
                  <a:lnTo>
                    <a:pt x="1010" y="202"/>
                  </a:lnTo>
                  <a:lnTo>
                    <a:pt x="1018" y="191"/>
                  </a:lnTo>
                  <a:lnTo>
                    <a:pt x="1022" y="179"/>
                  </a:lnTo>
                  <a:lnTo>
                    <a:pt x="1027" y="165"/>
                  </a:lnTo>
                  <a:lnTo>
                    <a:pt x="1045" y="73"/>
                  </a:lnTo>
                  <a:lnTo>
                    <a:pt x="1045" y="73"/>
                  </a:lnTo>
                  <a:lnTo>
                    <a:pt x="1049" y="56"/>
                  </a:lnTo>
                  <a:lnTo>
                    <a:pt x="1047" y="42"/>
                  </a:lnTo>
                  <a:lnTo>
                    <a:pt x="1044" y="29"/>
                  </a:lnTo>
                  <a:lnTo>
                    <a:pt x="1038" y="19"/>
                  </a:lnTo>
                  <a:lnTo>
                    <a:pt x="1038" y="19"/>
                  </a:lnTo>
                  <a:lnTo>
                    <a:pt x="1030" y="11"/>
                  </a:lnTo>
                  <a:lnTo>
                    <a:pt x="1019" y="5"/>
                  </a:lnTo>
                  <a:lnTo>
                    <a:pt x="1007" y="2"/>
                  </a:lnTo>
                  <a:lnTo>
                    <a:pt x="993" y="0"/>
                  </a:lnTo>
                  <a:lnTo>
                    <a:pt x="361" y="0"/>
                  </a:lnTo>
                  <a:lnTo>
                    <a:pt x="361" y="0"/>
                  </a:lnTo>
                  <a:lnTo>
                    <a:pt x="335" y="2"/>
                  </a:lnTo>
                  <a:lnTo>
                    <a:pt x="309" y="5"/>
                  </a:lnTo>
                  <a:lnTo>
                    <a:pt x="284" y="9"/>
                  </a:lnTo>
                  <a:lnTo>
                    <a:pt x="259" y="17"/>
                  </a:lnTo>
                  <a:lnTo>
                    <a:pt x="238" y="26"/>
                  </a:lnTo>
                  <a:lnTo>
                    <a:pt x="216" y="39"/>
                  </a:lnTo>
                  <a:lnTo>
                    <a:pt x="196" y="53"/>
                  </a:lnTo>
                  <a:lnTo>
                    <a:pt x="178" y="66"/>
                  </a:lnTo>
                  <a:lnTo>
                    <a:pt x="159" y="85"/>
                  </a:lnTo>
                  <a:lnTo>
                    <a:pt x="144" y="103"/>
                  </a:lnTo>
                  <a:lnTo>
                    <a:pt x="128" y="125"/>
                  </a:lnTo>
                  <a:lnTo>
                    <a:pt x="116" y="147"/>
                  </a:lnTo>
                  <a:lnTo>
                    <a:pt x="104" y="171"/>
                  </a:lnTo>
                  <a:lnTo>
                    <a:pt x="93" y="198"/>
                  </a:lnTo>
                  <a:lnTo>
                    <a:pt x="85" y="227"/>
                  </a:lnTo>
                  <a:lnTo>
                    <a:pt x="77" y="256"/>
                  </a:lnTo>
                  <a:lnTo>
                    <a:pt x="9" y="578"/>
                  </a:lnTo>
                  <a:lnTo>
                    <a:pt x="9" y="578"/>
                  </a:lnTo>
                  <a:lnTo>
                    <a:pt x="3" y="611"/>
                  </a:lnTo>
                  <a:lnTo>
                    <a:pt x="0" y="640"/>
                  </a:lnTo>
                  <a:lnTo>
                    <a:pt x="0" y="669"/>
                  </a:lnTo>
                  <a:lnTo>
                    <a:pt x="2" y="695"/>
                  </a:lnTo>
                  <a:lnTo>
                    <a:pt x="8" y="720"/>
                  </a:lnTo>
                  <a:lnTo>
                    <a:pt x="14" y="742"/>
                  </a:lnTo>
                  <a:lnTo>
                    <a:pt x="25" y="762"/>
                  </a:lnTo>
                  <a:lnTo>
                    <a:pt x="37" y="780"/>
                  </a:lnTo>
                  <a:lnTo>
                    <a:pt x="37" y="780"/>
                  </a:lnTo>
                  <a:lnTo>
                    <a:pt x="51" y="796"/>
                  </a:lnTo>
                  <a:lnTo>
                    <a:pt x="67" y="808"/>
                  </a:lnTo>
                  <a:lnTo>
                    <a:pt x="83" y="817"/>
                  </a:lnTo>
                  <a:lnTo>
                    <a:pt x="102" y="827"/>
                  </a:lnTo>
                  <a:lnTo>
                    <a:pt x="122" y="833"/>
                  </a:lnTo>
                  <a:lnTo>
                    <a:pt x="144" y="839"/>
                  </a:lnTo>
                  <a:lnTo>
                    <a:pt x="167" y="840"/>
                  </a:lnTo>
                  <a:lnTo>
                    <a:pt x="193" y="842"/>
                  </a:lnTo>
                  <a:lnTo>
                    <a:pt x="823" y="842"/>
                  </a:lnTo>
                  <a:lnTo>
                    <a:pt x="823" y="842"/>
                  </a:lnTo>
                  <a:lnTo>
                    <a:pt x="837" y="840"/>
                  </a:lnTo>
                  <a:lnTo>
                    <a:pt x="851" y="837"/>
                  </a:lnTo>
                  <a:lnTo>
                    <a:pt x="862" y="833"/>
                  </a:lnTo>
                  <a:lnTo>
                    <a:pt x="871" y="825"/>
                  </a:lnTo>
                  <a:lnTo>
                    <a:pt x="881" y="816"/>
                  </a:lnTo>
                  <a:lnTo>
                    <a:pt x="887" y="805"/>
                  </a:lnTo>
                  <a:lnTo>
                    <a:pt x="893" y="793"/>
                  </a:lnTo>
                  <a:lnTo>
                    <a:pt x="897" y="779"/>
                  </a:lnTo>
                  <a:lnTo>
                    <a:pt x="916" y="686"/>
                  </a:lnTo>
                  <a:lnTo>
                    <a:pt x="916" y="686"/>
                  </a:lnTo>
                  <a:lnTo>
                    <a:pt x="919" y="669"/>
                  </a:lnTo>
                  <a:lnTo>
                    <a:pt x="918" y="655"/>
                  </a:lnTo>
                  <a:lnTo>
                    <a:pt x="914" y="643"/>
                  </a:lnTo>
                  <a:lnTo>
                    <a:pt x="908" y="632"/>
                  </a:lnTo>
                  <a:lnTo>
                    <a:pt x="908" y="632"/>
                  </a:lnTo>
                  <a:lnTo>
                    <a:pt x="901" y="625"/>
                  </a:lnTo>
                  <a:lnTo>
                    <a:pt x="890" y="618"/>
                  </a:lnTo>
                  <a:lnTo>
                    <a:pt x="877" y="615"/>
                  </a:lnTo>
                  <a:lnTo>
                    <a:pt x="864" y="614"/>
                  </a:lnTo>
                  <a:lnTo>
                    <a:pt x="864" y="61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Google Shape;562;p71"/>
            <p:cNvSpPr/>
            <p:nvPr/>
          </p:nvSpPr>
          <p:spPr>
            <a:xfrm>
              <a:off x="4545" y="1674"/>
              <a:ext cx="500" cy="420"/>
            </a:xfrm>
            <a:custGeom>
              <a:avLst/>
              <a:gdLst/>
              <a:ahLst/>
              <a:cxnLst/>
              <a:rect l="l" t="t" r="r" b="b"/>
              <a:pathLst>
                <a:path w="1000" h="842" extrusionOk="0">
                  <a:moveTo>
                    <a:pt x="996" y="22"/>
                  </a:moveTo>
                  <a:lnTo>
                    <a:pt x="996" y="22"/>
                  </a:lnTo>
                  <a:lnTo>
                    <a:pt x="990" y="13"/>
                  </a:lnTo>
                  <a:lnTo>
                    <a:pt x="980" y="6"/>
                  </a:lnTo>
                  <a:lnTo>
                    <a:pt x="970" y="2"/>
                  </a:lnTo>
                  <a:lnTo>
                    <a:pt x="957" y="0"/>
                  </a:lnTo>
                  <a:lnTo>
                    <a:pt x="839" y="0"/>
                  </a:lnTo>
                  <a:lnTo>
                    <a:pt x="839" y="0"/>
                  </a:lnTo>
                  <a:lnTo>
                    <a:pt x="826" y="2"/>
                  </a:lnTo>
                  <a:lnTo>
                    <a:pt x="814" y="3"/>
                  </a:lnTo>
                  <a:lnTo>
                    <a:pt x="802" y="6"/>
                  </a:lnTo>
                  <a:lnTo>
                    <a:pt x="792" y="11"/>
                  </a:lnTo>
                  <a:lnTo>
                    <a:pt x="783" y="17"/>
                  </a:lnTo>
                  <a:lnTo>
                    <a:pt x="774" y="23"/>
                  </a:lnTo>
                  <a:lnTo>
                    <a:pt x="765" y="33"/>
                  </a:lnTo>
                  <a:lnTo>
                    <a:pt x="757" y="43"/>
                  </a:lnTo>
                  <a:lnTo>
                    <a:pt x="388" y="588"/>
                  </a:lnTo>
                  <a:lnTo>
                    <a:pt x="253" y="50"/>
                  </a:lnTo>
                  <a:lnTo>
                    <a:pt x="253" y="50"/>
                  </a:lnTo>
                  <a:lnTo>
                    <a:pt x="248" y="37"/>
                  </a:lnTo>
                  <a:lnTo>
                    <a:pt x="242" y="28"/>
                  </a:lnTo>
                  <a:lnTo>
                    <a:pt x="236" y="19"/>
                  </a:lnTo>
                  <a:lnTo>
                    <a:pt x="228" y="13"/>
                  </a:lnTo>
                  <a:lnTo>
                    <a:pt x="219" y="6"/>
                  </a:lnTo>
                  <a:lnTo>
                    <a:pt x="208" y="3"/>
                  </a:lnTo>
                  <a:lnTo>
                    <a:pt x="196" y="2"/>
                  </a:lnTo>
                  <a:lnTo>
                    <a:pt x="182" y="0"/>
                  </a:lnTo>
                  <a:lnTo>
                    <a:pt x="58" y="0"/>
                  </a:lnTo>
                  <a:lnTo>
                    <a:pt x="58" y="0"/>
                  </a:lnTo>
                  <a:lnTo>
                    <a:pt x="45" y="2"/>
                  </a:lnTo>
                  <a:lnTo>
                    <a:pt x="34" y="6"/>
                  </a:lnTo>
                  <a:lnTo>
                    <a:pt x="23" y="13"/>
                  </a:lnTo>
                  <a:lnTo>
                    <a:pt x="14" y="23"/>
                  </a:lnTo>
                  <a:lnTo>
                    <a:pt x="14" y="23"/>
                  </a:lnTo>
                  <a:lnTo>
                    <a:pt x="6" y="36"/>
                  </a:lnTo>
                  <a:lnTo>
                    <a:pt x="1" y="51"/>
                  </a:lnTo>
                  <a:lnTo>
                    <a:pt x="0" y="65"/>
                  </a:lnTo>
                  <a:lnTo>
                    <a:pt x="3" y="80"/>
                  </a:lnTo>
                  <a:lnTo>
                    <a:pt x="197" y="779"/>
                  </a:lnTo>
                  <a:lnTo>
                    <a:pt x="197" y="779"/>
                  </a:lnTo>
                  <a:lnTo>
                    <a:pt x="202" y="793"/>
                  </a:lnTo>
                  <a:lnTo>
                    <a:pt x="210" y="805"/>
                  </a:lnTo>
                  <a:lnTo>
                    <a:pt x="219" y="816"/>
                  </a:lnTo>
                  <a:lnTo>
                    <a:pt x="230" y="825"/>
                  </a:lnTo>
                  <a:lnTo>
                    <a:pt x="242" y="833"/>
                  </a:lnTo>
                  <a:lnTo>
                    <a:pt x="257" y="837"/>
                  </a:lnTo>
                  <a:lnTo>
                    <a:pt x="273" y="840"/>
                  </a:lnTo>
                  <a:lnTo>
                    <a:pt x="290" y="842"/>
                  </a:lnTo>
                  <a:lnTo>
                    <a:pt x="387" y="842"/>
                  </a:lnTo>
                  <a:lnTo>
                    <a:pt x="387" y="842"/>
                  </a:lnTo>
                  <a:lnTo>
                    <a:pt x="404" y="840"/>
                  </a:lnTo>
                  <a:lnTo>
                    <a:pt x="419" y="839"/>
                  </a:lnTo>
                  <a:lnTo>
                    <a:pt x="435" y="834"/>
                  </a:lnTo>
                  <a:lnTo>
                    <a:pt x="450" y="828"/>
                  </a:lnTo>
                  <a:lnTo>
                    <a:pt x="464" y="819"/>
                  </a:lnTo>
                  <a:lnTo>
                    <a:pt x="476" y="810"/>
                  </a:lnTo>
                  <a:lnTo>
                    <a:pt x="487" y="797"/>
                  </a:lnTo>
                  <a:lnTo>
                    <a:pt x="498" y="785"/>
                  </a:lnTo>
                  <a:lnTo>
                    <a:pt x="987" y="87"/>
                  </a:lnTo>
                  <a:lnTo>
                    <a:pt x="987" y="87"/>
                  </a:lnTo>
                  <a:lnTo>
                    <a:pt x="993" y="77"/>
                  </a:lnTo>
                  <a:lnTo>
                    <a:pt x="996" y="70"/>
                  </a:lnTo>
                  <a:lnTo>
                    <a:pt x="999" y="62"/>
                  </a:lnTo>
                  <a:lnTo>
                    <a:pt x="1000" y="53"/>
                  </a:lnTo>
                  <a:lnTo>
                    <a:pt x="1000" y="45"/>
                  </a:lnTo>
                  <a:lnTo>
                    <a:pt x="1000" y="37"/>
                  </a:lnTo>
                  <a:lnTo>
                    <a:pt x="999" y="29"/>
                  </a:lnTo>
                  <a:lnTo>
                    <a:pt x="996" y="22"/>
                  </a:lnTo>
                  <a:lnTo>
                    <a:pt x="996" y="22"/>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3" name="Google Shape;563;p71"/>
            <p:cNvSpPr/>
            <p:nvPr/>
          </p:nvSpPr>
          <p:spPr>
            <a:xfrm>
              <a:off x="5531" y="1674"/>
              <a:ext cx="486" cy="420"/>
            </a:xfrm>
            <a:custGeom>
              <a:avLst/>
              <a:gdLst/>
              <a:ahLst/>
              <a:cxnLst/>
              <a:rect l="l" t="t" r="r" b="b"/>
              <a:pathLst>
                <a:path w="973" h="842" extrusionOk="0">
                  <a:moveTo>
                    <a:pt x="951" y="165"/>
                  </a:moveTo>
                  <a:lnTo>
                    <a:pt x="971" y="73"/>
                  </a:lnTo>
                  <a:lnTo>
                    <a:pt x="971" y="73"/>
                  </a:lnTo>
                  <a:lnTo>
                    <a:pt x="973" y="56"/>
                  </a:lnTo>
                  <a:lnTo>
                    <a:pt x="973" y="42"/>
                  </a:lnTo>
                  <a:lnTo>
                    <a:pt x="968" y="29"/>
                  </a:lnTo>
                  <a:lnTo>
                    <a:pt x="962" y="19"/>
                  </a:lnTo>
                  <a:lnTo>
                    <a:pt x="962" y="19"/>
                  </a:lnTo>
                  <a:lnTo>
                    <a:pt x="954" y="11"/>
                  </a:lnTo>
                  <a:lnTo>
                    <a:pt x="943" y="5"/>
                  </a:lnTo>
                  <a:lnTo>
                    <a:pt x="932" y="2"/>
                  </a:lnTo>
                  <a:lnTo>
                    <a:pt x="919" y="0"/>
                  </a:lnTo>
                  <a:lnTo>
                    <a:pt x="94" y="0"/>
                  </a:lnTo>
                  <a:lnTo>
                    <a:pt x="94" y="0"/>
                  </a:lnTo>
                  <a:lnTo>
                    <a:pt x="81" y="2"/>
                  </a:lnTo>
                  <a:lnTo>
                    <a:pt x="68" y="5"/>
                  </a:lnTo>
                  <a:lnTo>
                    <a:pt x="57" y="9"/>
                  </a:lnTo>
                  <a:lnTo>
                    <a:pt x="48" y="17"/>
                  </a:lnTo>
                  <a:lnTo>
                    <a:pt x="38" y="26"/>
                  </a:lnTo>
                  <a:lnTo>
                    <a:pt x="31" y="37"/>
                  </a:lnTo>
                  <a:lnTo>
                    <a:pt x="26" y="50"/>
                  </a:lnTo>
                  <a:lnTo>
                    <a:pt x="21" y="65"/>
                  </a:lnTo>
                  <a:lnTo>
                    <a:pt x="3" y="156"/>
                  </a:lnTo>
                  <a:lnTo>
                    <a:pt x="3" y="156"/>
                  </a:lnTo>
                  <a:lnTo>
                    <a:pt x="0" y="173"/>
                  </a:lnTo>
                  <a:lnTo>
                    <a:pt x="1" y="187"/>
                  </a:lnTo>
                  <a:lnTo>
                    <a:pt x="4" y="199"/>
                  </a:lnTo>
                  <a:lnTo>
                    <a:pt x="11" y="210"/>
                  </a:lnTo>
                  <a:lnTo>
                    <a:pt x="11" y="210"/>
                  </a:lnTo>
                  <a:lnTo>
                    <a:pt x="18" y="218"/>
                  </a:lnTo>
                  <a:lnTo>
                    <a:pt x="29" y="224"/>
                  </a:lnTo>
                  <a:lnTo>
                    <a:pt x="41" y="227"/>
                  </a:lnTo>
                  <a:lnTo>
                    <a:pt x="55" y="228"/>
                  </a:lnTo>
                  <a:lnTo>
                    <a:pt x="347" y="228"/>
                  </a:lnTo>
                  <a:lnTo>
                    <a:pt x="233" y="769"/>
                  </a:lnTo>
                  <a:lnTo>
                    <a:pt x="233" y="769"/>
                  </a:lnTo>
                  <a:lnTo>
                    <a:pt x="229" y="786"/>
                  </a:lnTo>
                  <a:lnTo>
                    <a:pt x="229" y="800"/>
                  </a:lnTo>
                  <a:lnTo>
                    <a:pt x="234" y="813"/>
                  </a:lnTo>
                  <a:lnTo>
                    <a:pt x="240" y="823"/>
                  </a:lnTo>
                  <a:lnTo>
                    <a:pt x="240" y="823"/>
                  </a:lnTo>
                  <a:lnTo>
                    <a:pt x="248" y="831"/>
                  </a:lnTo>
                  <a:lnTo>
                    <a:pt x="259" y="837"/>
                  </a:lnTo>
                  <a:lnTo>
                    <a:pt x="271" y="840"/>
                  </a:lnTo>
                  <a:lnTo>
                    <a:pt x="285" y="842"/>
                  </a:lnTo>
                  <a:lnTo>
                    <a:pt x="390" y="842"/>
                  </a:lnTo>
                  <a:lnTo>
                    <a:pt x="390" y="842"/>
                  </a:lnTo>
                  <a:lnTo>
                    <a:pt x="404" y="840"/>
                  </a:lnTo>
                  <a:lnTo>
                    <a:pt x="416" y="837"/>
                  </a:lnTo>
                  <a:lnTo>
                    <a:pt x="427" y="833"/>
                  </a:lnTo>
                  <a:lnTo>
                    <a:pt x="438" y="825"/>
                  </a:lnTo>
                  <a:lnTo>
                    <a:pt x="445" y="816"/>
                  </a:lnTo>
                  <a:lnTo>
                    <a:pt x="453" y="805"/>
                  </a:lnTo>
                  <a:lnTo>
                    <a:pt x="459" y="793"/>
                  </a:lnTo>
                  <a:lnTo>
                    <a:pt x="462" y="779"/>
                  </a:lnTo>
                  <a:lnTo>
                    <a:pt x="578" y="228"/>
                  </a:lnTo>
                  <a:lnTo>
                    <a:pt x="878" y="228"/>
                  </a:lnTo>
                  <a:lnTo>
                    <a:pt x="878" y="228"/>
                  </a:lnTo>
                  <a:lnTo>
                    <a:pt x="892" y="227"/>
                  </a:lnTo>
                  <a:lnTo>
                    <a:pt x="905" y="224"/>
                  </a:lnTo>
                  <a:lnTo>
                    <a:pt x="916" y="219"/>
                  </a:lnTo>
                  <a:lnTo>
                    <a:pt x="926" y="211"/>
                  </a:lnTo>
                  <a:lnTo>
                    <a:pt x="934" y="202"/>
                  </a:lnTo>
                  <a:lnTo>
                    <a:pt x="942" y="191"/>
                  </a:lnTo>
                  <a:lnTo>
                    <a:pt x="948" y="179"/>
                  </a:lnTo>
                  <a:lnTo>
                    <a:pt x="951" y="165"/>
                  </a:lnTo>
                  <a:lnTo>
                    <a:pt x="951" y="165"/>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4" name="Google Shape;564;p71"/>
            <p:cNvSpPr/>
            <p:nvPr/>
          </p:nvSpPr>
          <p:spPr>
            <a:xfrm>
              <a:off x="6235" y="1586"/>
              <a:ext cx="150" cy="74"/>
            </a:xfrm>
            <a:custGeom>
              <a:avLst/>
              <a:gdLst/>
              <a:ahLst/>
              <a:cxnLst/>
              <a:rect l="l" t="t" r="r" b="b"/>
              <a:pathLst>
                <a:path w="301" h="148" extrusionOk="0">
                  <a:moveTo>
                    <a:pt x="37" y="148"/>
                  </a:moveTo>
                  <a:lnTo>
                    <a:pt x="136" y="148"/>
                  </a:lnTo>
                  <a:lnTo>
                    <a:pt x="136" y="148"/>
                  </a:lnTo>
                  <a:lnTo>
                    <a:pt x="158" y="146"/>
                  </a:lnTo>
                  <a:lnTo>
                    <a:pt x="165" y="145"/>
                  </a:lnTo>
                  <a:lnTo>
                    <a:pt x="175" y="142"/>
                  </a:lnTo>
                  <a:lnTo>
                    <a:pt x="188" y="134"/>
                  </a:lnTo>
                  <a:lnTo>
                    <a:pt x="202" y="123"/>
                  </a:lnTo>
                  <a:lnTo>
                    <a:pt x="287" y="57"/>
                  </a:lnTo>
                  <a:lnTo>
                    <a:pt x="287" y="57"/>
                  </a:lnTo>
                  <a:lnTo>
                    <a:pt x="295" y="46"/>
                  </a:lnTo>
                  <a:lnTo>
                    <a:pt x="299" y="37"/>
                  </a:lnTo>
                  <a:lnTo>
                    <a:pt x="301" y="31"/>
                  </a:lnTo>
                  <a:lnTo>
                    <a:pt x="301" y="26"/>
                  </a:lnTo>
                  <a:lnTo>
                    <a:pt x="299" y="22"/>
                  </a:lnTo>
                  <a:lnTo>
                    <a:pt x="298" y="17"/>
                  </a:lnTo>
                  <a:lnTo>
                    <a:pt x="298" y="17"/>
                  </a:lnTo>
                  <a:lnTo>
                    <a:pt x="293" y="11"/>
                  </a:lnTo>
                  <a:lnTo>
                    <a:pt x="284" y="5"/>
                  </a:lnTo>
                  <a:lnTo>
                    <a:pt x="275" y="2"/>
                  </a:lnTo>
                  <a:lnTo>
                    <a:pt x="264" y="0"/>
                  </a:lnTo>
                  <a:lnTo>
                    <a:pt x="139" y="0"/>
                  </a:lnTo>
                  <a:lnTo>
                    <a:pt x="139" y="0"/>
                  </a:lnTo>
                  <a:lnTo>
                    <a:pt x="127" y="2"/>
                  </a:lnTo>
                  <a:lnTo>
                    <a:pt x="117" y="3"/>
                  </a:lnTo>
                  <a:lnTo>
                    <a:pt x="108" y="5"/>
                  </a:lnTo>
                  <a:lnTo>
                    <a:pt x="101" y="8"/>
                  </a:lnTo>
                  <a:lnTo>
                    <a:pt x="93" y="12"/>
                  </a:lnTo>
                  <a:lnTo>
                    <a:pt x="87" y="17"/>
                  </a:lnTo>
                  <a:lnTo>
                    <a:pt x="74" y="28"/>
                  </a:lnTo>
                  <a:lnTo>
                    <a:pt x="11" y="92"/>
                  </a:lnTo>
                  <a:lnTo>
                    <a:pt x="11" y="92"/>
                  </a:lnTo>
                  <a:lnTo>
                    <a:pt x="3" y="102"/>
                  </a:lnTo>
                  <a:lnTo>
                    <a:pt x="0" y="113"/>
                  </a:lnTo>
                  <a:lnTo>
                    <a:pt x="0" y="122"/>
                  </a:lnTo>
                  <a:lnTo>
                    <a:pt x="2" y="128"/>
                  </a:lnTo>
                  <a:lnTo>
                    <a:pt x="3" y="133"/>
                  </a:lnTo>
                  <a:lnTo>
                    <a:pt x="3" y="133"/>
                  </a:lnTo>
                  <a:lnTo>
                    <a:pt x="10" y="139"/>
                  </a:lnTo>
                  <a:lnTo>
                    <a:pt x="17" y="143"/>
                  </a:lnTo>
                  <a:lnTo>
                    <a:pt x="27" y="148"/>
                  </a:lnTo>
                  <a:lnTo>
                    <a:pt x="37" y="148"/>
                  </a:lnTo>
                  <a:lnTo>
                    <a:pt x="37" y="148"/>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5" name="Google Shape;565;p71"/>
            <p:cNvSpPr/>
            <p:nvPr/>
          </p:nvSpPr>
          <p:spPr>
            <a:xfrm>
              <a:off x="5976" y="1674"/>
              <a:ext cx="528" cy="420"/>
            </a:xfrm>
            <a:custGeom>
              <a:avLst/>
              <a:gdLst/>
              <a:ahLst/>
              <a:cxnLst/>
              <a:rect l="l" t="t" r="r" b="b"/>
              <a:pathLst>
                <a:path w="1056" h="842" extrusionOk="0">
                  <a:moveTo>
                    <a:pt x="1018" y="62"/>
                  </a:moveTo>
                  <a:lnTo>
                    <a:pt x="1018" y="62"/>
                  </a:lnTo>
                  <a:lnTo>
                    <a:pt x="1005" y="48"/>
                  </a:lnTo>
                  <a:lnTo>
                    <a:pt x="990" y="36"/>
                  </a:lnTo>
                  <a:lnTo>
                    <a:pt x="973" y="25"/>
                  </a:lnTo>
                  <a:lnTo>
                    <a:pt x="955" y="16"/>
                  </a:lnTo>
                  <a:lnTo>
                    <a:pt x="935" y="9"/>
                  </a:lnTo>
                  <a:lnTo>
                    <a:pt x="913" y="5"/>
                  </a:lnTo>
                  <a:lnTo>
                    <a:pt x="890" y="2"/>
                  </a:lnTo>
                  <a:lnTo>
                    <a:pt x="864" y="0"/>
                  </a:lnTo>
                  <a:lnTo>
                    <a:pt x="361" y="0"/>
                  </a:lnTo>
                  <a:lnTo>
                    <a:pt x="361" y="0"/>
                  </a:lnTo>
                  <a:lnTo>
                    <a:pt x="335" y="2"/>
                  </a:lnTo>
                  <a:lnTo>
                    <a:pt x="309" y="5"/>
                  </a:lnTo>
                  <a:lnTo>
                    <a:pt x="284" y="9"/>
                  </a:lnTo>
                  <a:lnTo>
                    <a:pt x="261" y="17"/>
                  </a:lnTo>
                  <a:lnTo>
                    <a:pt x="238" y="26"/>
                  </a:lnTo>
                  <a:lnTo>
                    <a:pt x="216" y="39"/>
                  </a:lnTo>
                  <a:lnTo>
                    <a:pt x="196" y="53"/>
                  </a:lnTo>
                  <a:lnTo>
                    <a:pt x="178" y="66"/>
                  </a:lnTo>
                  <a:lnTo>
                    <a:pt x="161" y="85"/>
                  </a:lnTo>
                  <a:lnTo>
                    <a:pt x="144" y="103"/>
                  </a:lnTo>
                  <a:lnTo>
                    <a:pt x="130" y="125"/>
                  </a:lnTo>
                  <a:lnTo>
                    <a:pt x="116" y="147"/>
                  </a:lnTo>
                  <a:lnTo>
                    <a:pt x="104" y="171"/>
                  </a:lnTo>
                  <a:lnTo>
                    <a:pt x="94" y="198"/>
                  </a:lnTo>
                  <a:lnTo>
                    <a:pt x="85" y="227"/>
                  </a:lnTo>
                  <a:lnTo>
                    <a:pt x="77" y="256"/>
                  </a:lnTo>
                  <a:lnTo>
                    <a:pt x="10" y="578"/>
                  </a:lnTo>
                  <a:lnTo>
                    <a:pt x="10" y="578"/>
                  </a:lnTo>
                  <a:lnTo>
                    <a:pt x="3" y="611"/>
                  </a:lnTo>
                  <a:lnTo>
                    <a:pt x="0" y="640"/>
                  </a:lnTo>
                  <a:lnTo>
                    <a:pt x="0" y="669"/>
                  </a:lnTo>
                  <a:lnTo>
                    <a:pt x="3" y="695"/>
                  </a:lnTo>
                  <a:lnTo>
                    <a:pt x="8" y="720"/>
                  </a:lnTo>
                  <a:lnTo>
                    <a:pt x="16" y="742"/>
                  </a:lnTo>
                  <a:lnTo>
                    <a:pt x="25" y="762"/>
                  </a:lnTo>
                  <a:lnTo>
                    <a:pt x="39" y="780"/>
                  </a:lnTo>
                  <a:lnTo>
                    <a:pt x="39" y="780"/>
                  </a:lnTo>
                  <a:lnTo>
                    <a:pt x="51" y="796"/>
                  </a:lnTo>
                  <a:lnTo>
                    <a:pt x="67" y="808"/>
                  </a:lnTo>
                  <a:lnTo>
                    <a:pt x="84" y="817"/>
                  </a:lnTo>
                  <a:lnTo>
                    <a:pt x="102" y="827"/>
                  </a:lnTo>
                  <a:lnTo>
                    <a:pt x="122" y="833"/>
                  </a:lnTo>
                  <a:lnTo>
                    <a:pt x="144" y="839"/>
                  </a:lnTo>
                  <a:lnTo>
                    <a:pt x="167" y="840"/>
                  </a:lnTo>
                  <a:lnTo>
                    <a:pt x="193" y="842"/>
                  </a:lnTo>
                  <a:lnTo>
                    <a:pt x="696" y="842"/>
                  </a:lnTo>
                  <a:lnTo>
                    <a:pt x="696" y="842"/>
                  </a:lnTo>
                  <a:lnTo>
                    <a:pt x="722" y="840"/>
                  </a:lnTo>
                  <a:lnTo>
                    <a:pt x="748" y="837"/>
                  </a:lnTo>
                  <a:lnTo>
                    <a:pt x="773" y="833"/>
                  </a:lnTo>
                  <a:lnTo>
                    <a:pt x="796" y="825"/>
                  </a:lnTo>
                  <a:lnTo>
                    <a:pt x="819" y="816"/>
                  </a:lnTo>
                  <a:lnTo>
                    <a:pt x="841" y="803"/>
                  </a:lnTo>
                  <a:lnTo>
                    <a:pt x="861" y="791"/>
                  </a:lnTo>
                  <a:lnTo>
                    <a:pt x="879" y="776"/>
                  </a:lnTo>
                  <a:lnTo>
                    <a:pt x="896" y="759"/>
                  </a:lnTo>
                  <a:lnTo>
                    <a:pt x="913" y="739"/>
                  </a:lnTo>
                  <a:lnTo>
                    <a:pt x="927" y="719"/>
                  </a:lnTo>
                  <a:lnTo>
                    <a:pt x="941" y="695"/>
                  </a:lnTo>
                  <a:lnTo>
                    <a:pt x="953" y="671"/>
                  </a:lnTo>
                  <a:lnTo>
                    <a:pt x="964" y="645"/>
                  </a:lnTo>
                  <a:lnTo>
                    <a:pt x="972" y="617"/>
                  </a:lnTo>
                  <a:lnTo>
                    <a:pt x="979" y="588"/>
                  </a:lnTo>
                  <a:lnTo>
                    <a:pt x="1047" y="264"/>
                  </a:lnTo>
                  <a:lnTo>
                    <a:pt x="1047" y="264"/>
                  </a:lnTo>
                  <a:lnTo>
                    <a:pt x="1053" y="231"/>
                  </a:lnTo>
                  <a:lnTo>
                    <a:pt x="1056" y="202"/>
                  </a:lnTo>
                  <a:lnTo>
                    <a:pt x="1056" y="174"/>
                  </a:lnTo>
                  <a:lnTo>
                    <a:pt x="1053" y="148"/>
                  </a:lnTo>
                  <a:lnTo>
                    <a:pt x="1049" y="124"/>
                  </a:lnTo>
                  <a:lnTo>
                    <a:pt x="1041" y="100"/>
                  </a:lnTo>
                  <a:lnTo>
                    <a:pt x="1032" y="80"/>
                  </a:lnTo>
                  <a:lnTo>
                    <a:pt x="1018" y="62"/>
                  </a:lnTo>
                  <a:lnTo>
                    <a:pt x="1018" y="62"/>
                  </a:lnTo>
                  <a:close/>
                  <a:moveTo>
                    <a:pt x="247" y="554"/>
                  </a:moveTo>
                  <a:lnTo>
                    <a:pt x="301" y="298"/>
                  </a:lnTo>
                  <a:lnTo>
                    <a:pt x="301" y="298"/>
                  </a:lnTo>
                  <a:lnTo>
                    <a:pt x="306" y="281"/>
                  </a:lnTo>
                  <a:lnTo>
                    <a:pt x="312" y="267"/>
                  </a:lnTo>
                  <a:lnTo>
                    <a:pt x="318" y="256"/>
                  </a:lnTo>
                  <a:lnTo>
                    <a:pt x="327" y="245"/>
                  </a:lnTo>
                  <a:lnTo>
                    <a:pt x="338" y="238"/>
                  </a:lnTo>
                  <a:lnTo>
                    <a:pt x="349" y="233"/>
                  </a:lnTo>
                  <a:lnTo>
                    <a:pt x="361" y="230"/>
                  </a:lnTo>
                  <a:lnTo>
                    <a:pt x="375" y="228"/>
                  </a:lnTo>
                  <a:lnTo>
                    <a:pt x="771" y="228"/>
                  </a:lnTo>
                  <a:lnTo>
                    <a:pt x="771" y="228"/>
                  </a:lnTo>
                  <a:lnTo>
                    <a:pt x="782" y="230"/>
                  </a:lnTo>
                  <a:lnTo>
                    <a:pt x="791" y="231"/>
                  </a:lnTo>
                  <a:lnTo>
                    <a:pt x="799" y="235"/>
                  </a:lnTo>
                  <a:lnTo>
                    <a:pt x="805" y="241"/>
                  </a:lnTo>
                  <a:lnTo>
                    <a:pt x="805" y="241"/>
                  </a:lnTo>
                  <a:lnTo>
                    <a:pt x="810" y="248"/>
                  </a:lnTo>
                  <a:lnTo>
                    <a:pt x="813" y="259"/>
                  </a:lnTo>
                  <a:lnTo>
                    <a:pt x="811" y="273"/>
                  </a:lnTo>
                  <a:lnTo>
                    <a:pt x="810" y="288"/>
                  </a:lnTo>
                  <a:lnTo>
                    <a:pt x="756" y="546"/>
                  </a:lnTo>
                  <a:lnTo>
                    <a:pt x="756" y="546"/>
                  </a:lnTo>
                  <a:lnTo>
                    <a:pt x="751" y="561"/>
                  </a:lnTo>
                  <a:lnTo>
                    <a:pt x="745" y="575"/>
                  </a:lnTo>
                  <a:lnTo>
                    <a:pt x="739" y="588"/>
                  </a:lnTo>
                  <a:lnTo>
                    <a:pt x="730" y="597"/>
                  </a:lnTo>
                  <a:lnTo>
                    <a:pt x="719" y="605"/>
                  </a:lnTo>
                  <a:lnTo>
                    <a:pt x="708" y="609"/>
                  </a:lnTo>
                  <a:lnTo>
                    <a:pt x="696" y="612"/>
                  </a:lnTo>
                  <a:lnTo>
                    <a:pt x="682" y="614"/>
                  </a:lnTo>
                  <a:lnTo>
                    <a:pt x="286" y="614"/>
                  </a:lnTo>
                  <a:lnTo>
                    <a:pt x="286" y="614"/>
                  </a:lnTo>
                  <a:lnTo>
                    <a:pt x="275" y="614"/>
                  </a:lnTo>
                  <a:lnTo>
                    <a:pt x="264" y="611"/>
                  </a:lnTo>
                  <a:lnTo>
                    <a:pt x="258" y="608"/>
                  </a:lnTo>
                  <a:lnTo>
                    <a:pt x="252" y="603"/>
                  </a:lnTo>
                  <a:lnTo>
                    <a:pt x="252" y="603"/>
                  </a:lnTo>
                  <a:lnTo>
                    <a:pt x="247" y="594"/>
                  </a:lnTo>
                  <a:lnTo>
                    <a:pt x="244" y="583"/>
                  </a:lnTo>
                  <a:lnTo>
                    <a:pt x="245" y="569"/>
                  </a:lnTo>
                  <a:lnTo>
                    <a:pt x="247" y="554"/>
                  </a:lnTo>
                  <a:lnTo>
                    <a:pt x="247"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6" name="Google Shape;566;p71"/>
            <p:cNvSpPr/>
            <p:nvPr/>
          </p:nvSpPr>
          <p:spPr>
            <a:xfrm>
              <a:off x="6981" y="1674"/>
              <a:ext cx="192" cy="420"/>
            </a:xfrm>
            <a:custGeom>
              <a:avLst/>
              <a:gdLst/>
              <a:ahLst/>
              <a:cxnLst/>
              <a:rect l="l" t="t" r="r" b="b"/>
              <a:pathLst>
                <a:path w="384" h="842" extrusionOk="0">
                  <a:moveTo>
                    <a:pt x="373" y="19"/>
                  </a:moveTo>
                  <a:lnTo>
                    <a:pt x="373" y="19"/>
                  </a:lnTo>
                  <a:lnTo>
                    <a:pt x="365" y="11"/>
                  </a:lnTo>
                  <a:lnTo>
                    <a:pt x="354" y="5"/>
                  </a:lnTo>
                  <a:lnTo>
                    <a:pt x="342" y="2"/>
                  </a:lnTo>
                  <a:lnTo>
                    <a:pt x="328" y="0"/>
                  </a:lnTo>
                  <a:lnTo>
                    <a:pt x="223" y="0"/>
                  </a:lnTo>
                  <a:lnTo>
                    <a:pt x="223" y="0"/>
                  </a:lnTo>
                  <a:lnTo>
                    <a:pt x="209" y="2"/>
                  </a:lnTo>
                  <a:lnTo>
                    <a:pt x="197" y="5"/>
                  </a:lnTo>
                  <a:lnTo>
                    <a:pt x="186" y="9"/>
                  </a:lnTo>
                  <a:lnTo>
                    <a:pt x="175" y="17"/>
                  </a:lnTo>
                  <a:lnTo>
                    <a:pt x="168" y="26"/>
                  </a:lnTo>
                  <a:lnTo>
                    <a:pt x="160" y="37"/>
                  </a:lnTo>
                  <a:lnTo>
                    <a:pt x="154" y="50"/>
                  </a:lnTo>
                  <a:lnTo>
                    <a:pt x="151" y="65"/>
                  </a:lnTo>
                  <a:lnTo>
                    <a:pt x="1" y="769"/>
                  </a:lnTo>
                  <a:lnTo>
                    <a:pt x="1" y="769"/>
                  </a:lnTo>
                  <a:lnTo>
                    <a:pt x="0" y="786"/>
                  </a:lnTo>
                  <a:lnTo>
                    <a:pt x="0" y="800"/>
                  </a:lnTo>
                  <a:lnTo>
                    <a:pt x="3" y="813"/>
                  </a:lnTo>
                  <a:lnTo>
                    <a:pt x="10" y="823"/>
                  </a:lnTo>
                  <a:lnTo>
                    <a:pt x="10" y="823"/>
                  </a:lnTo>
                  <a:lnTo>
                    <a:pt x="18" y="831"/>
                  </a:lnTo>
                  <a:lnTo>
                    <a:pt x="29" y="837"/>
                  </a:lnTo>
                  <a:lnTo>
                    <a:pt x="40" y="840"/>
                  </a:lnTo>
                  <a:lnTo>
                    <a:pt x="54" y="842"/>
                  </a:lnTo>
                  <a:lnTo>
                    <a:pt x="158" y="842"/>
                  </a:lnTo>
                  <a:lnTo>
                    <a:pt x="158" y="842"/>
                  </a:lnTo>
                  <a:lnTo>
                    <a:pt x="172" y="840"/>
                  </a:lnTo>
                  <a:lnTo>
                    <a:pt x="186" y="837"/>
                  </a:lnTo>
                  <a:lnTo>
                    <a:pt x="197" y="833"/>
                  </a:lnTo>
                  <a:lnTo>
                    <a:pt x="206" y="825"/>
                  </a:lnTo>
                  <a:lnTo>
                    <a:pt x="216" y="816"/>
                  </a:lnTo>
                  <a:lnTo>
                    <a:pt x="223" y="805"/>
                  </a:lnTo>
                  <a:lnTo>
                    <a:pt x="228" y="793"/>
                  </a:lnTo>
                  <a:lnTo>
                    <a:pt x="232" y="779"/>
                  </a:lnTo>
                  <a:lnTo>
                    <a:pt x="380" y="73"/>
                  </a:lnTo>
                  <a:lnTo>
                    <a:pt x="380" y="73"/>
                  </a:lnTo>
                  <a:lnTo>
                    <a:pt x="384" y="56"/>
                  </a:lnTo>
                  <a:lnTo>
                    <a:pt x="382" y="42"/>
                  </a:lnTo>
                  <a:lnTo>
                    <a:pt x="379" y="29"/>
                  </a:lnTo>
                  <a:lnTo>
                    <a:pt x="373" y="19"/>
                  </a:lnTo>
                  <a:lnTo>
                    <a:pt x="373" y="19"/>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7" name="Google Shape;567;p71"/>
            <p:cNvSpPr/>
            <p:nvPr/>
          </p:nvSpPr>
          <p:spPr>
            <a:xfrm>
              <a:off x="7152" y="1674"/>
              <a:ext cx="528" cy="420"/>
            </a:xfrm>
            <a:custGeom>
              <a:avLst/>
              <a:gdLst/>
              <a:ahLst/>
              <a:cxnLst/>
              <a:rect l="l" t="t" r="r" b="b"/>
              <a:pathLst>
                <a:path w="1056" h="842" extrusionOk="0">
                  <a:moveTo>
                    <a:pt x="1019" y="62"/>
                  </a:moveTo>
                  <a:lnTo>
                    <a:pt x="1019" y="62"/>
                  </a:lnTo>
                  <a:lnTo>
                    <a:pt x="1005" y="48"/>
                  </a:lnTo>
                  <a:lnTo>
                    <a:pt x="990" y="36"/>
                  </a:lnTo>
                  <a:lnTo>
                    <a:pt x="973" y="25"/>
                  </a:lnTo>
                  <a:lnTo>
                    <a:pt x="954" y="16"/>
                  </a:lnTo>
                  <a:lnTo>
                    <a:pt x="934" y="9"/>
                  </a:lnTo>
                  <a:lnTo>
                    <a:pt x="913" y="5"/>
                  </a:lnTo>
                  <a:lnTo>
                    <a:pt x="889" y="2"/>
                  </a:lnTo>
                  <a:lnTo>
                    <a:pt x="863" y="0"/>
                  </a:lnTo>
                  <a:lnTo>
                    <a:pt x="362" y="0"/>
                  </a:lnTo>
                  <a:lnTo>
                    <a:pt x="362" y="0"/>
                  </a:lnTo>
                  <a:lnTo>
                    <a:pt x="334" y="2"/>
                  </a:lnTo>
                  <a:lnTo>
                    <a:pt x="308" y="5"/>
                  </a:lnTo>
                  <a:lnTo>
                    <a:pt x="284" y="9"/>
                  </a:lnTo>
                  <a:lnTo>
                    <a:pt x="260" y="17"/>
                  </a:lnTo>
                  <a:lnTo>
                    <a:pt x="237" y="26"/>
                  </a:lnTo>
                  <a:lnTo>
                    <a:pt x="216" y="39"/>
                  </a:lnTo>
                  <a:lnTo>
                    <a:pt x="196" y="53"/>
                  </a:lnTo>
                  <a:lnTo>
                    <a:pt x="177" y="66"/>
                  </a:lnTo>
                  <a:lnTo>
                    <a:pt x="160" y="85"/>
                  </a:lnTo>
                  <a:lnTo>
                    <a:pt x="143" y="103"/>
                  </a:lnTo>
                  <a:lnTo>
                    <a:pt x="129" y="125"/>
                  </a:lnTo>
                  <a:lnTo>
                    <a:pt x="116" y="147"/>
                  </a:lnTo>
                  <a:lnTo>
                    <a:pt x="103" y="171"/>
                  </a:lnTo>
                  <a:lnTo>
                    <a:pt x="94" y="198"/>
                  </a:lnTo>
                  <a:lnTo>
                    <a:pt x="85" y="227"/>
                  </a:lnTo>
                  <a:lnTo>
                    <a:pt x="77" y="256"/>
                  </a:lnTo>
                  <a:lnTo>
                    <a:pt x="9" y="578"/>
                  </a:lnTo>
                  <a:lnTo>
                    <a:pt x="9" y="578"/>
                  </a:lnTo>
                  <a:lnTo>
                    <a:pt x="3" y="611"/>
                  </a:lnTo>
                  <a:lnTo>
                    <a:pt x="0" y="640"/>
                  </a:lnTo>
                  <a:lnTo>
                    <a:pt x="0" y="669"/>
                  </a:lnTo>
                  <a:lnTo>
                    <a:pt x="3" y="695"/>
                  </a:lnTo>
                  <a:lnTo>
                    <a:pt x="8" y="720"/>
                  </a:lnTo>
                  <a:lnTo>
                    <a:pt x="15" y="742"/>
                  </a:lnTo>
                  <a:lnTo>
                    <a:pt x="25" y="762"/>
                  </a:lnTo>
                  <a:lnTo>
                    <a:pt x="38" y="780"/>
                  </a:lnTo>
                  <a:lnTo>
                    <a:pt x="38" y="780"/>
                  </a:lnTo>
                  <a:lnTo>
                    <a:pt x="51" y="796"/>
                  </a:lnTo>
                  <a:lnTo>
                    <a:pt x="66" y="808"/>
                  </a:lnTo>
                  <a:lnTo>
                    <a:pt x="83" y="817"/>
                  </a:lnTo>
                  <a:lnTo>
                    <a:pt x="102" y="827"/>
                  </a:lnTo>
                  <a:lnTo>
                    <a:pt x="122" y="833"/>
                  </a:lnTo>
                  <a:lnTo>
                    <a:pt x="143" y="839"/>
                  </a:lnTo>
                  <a:lnTo>
                    <a:pt x="168" y="840"/>
                  </a:lnTo>
                  <a:lnTo>
                    <a:pt x="193" y="842"/>
                  </a:lnTo>
                  <a:lnTo>
                    <a:pt x="695" y="842"/>
                  </a:lnTo>
                  <a:lnTo>
                    <a:pt x="695" y="842"/>
                  </a:lnTo>
                  <a:lnTo>
                    <a:pt x="721" y="840"/>
                  </a:lnTo>
                  <a:lnTo>
                    <a:pt x="748" y="837"/>
                  </a:lnTo>
                  <a:lnTo>
                    <a:pt x="772" y="833"/>
                  </a:lnTo>
                  <a:lnTo>
                    <a:pt x="795" y="825"/>
                  </a:lnTo>
                  <a:lnTo>
                    <a:pt x="819" y="816"/>
                  </a:lnTo>
                  <a:lnTo>
                    <a:pt x="840" y="803"/>
                  </a:lnTo>
                  <a:lnTo>
                    <a:pt x="860" y="791"/>
                  </a:lnTo>
                  <a:lnTo>
                    <a:pt x="879" y="776"/>
                  </a:lnTo>
                  <a:lnTo>
                    <a:pt x="897" y="759"/>
                  </a:lnTo>
                  <a:lnTo>
                    <a:pt x="913" y="739"/>
                  </a:lnTo>
                  <a:lnTo>
                    <a:pt x="928" y="719"/>
                  </a:lnTo>
                  <a:lnTo>
                    <a:pt x="940" y="695"/>
                  </a:lnTo>
                  <a:lnTo>
                    <a:pt x="953" y="671"/>
                  </a:lnTo>
                  <a:lnTo>
                    <a:pt x="963" y="645"/>
                  </a:lnTo>
                  <a:lnTo>
                    <a:pt x="971" y="617"/>
                  </a:lnTo>
                  <a:lnTo>
                    <a:pt x="979" y="588"/>
                  </a:lnTo>
                  <a:lnTo>
                    <a:pt x="1047" y="264"/>
                  </a:lnTo>
                  <a:lnTo>
                    <a:pt x="1047" y="264"/>
                  </a:lnTo>
                  <a:lnTo>
                    <a:pt x="1053" y="231"/>
                  </a:lnTo>
                  <a:lnTo>
                    <a:pt x="1056" y="202"/>
                  </a:lnTo>
                  <a:lnTo>
                    <a:pt x="1056" y="174"/>
                  </a:lnTo>
                  <a:lnTo>
                    <a:pt x="1054" y="148"/>
                  </a:lnTo>
                  <a:lnTo>
                    <a:pt x="1048" y="124"/>
                  </a:lnTo>
                  <a:lnTo>
                    <a:pt x="1041" y="100"/>
                  </a:lnTo>
                  <a:lnTo>
                    <a:pt x="1031" y="80"/>
                  </a:lnTo>
                  <a:lnTo>
                    <a:pt x="1019" y="62"/>
                  </a:lnTo>
                  <a:lnTo>
                    <a:pt x="1019" y="62"/>
                  </a:lnTo>
                  <a:close/>
                  <a:moveTo>
                    <a:pt x="247" y="554"/>
                  </a:moveTo>
                  <a:lnTo>
                    <a:pt x="301" y="298"/>
                  </a:lnTo>
                  <a:lnTo>
                    <a:pt x="301" y="298"/>
                  </a:lnTo>
                  <a:lnTo>
                    <a:pt x="305" y="281"/>
                  </a:lnTo>
                  <a:lnTo>
                    <a:pt x="311" y="267"/>
                  </a:lnTo>
                  <a:lnTo>
                    <a:pt x="319" y="256"/>
                  </a:lnTo>
                  <a:lnTo>
                    <a:pt x="327" y="245"/>
                  </a:lnTo>
                  <a:lnTo>
                    <a:pt x="338" y="238"/>
                  </a:lnTo>
                  <a:lnTo>
                    <a:pt x="348" y="233"/>
                  </a:lnTo>
                  <a:lnTo>
                    <a:pt x="361" y="230"/>
                  </a:lnTo>
                  <a:lnTo>
                    <a:pt x="376" y="228"/>
                  </a:lnTo>
                  <a:lnTo>
                    <a:pt x="771" y="228"/>
                  </a:lnTo>
                  <a:lnTo>
                    <a:pt x="771" y="228"/>
                  </a:lnTo>
                  <a:lnTo>
                    <a:pt x="782" y="230"/>
                  </a:lnTo>
                  <a:lnTo>
                    <a:pt x="792" y="231"/>
                  </a:lnTo>
                  <a:lnTo>
                    <a:pt x="800" y="235"/>
                  </a:lnTo>
                  <a:lnTo>
                    <a:pt x="805" y="241"/>
                  </a:lnTo>
                  <a:lnTo>
                    <a:pt x="805" y="241"/>
                  </a:lnTo>
                  <a:lnTo>
                    <a:pt x="809" y="248"/>
                  </a:lnTo>
                  <a:lnTo>
                    <a:pt x="812" y="259"/>
                  </a:lnTo>
                  <a:lnTo>
                    <a:pt x="812" y="273"/>
                  </a:lnTo>
                  <a:lnTo>
                    <a:pt x="809" y="288"/>
                  </a:lnTo>
                  <a:lnTo>
                    <a:pt x="755" y="546"/>
                  </a:lnTo>
                  <a:lnTo>
                    <a:pt x="755" y="546"/>
                  </a:lnTo>
                  <a:lnTo>
                    <a:pt x="751" y="561"/>
                  </a:lnTo>
                  <a:lnTo>
                    <a:pt x="745" y="575"/>
                  </a:lnTo>
                  <a:lnTo>
                    <a:pt x="738" y="588"/>
                  </a:lnTo>
                  <a:lnTo>
                    <a:pt x="729" y="597"/>
                  </a:lnTo>
                  <a:lnTo>
                    <a:pt x="720" y="605"/>
                  </a:lnTo>
                  <a:lnTo>
                    <a:pt x="708" y="609"/>
                  </a:lnTo>
                  <a:lnTo>
                    <a:pt x="695" y="612"/>
                  </a:lnTo>
                  <a:lnTo>
                    <a:pt x="681" y="614"/>
                  </a:lnTo>
                  <a:lnTo>
                    <a:pt x="285" y="614"/>
                  </a:lnTo>
                  <a:lnTo>
                    <a:pt x="285" y="614"/>
                  </a:lnTo>
                  <a:lnTo>
                    <a:pt x="274" y="614"/>
                  </a:lnTo>
                  <a:lnTo>
                    <a:pt x="265" y="611"/>
                  </a:lnTo>
                  <a:lnTo>
                    <a:pt x="257" y="608"/>
                  </a:lnTo>
                  <a:lnTo>
                    <a:pt x="251" y="603"/>
                  </a:lnTo>
                  <a:lnTo>
                    <a:pt x="251" y="603"/>
                  </a:lnTo>
                  <a:lnTo>
                    <a:pt x="247" y="594"/>
                  </a:lnTo>
                  <a:lnTo>
                    <a:pt x="245" y="583"/>
                  </a:lnTo>
                  <a:lnTo>
                    <a:pt x="245" y="569"/>
                  </a:lnTo>
                  <a:lnTo>
                    <a:pt x="247" y="554"/>
                  </a:lnTo>
                  <a:lnTo>
                    <a:pt x="247" y="55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8" name="Google Shape;568;p71"/>
            <p:cNvSpPr/>
            <p:nvPr/>
          </p:nvSpPr>
          <p:spPr>
            <a:xfrm>
              <a:off x="4972" y="1674"/>
              <a:ext cx="535" cy="420"/>
            </a:xfrm>
            <a:custGeom>
              <a:avLst/>
              <a:gdLst/>
              <a:ahLst/>
              <a:cxnLst/>
              <a:rect l="l" t="t" r="r" b="b"/>
              <a:pathLst>
                <a:path w="1070" h="842" extrusionOk="0">
                  <a:moveTo>
                    <a:pt x="877" y="0"/>
                  </a:moveTo>
                  <a:lnTo>
                    <a:pt x="396" y="0"/>
                  </a:lnTo>
                  <a:lnTo>
                    <a:pt x="396" y="0"/>
                  </a:lnTo>
                  <a:lnTo>
                    <a:pt x="368" y="2"/>
                  </a:lnTo>
                  <a:lnTo>
                    <a:pt x="342" y="5"/>
                  </a:lnTo>
                  <a:lnTo>
                    <a:pt x="318" y="9"/>
                  </a:lnTo>
                  <a:lnTo>
                    <a:pt x="294" y="17"/>
                  </a:lnTo>
                  <a:lnTo>
                    <a:pt x="271" y="26"/>
                  </a:lnTo>
                  <a:lnTo>
                    <a:pt x="250" y="39"/>
                  </a:lnTo>
                  <a:lnTo>
                    <a:pt x="230" y="53"/>
                  </a:lnTo>
                  <a:lnTo>
                    <a:pt x="211" y="66"/>
                  </a:lnTo>
                  <a:lnTo>
                    <a:pt x="194" y="85"/>
                  </a:lnTo>
                  <a:lnTo>
                    <a:pt x="177" y="103"/>
                  </a:lnTo>
                  <a:lnTo>
                    <a:pt x="163" y="125"/>
                  </a:lnTo>
                  <a:lnTo>
                    <a:pt x="150" y="147"/>
                  </a:lnTo>
                  <a:lnTo>
                    <a:pt x="137" y="171"/>
                  </a:lnTo>
                  <a:lnTo>
                    <a:pt x="128" y="198"/>
                  </a:lnTo>
                  <a:lnTo>
                    <a:pt x="119" y="227"/>
                  </a:lnTo>
                  <a:lnTo>
                    <a:pt x="111" y="256"/>
                  </a:lnTo>
                  <a:lnTo>
                    <a:pt x="3" y="769"/>
                  </a:lnTo>
                  <a:lnTo>
                    <a:pt x="3" y="769"/>
                  </a:lnTo>
                  <a:lnTo>
                    <a:pt x="0" y="786"/>
                  </a:lnTo>
                  <a:lnTo>
                    <a:pt x="2" y="800"/>
                  </a:lnTo>
                  <a:lnTo>
                    <a:pt x="5" y="813"/>
                  </a:lnTo>
                  <a:lnTo>
                    <a:pt x="11" y="823"/>
                  </a:lnTo>
                  <a:lnTo>
                    <a:pt x="11" y="823"/>
                  </a:lnTo>
                  <a:lnTo>
                    <a:pt x="20" y="831"/>
                  </a:lnTo>
                  <a:lnTo>
                    <a:pt x="29" y="837"/>
                  </a:lnTo>
                  <a:lnTo>
                    <a:pt x="42" y="840"/>
                  </a:lnTo>
                  <a:lnTo>
                    <a:pt x="55" y="842"/>
                  </a:lnTo>
                  <a:lnTo>
                    <a:pt x="160" y="842"/>
                  </a:lnTo>
                  <a:lnTo>
                    <a:pt x="160" y="842"/>
                  </a:lnTo>
                  <a:lnTo>
                    <a:pt x="174" y="840"/>
                  </a:lnTo>
                  <a:lnTo>
                    <a:pt x="187" y="837"/>
                  </a:lnTo>
                  <a:lnTo>
                    <a:pt x="199" y="833"/>
                  </a:lnTo>
                  <a:lnTo>
                    <a:pt x="208" y="825"/>
                  </a:lnTo>
                  <a:lnTo>
                    <a:pt x="217" y="816"/>
                  </a:lnTo>
                  <a:lnTo>
                    <a:pt x="224" y="805"/>
                  </a:lnTo>
                  <a:lnTo>
                    <a:pt x="230" y="793"/>
                  </a:lnTo>
                  <a:lnTo>
                    <a:pt x="234" y="779"/>
                  </a:lnTo>
                  <a:lnTo>
                    <a:pt x="268" y="617"/>
                  </a:lnTo>
                  <a:lnTo>
                    <a:pt x="557" y="617"/>
                  </a:lnTo>
                  <a:lnTo>
                    <a:pt x="557" y="617"/>
                  </a:lnTo>
                  <a:lnTo>
                    <a:pt x="564" y="615"/>
                  </a:lnTo>
                  <a:lnTo>
                    <a:pt x="572" y="614"/>
                  </a:lnTo>
                  <a:lnTo>
                    <a:pt x="578" y="611"/>
                  </a:lnTo>
                  <a:lnTo>
                    <a:pt x="584" y="606"/>
                  </a:lnTo>
                  <a:lnTo>
                    <a:pt x="590" y="600"/>
                  </a:lnTo>
                  <a:lnTo>
                    <a:pt x="595" y="594"/>
                  </a:lnTo>
                  <a:lnTo>
                    <a:pt x="598" y="586"/>
                  </a:lnTo>
                  <a:lnTo>
                    <a:pt x="601" y="578"/>
                  </a:lnTo>
                  <a:lnTo>
                    <a:pt x="631" y="435"/>
                  </a:lnTo>
                  <a:lnTo>
                    <a:pt x="631" y="435"/>
                  </a:lnTo>
                  <a:lnTo>
                    <a:pt x="632" y="426"/>
                  </a:lnTo>
                  <a:lnTo>
                    <a:pt x="631" y="416"/>
                  </a:lnTo>
                  <a:lnTo>
                    <a:pt x="627" y="409"/>
                  </a:lnTo>
                  <a:lnTo>
                    <a:pt x="624" y="401"/>
                  </a:lnTo>
                  <a:lnTo>
                    <a:pt x="624" y="401"/>
                  </a:lnTo>
                  <a:lnTo>
                    <a:pt x="618" y="396"/>
                  </a:lnTo>
                  <a:lnTo>
                    <a:pt x="612" y="392"/>
                  </a:lnTo>
                  <a:lnTo>
                    <a:pt x="604" y="389"/>
                  </a:lnTo>
                  <a:lnTo>
                    <a:pt x="597" y="389"/>
                  </a:lnTo>
                  <a:lnTo>
                    <a:pt x="316" y="389"/>
                  </a:lnTo>
                  <a:lnTo>
                    <a:pt x="335" y="298"/>
                  </a:lnTo>
                  <a:lnTo>
                    <a:pt x="335" y="298"/>
                  </a:lnTo>
                  <a:lnTo>
                    <a:pt x="339" y="281"/>
                  </a:lnTo>
                  <a:lnTo>
                    <a:pt x="345" y="267"/>
                  </a:lnTo>
                  <a:lnTo>
                    <a:pt x="353" y="256"/>
                  </a:lnTo>
                  <a:lnTo>
                    <a:pt x="361" y="245"/>
                  </a:lnTo>
                  <a:lnTo>
                    <a:pt x="372" y="238"/>
                  </a:lnTo>
                  <a:lnTo>
                    <a:pt x="382" y="233"/>
                  </a:lnTo>
                  <a:lnTo>
                    <a:pt x="395" y="230"/>
                  </a:lnTo>
                  <a:lnTo>
                    <a:pt x="410" y="228"/>
                  </a:lnTo>
                  <a:lnTo>
                    <a:pt x="785" y="228"/>
                  </a:lnTo>
                  <a:lnTo>
                    <a:pt x="785" y="228"/>
                  </a:lnTo>
                  <a:lnTo>
                    <a:pt x="796" y="230"/>
                  </a:lnTo>
                  <a:lnTo>
                    <a:pt x="805" y="231"/>
                  </a:lnTo>
                  <a:lnTo>
                    <a:pt x="812" y="235"/>
                  </a:lnTo>
                  <a:lnTo>
                    <a:pt x="819" y="241"/>
                  </a:lnTo>
                  <a:lnTo>
                    <a:pt x="819" y="241"/>
                  </a:lnTo>
                  <a:lnTo>
                    <a:pt x="823" y="248"/>
                  </a:lnTo>
                  <a:lnTo>
                    <a:pt x="825" y="259"/>
                  </a:lnTo>
                  <a:lnTo>
                    <a:pt x="825" y="273"/>
                  </a:lnTo>
                  <a:lnTo>
                    <a:pt x="823" y="288"/>
                  </a:lnTo>
                  <a:lnTo>
                    <a:pt x="722" y="769"/>
                  </a:lnTo>
                  <a:lnTo>
                    <a:pt x="722" y="769"/>
                  </a:lnTo>
                  <a:lnTo>
                    <a:pt x="718" y="786"/>
                  </a:lnTo>
                  <a:lnTo>
                    <a:pt x="720" y="800"/>
                  </a:lnTo>
                  <a:lnTo>
                    <a:pt x="723" y="813"/>
                  </a:lnTo>
                  <a:lnTo>
                    <a:pt x="729" y="823"/>
                  </a:lnTo>
                  <a:lnTo>
                    <a:pt x="729" y="823"/>
                  </a:lnTo>
                  <a:lnTo>
                    <a:pt x="738" y="831"/>
                  </a:lnTo>
                  <a:lnTo>
                    <a:pt x="748" y="837"/>
                  </a:lnTo>
                  <a:lnTo>
                    <a:pt x="760" y="840"/>
                  </a:lnTo>
                  <a:lnTo>
                    <a:pt x="774" y="842"/>
                  </a:lnTo>
                  <a:lnTo>
                    <a:pt x="879" y="842"/>
                  </a:lnTo>
                  <a:lnTo>
                    <a:pt x="879" y="842"/>
                  </a:lnTo>
                  <a:lnTo>
                    <a:pt x="893" y="840"/>
                  </a:lnTo>
                  <a:lnTo>
                    <a:pt x="905" y="837"/>
                  </a:lnTo>
                  <a:lnTo>
                    <a:pt x="917" y="833"/>
                  </a:lnTo>
                  <a:lnTo>
                    <a:pt x="927" y="825"/>
                  </a:lnTo>
                  <a:lnTo>
                    <a:pt x="936" y="816"/>
                  </a:lnTo>
                  <a:lnTo>
                    <a:pt x="942" y="805"/>
                  </a:lnTo>
                  <a:lnTo>
                    <a:pt x="948" y="793"/>
                  </a:lnTo>
                  <a:lnTo>
                    <a:pt x="951" y="779"/>
                  </a:lnTo>
                  <a:lnTo>
                    <a:pt x="1061" y="264"/>
                  </a:lnTo>
                  <a:lnTo>
                    <a:pt x="1061" y="264"/>
                  </a:lnTo>
                  <a:lnTo>
                    <a:pt x="1067" y="231"/>
                  </a:lnTo>
                  <a:lnTo>
                    <a:pt x="1068" y="202"/>
                  </a:lnTo>
                  <a:lnTo>
                    <a:pt x="1070" y="174"/>
                  </a:lnTo>
                  <a:lnTo>
                    <a:pt x="1067" y="148"/>
                  </a:lnTo>
                  <a:lnTo>
                    <a:pt x="1062" y="124"/>
                  </a:lnTo>
                  <a:lnTo>
                    <a:pt x="1055" y="100"/>
                  </a:lnTo>
                  <a:lnTo>
                    <a:pt x="1044" y="80"/>
                  </a:lnTo>
                  <a:lnTo>
                    <a:pt x="1031" y="62"/>
                  </a:lnTo>
                  <a:lnTo>
                    <a:pt x="1031" y="62"/>
                  </a:lnTo>
                  <a:lnTo>
                    <a:pt x="1019" y="48"/>
                  </a:lnTo>
                  <a:lnTo>
                    <a:pt x="1004" y="36"/>
                  </a:lnTo>
                  <a:lnTo>
                    <a:pt x="987" y="25"/>
                  </a:lnTo>
                  <a:lnTo>
                    <a:pt x="968" y="16"/>
                  </a:lnTo>
                  <a:lnTo>
                    <a:pt x="948" y="9"/>
                  </a:lnTo>
                  <a:lnTo>
                    <a:pt x="927" y="5"/>
                  </a:lnTo>
                  <a:lnTo>
                    <a:pt x="902" y="2"/>
                  </a:lnTo>
                  <a:lnTo>
                    <a:pt x="877" y="0"/>
                  </a:lnTo>
                  <a:lnTo>
                    <a:pt x="877"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9" name="Google Shape;569;p71"/>
            <p:cNvSpPr/>
            <p:nvPr/>
          </p:nvSpPr>
          <p:spPr>
            <a:xfrm>
              <a:off x="2518" y="1674"/>
              <a:ext cx="529" cy="420"/>
            </a:xfrm>
            <a:custGeom>
              <a:avLst/>
              <a:gdLst/>
              <a:ahLst/>
              <a:cxnLst/>
              <a:rect l="l" t="t" r="r" b="b"/>
              <a:pathLst>
                <a:path w="1057" h="842" extrusionOk="0">
                  <a:moveTo>
                    <a:pt x="977" y="611"/>
                  </a:moveTo>
                  <a:lnTo>
                    <a:pt x="977" y="611"/>
                  </a:lnTo>
                  <a:lnTo>
                    <a:pt x="983" y="578"/>
                  </a:lnTo>
                  <a:lnTo>
                    <a:pt x="985" y="549"/>
                  </a:lnTo>
                  <a:lnTo>
                    <a:pt x="985" y="521"/>
                  </a:lnTo>
                  <a:lnTo>
                    <a:pt x="980" y="497"/>
                  </a:lnTo>
                  <a:lnTo>
                    <a:pt x="977" y="484"/>
                  </a:lnTo>
                  <a:lnTo>
                    <a:pt x="974" y="473"/>
                  </a:lnTo>
                  <a:lnTo>
                    <a:pt x="969" y="464"/>
                  </a:lnTo>
                  <a:lnTo>
                    <a:pt x="963" y="453"/>
                  </a:lnTo>
                  <a:lnTo>
                    <a:pt x="957" y="444"/>
                  </a:lnTo>
                  <a:lnTo>
                    <a:pt x="949" y="436"/>
                  </a:lnTo>
                  <a:lnTo>
                    <a:pt x="942" y="429"/>
                  </a:lnTo>
                  <a:lnTo>
                    <a:pt x="934" y="421"/>
                  </a:lnTo>
                  <a:lnTo>
                    <a:pt x="934" y="421"/>
                  </a:lnTo>
                  <a:lnTo>
                    <a:pt x="954" y="407"/>
                  </a:lnTo>
                  <a:lnTo>
                    <a:pt x="974" y="390"/>
                  </a:lnTo>
                  <a:lnTo>
                    <a:pt x="991" y="370"/>
                  </a:lnTo>
                  <a:lnTo>
                    <a:pt x="1006" y="349"/>
                  </a:lnTo>
                  <a:lnTo>
                    <a:pt x="1019" y="325"/>
                  </a:lnTo>
                  <a:lnTo>
                    <a:pt x="1031" y="299"/>
                  </a:lnTo>
                  <a:lnTo>
                    <a:pt x="1040" y="272"/>
                  </a:lnTo>
                  <a:lnTo>
                    <a:pt x="1048" y="241"/>
                  </a:lnTo>
                  <a:lnTo>
                    <a:pt x="1050" y="230"/>
                  </a:lnTo>
                  <a:lnTo>
                    <a:pt x="1050" y="230"/>
                  </a:lnTo>
                  <a:lnTo>
                    <a:pt x="1054" y="202"/>
                  </a:lnTo>
                  <a:lnTo>
                    <a:pt x="1057" y="176"/>
                  </a:lnTo>
                  <a:lnTo>
                    <a:pt x="1057" y="153"/>
                  </a:lnTo>
                  <a:lnTo>
                    <a:pt x="1056" y="131"/>
                  </a:lnTo>
                  <a:lnTo>
                    <a:pt x="1053" y="111"/>
                  </a:lnTo>
                  <a:lnTo>
                    <a:pt x="1047" y="93"/>
                  </a:lnTo>
                  <a:lnTo>
                    <a:pt x="1037" y="76"/>
                  </a:lnTo>
                  <a:lnTo>
                    <a:pt x="1027" y="60"/>
                  </a:lnTo>
                  <a:lnTo>
                    <a:pt x="1027" y="60"/>
                  </a:lnTo>
                  <a:lnTo>
                    <a:pt x="1014" y="46"/>
                  </a:lnTo>
                  <a:lnTo>
                    <a:pt x="999" y="34"/>
                  </a:lnTo>
                  <a:lnTo>
                    <a:pt x="980" y="23"/>
                  </a:lnTo>
                  <a:lnTo>
                    <a:pt x="960" y="16"/>
                  </a:lnTo>
                  <a:lnTo>
                    <a:pt x="937" y="9"/>
                  </a:lnTo>
                  <a:lnTo>
                    <a:pt x="912" y="5"/>
                  </a:lnTo>
                  <a:lnTo>
                    <a:pt x="885" y="2"/>
                  </a:lnTo>
                  <a:lnTo>
                    <a:pt x="854" y="0"/>
                  </a:lnTo>
                  <a:lnTo>
                    <a:pt x="223" y="0"/>
                  </a:lnTo>
                  <a:lnTo>
                    <a:pt x="223" y="0"/>
                  </a:lnTo>
                  <a:lnTo>
                    <a:pt x="209" y="2"/>
                  </a:lnTo>
                  <a:lnTo>
                    <a:pt x="197" y="5"/>
                  </a:lnTo>
                  <a:lnTo>
                    <a:pt x="186" y="9"/>
                  </a:lnTo>
                  <a:lnTo>
                    <a:pt x="176" y="17"/>
                  </a:lnTo>
                  <a:lnTo>
                    <a:pt x="168" y="26"/>
                  </a:lnTo>
                  <a:lnTo>
                    <a:pt x="160" y="37"/>
                  </a:lnTo>
                  <a:lnTo>
                    <a:pt x="154" y="50"/>
                  </a:lnTo>
                  <a:lnTo>
                    <a:pt x="151" y="65"/>
                  </a:lnTo>
                  <a:lnTo>
                    <a:pt x="115" y="228"/>
                  </a:lnTo>
                  <a:lnTo>
                    <a:pt x="316" y="228"/>
                  </a:lnTo>
                  <a:lnTo>
                    <a:pt x="316" y="228"/>
                  </a:lnTo>
                  <a:lnTo>
                    <a:pt x="783" y="228"/>
                  </a:lnTo>
                  <a:lnTo>
                    <a:pt x="783" y="228"/>
                  </a:lnTo>
                  <a:lnTo>
                    <a:pt x="792" y="228"/>
                  </a:lnTo>
                  <a:lnTo>
                    <a:pt x="800" y="230"/>
                  </a:lnTo>
                  <a:lnTo>
                    <a:pt x="806" y="233"/>
                  </a:lnTo>
                  <a:lnTo>
                    <a:pt x="809" y="236"/>
                  </a:lnTo>
                  <a:lnTo>
                    <a:pt x="809" y="236"/>
                  </a:lnTo>
                  <a:lnTo>
                    <a:pt x="811" y="239"/>
                  </a:lnTo>
                  <a:lnTo>
                    <a:pt x="812" y="245"/>
                  </a:lnTo>
                  <a:lnTo>
                    <a:pt x="812" y="253"/>
                  </a:lnTo>
                  <a:lnTo>
                    <a:pt x="811" y="261"/>
                  </a:lnTo>
                  <a:lnTo>
                    <a:pt x="809" y="272"/>
                  </a:lnTo>
                  <a:lnTo>
                    <a:pt x="809" y="272"/>
                  </a:lnTo>
                  <a:lnTo>
                    <a:pt x="806" y="282"/>
                  </a:lnTo>
                  <a:lnTo>
                    <a:pt x="801" y="290"/>
                  </a:lnTo>
                  <a:lnTo>
                    <a:pt x="797" y="298"/>
                  </a:lnTo>
                  <a:lnTo>
                    <a:pt x="792" y="304"/>
                  </a:lnTo>
                  <a:lnTo>
                    <a:pt x="784" y="307"/>
                  </a:lnTo>
                  <a:lnTo>
                    <a:pt x="777" y="310"/>
                  </a:lnTo>
                  <a:lnTo>
                    <a:pt x="768" y="313"/>
                  </a:lnTo>
                  <a:lnTo>
                    <a:pt x="757" y="313"/>
                  </a:lnTo>
                  <a:lnTo>
                    <a:pt x="192" y="313"/>
                  </a:lnTo>
                  <a:lnTo>
                    <a:pt x="192" y="313"/>
                  </a:lnTo>
                  <a:lnTo>
                    <a:pt x="179" y="313"/>
                  </a:lnTo>
                  <a:lnTo>
                    <a:pt x="165" y="315"/>
                  </a:lnTo>
                  <a:lnTo>
                    <a:pt x="154" y="318"/>
                  </a:lnTo>
                  <a:lnTo>
                    <a:pt x="143" y="321"/>
                  </a:lnTo>
                  <a:lnTo>
                    <a:pt x="134" y="324"/>
                  </a:lnTo>
                  <a:lnTo>
                    <a:pt x="125" y="329"/>
                  </a:lnTo>
                  <a:lnTo>
                    <a:pt x="111" y="338"/>
                  </a:lnTo>
                  <a:lnTo>
                    <a:pt x="100" y="350"/>
                  </a:lnTo>
                  <a:lnTo>
                    <a:pt x="92" y="361"/>
                  </a:lnTo>
                  <a:lnTo>
                    <a:pt x="88" y="370"/>
                  </a:lnTo>
                  <a:lnTo>
                    <a:pt x="83" y="379"/>
                  </a:lnTo>
                  <a:lnTo>
                    <a:pt x="1" y="769"/>
                  </a:lnTo>
                  <a:lnTo>
                    <a:pt x="1" y="769"/>
                  </a:lnTo>
                  <a:lnTo>
                    <a:pt x="0" y="786"/>
                  </a:lnTo>
                  <a:lnTo>
                    <a:pt x="0" y="800"/>
                  </a:lnTo>
                  <a:lnTo>
                    <a:pt x="3" y="813"/>
                  </a:lnTo>
                  <a:lnTo>
                    <a:pt x="9" y="823"/>
                  </a:lnTo>
                  <a:lnTo>
                    <a:pt x="9" y="823"/>
                  </a:lnTo>
                  <a:lnTo>
                    <a:pt x="18" y="831"/>
                  </a:lnTo>
                  <a:lnTo>
                    <a:pt x="27" y="837"/>
                  </a:lnTo>
                  <a:lnTo>
                    <a:pt x="40" y="840"/>
                  </a:lnTo>
                  <a:lnTo>
                    <a:pt x="54" y="842"/>
                  </a:lnTo>
                  <a:lnTo>
                    <a:pt x="694" y="842"/>
                  </a:lnTo>
                  <a:lnTo>
                    <a:pt x="694" y="842"/>
                  </a:lnTo>
                  <a:lnTo>
                    <a:pt x="723" y="840"/>
                  </a:lnTo>
                  <a:lnTo>
                    <a:pt x="749" y="839"/>
                  </a:lnTo>
                  <a:lnTo>
                    <a:pt x="775" y="834"/>
                  </a:lnTo>
                  <a:lnTo>
                    <a:pt x="800" y="828"/>
                  </a:lnTo>
                  <a:lnTo>
                    <a:pt x="823" y="820"/>
                  </a:lnTo>
                  <a:lnTo>
                    <a:pt x="845" y="811"/>
                  </a:lnTo>
                  <a:lnTo>
                    <a:pt x="863" y="800"/>
                  </a:lnTo>
                  <a:lnTo>
                    <a:pt x="882" y="788"/>
                  </a:lnTo>
                  <a:lnTo>
                    <a:pt x="899" y="773"/>
                  </a:lnTo>
                  <a:lnTo>
                    <a:pt x="914" y="756"/>
                  </a:lnTo>
                  <a:lnTo>
                    <a:pt x="928" y="739"/>
                  </a:lnTo>
                  <a:lnTo>
                    <a:pt x="940" y="719"/>
                  </a:lnTo>
                  <a:lnTo>
                    <a:pt x="951" y="697"/>
                  </a:lnTo>
                  <a:lnTo>
                    <a:pt x="960" y="674"/>
                  </a:lnTo>
                  <a:lnTo>
                    <a:pt x="969" y="648"/>
                  </a:lnTo>
                  <a:lnTo>
                    <a:pt x="976" y="621"/>
                  </a:lnTo>
                  <a:lnTo>
                    <a:pt x="977" y="611"/>
                  </a:lnTo>
                  <a:close/>
                  <a:moveTo>
                    <a:pt x="701" y="614"/>
                  </a:moveTo>
                  <a:lnTo>
                    <a:pt x="266" y="614"/>
                  </a:lnTo>
                  <a:lnTo>
                    <a:pt x="285" y="529"/>
                  </a:lnTo>
                  <a:lnTo>
                    <a:pt x="727" y="529"/>
                  </a:lnTo>
                  <a:lnTo>
                    <a:pt x="727" y="529"/>
                  </a:lnTo>
                  <a:lnTo>
                    <a:pt x="737" y="531"/>
                  </a:lnTo>
                  <a:lnTo>
                    <a:pt x="744" y="531"/>
                  </a:lnTo>
                  <a:lnTo>
                    <a:pt x="751" y="534"/>
                  </a:lnTo>
                  <a:lnTo>
                    <a:pt x="754" y="537"/>
                  </a:lnTo>
                  <a:lnTo>
                    <a:pt x="754" y="537"/>
                  </a:lnTo>
                  <a:lnTo>
                    <a:pt x="757" y="540"/>
                  </a:lnTo>
                  <a:lnTo>
                    <a:pt x="757" y="546"/>
                  </a:lnTo>
                  <a:lnTo>
                    <a:pt x="757" y="554"/>
                  </a:lnTo>
                  <a:lnTo>
                    <a:pt x="755" y="563"/>
                  </a:lnTo>
                  <a:lnTo>
                    <a:pt x="754" y="572"/>
                  </a:lnTo>
                  <a:lnTo>
                    <a:pt x="754" y="572"/>
                  </a:lnTo>
                  <a:lnTo>
                    <a:pt x="751" y="583"/>
                  </a:lnTo>
                  <a:lnTo>
                    <a:pt x="747" y="592"/>
                  </a:lnTo>
                  <a:lnTo>
                    <a:pt x="743" y="598"/>
                  </a:lnTo>
                  <a:lnTo>
                    <a:pt x="737" y="605"/>
                  </a:lnTo>
                  <a:lnTo>
                    <a:pt x="729" y="609"/>
                  </a:lnTo>
                  <a:lnTo>
                    <a:pt x="721" y="612"/>
                  </a:lnTo>
                  <a:lnTo>
                    <a:pt x="712" y="614"/>
                  </a:lnTo>
                  <a:lnTo>
                    <a:pt x="701" y="614"/>
                  </a:lnTo>
                  <a:lnTo>
                    <a:pt x="701" y="61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0" name="Google Shape;570;p71"/>
            <p:cNvSpPr/>
            <p:nvPr/>
          </p:nvSpPr>
          <p:spPr>
            <a:xfrm>
              <a:off x="4003" y="1674"/>
              <a:ext cx="525" cy="420"/>
            </a:xfrm>
            <a:custGeom>
              <a:avLst/>
              <a:gdLst/>
              <a:ahLst/>
              <a:cxnLst/>
              <a:rect l="l" t="t" r="r" b="b"/>
              <a:pathLst>
                <a:path w="1050" h="842" extrusionOk="0">
                  <a:moveTo>
                    <a:pt x="846" y="0"/>
                  </a:moveTo>
                  <a:lnTo>
                    <a:pt x="224" y="0"/>
                  </a:lnTo>
                  <a:lnTo>
                    <a:pt x="224" y="0"/>
                  </a:lnTo>
                  <a:lnTo>
                    <a:pt x="210" y="2"/>
                  </a:lnTo>
                  <a:lnTo>
                    <a:pt x="197" y="5"/>
                  </a:lnTo>
                  <a:lnTo>
                    <a:pt x="187" y="9"/>
                  </a:lnTo>
                  <a:lnTo>
                    <a:pt x="176" y="17"/>
                  </a:lnTo>
                  <a:lnTo>
                    <a:pt x="168" y="26"/>
                  </a:lnTo>
                  <a:lnTo>
                    <a:pt x="160" y="37"/>
                  </a:lnTo>
                  <a:lnTo>
                    <a:pt x="154" y="50"/>
                  </a:lnTo>
                  <a:lnTo>
                    <a:pt x="151" y="65"/>
                  </a:lnTo>
                  <a:lnTo>
                    <a:pt x="116" y="228"/>
                  </a:lnTo>
                  <a:lnTo>
                    <a:pt x="776" y="228"/>
                  </a:lnTo>
                  <a:lnTo>
                    <a:pt x="776" y="228"/>
                  </a:lnTo>
                  <a:lnTo>
                    <a:pt x="785" y="228"/>
                  </a:lnTo>
                  <a:lnTo>
                    <a:pt x="793" y="230"/>
                  </a:lnTo>
                  <a:lnTo>
                    <a:pt x="797" y="233"/>
                  </a:lnTo>
                  <a:lnTo>
                    <a:pt x="802" y="236"/>
                  </a:lnTo>
                  <a:lnTo>
                    <a:pt x="802" y="236"/>
                  </a:lnTo>
                  <a:lnTo>
                    <a:pt x="803" y="239"/>
                  </a:lnTo>
                  <a:lnTo>
                    <a:pt x="805" y="245"/>
                  </a:lnTo>
                  <a:lnTo>
                    <a:pt x="805" y="253"/>
                  </a:lnTo>
                  <a:lnTo>
                    <a:pt x="803" y="261"/>
                  </a:lnTo>
                  <a:lnTo>
                    <a:pt x="793" y="313"/>
                  </a:lnTo>
                  <a:lnTo>
                    <a:pt x="793" y="313"/>
                  </a:lnTo>
                  <a:lnTo>
                    <a:pt x="789" y="322"/>
                  </a:lnTo>
                  <a:lnTo>
                    <a:pt x="785" y="332"/>
                  </a:lnTo>
                  <a:lnTo>
                    <a:pt x="780" y="339"/>
                  </a:lnTo>
                  <a:lnTo>
                    <a:pt x="776" y="344"/>
                  </a:lnTo>
                  <a:lnTo>
                    <a:pt x="768" y="349"/>
                  </a:lnTo>
                  <a:lnTo>
                    <a:pt x="760" y="352"/>
                  </a:lnTo>
                  <a:lnTo>
                    <a:pt x="751" y="353"/>
                  </a:lnTo>
                  <a:lnTo>
                    <a:pt x="740" y="355"/>
                  </a:lnTo>
                  <a:lnTo>
                    <a:pt x="185" y="355"/>
                  </a:lnTo>
                  <a:lnTo>
                    <a:pt x="185" y="355"/>
                  </a:lnTo>
                  <a:lnTo>
                    <a:pt x="167" y="355"/>
                  </a:lnTo>
                  <a:lnTo>
                    <a:pt x="151" y="358"/>
                  </a:lnTo>
                  <a:lnTo>
                    <a:pt x="137" y="361"/>
                  </a:lnTo>
                  <a:lnTo>
                    <a:pt x="125" y="366"/>
                  </a:lnTo>
                  <a:lnTo>
                    <a:pt x="114" y="372"/>
                  </a:lnTo>
                  <a:lnTo>
                    <a:pt x="105" y="378"/>
                  </a:lnTo>
                  <a:lnTo>
                    <a:pt x="97" y="384"/>
                  </a:lnTo>
                  <a:lnTo>
                    <a:pt x="91" y="392"/>
                  </a:lnTo>
                  <a:lnTo>
                    <a:pt x="79" y="412"/>
                  </a:lnTo>
                  <a:lnTo>
                    <a:pt x="76" y="423"/>
                  </a:lnTo>
                  <a:lnTo>
                    <a:pt x="76" y="423"/>
                  </a:lnTo>
                  <a:lnTo>
                    <a:pt x="74" y="427"/>
                  </a:lnTo>
                  <a:lnTo>
                    <a:pt x="2" y="769"/>
                  </a:lnTo>
                  <a:lnTo>
                    <a:pt x="2" y="769"/>
                  </a:lnTo>
                  <a:lnTo>
                    <a:pt x="0" y="786"/>
                  </a:lnTo>
                  <a:lnTo>
                    <a:pt x="0" y="800"/>
                  </a:lnTo>
                  <a:lnTo>
                    <a:pt x="3" y="813"/>
                  </a:lnTo>
                  <a:lnTo>
                    <a:pt x="11" y="823"/>
                  </a:lnTo>
                  <a:lnTo>
                    <a:pt x="11" y="823"/>
                  </a:lnTo>
                  <a:lnTo>
                    <a:pt x="19" y="831"/>
                  </a:lnTo>
                  <a:lnTo>
                    <a:pt x="29" y="837"/>
                  </a:lnTo>
                  <a:lnTo>
                    <a:pt x="40" y="840"/>
                  </a:lnTo>
                  <a:lnTo>
                    <a:pt x="54" y="842"/>
                  </a:lnTo>
                  <a:lnTo>
                    <a:pt x="159" y="842"/>
                  </a:lnTo>
                  <a:lnTo>
                    <a:pt x="159" y="842"/>
                  </a:lnTo>
                  <a:lnTo>
                    <a:pt x="173" y="840"/>
                  </a:lnTo>
                  <a:lnTo>
                    <a:pt x="187" y="837"/>
                  </a:lnTo>
                  <a:lnTo>
                    <a:pt x="197" y="833"/>
                  </a:lnTo>
                  <a:lnTo>
                    <a:pt x="207" y="825"/>
                  </a:lnTo>
                  <a:lnTo>
                    <a:pt x="216" y="816"/>
                  </a:lnTo>
                  <a:lnTo>
                    <a:pt x="224" y="805"/>
                  </a:lnTo>
                  <a:lnTo>
                    <a:pt x="228" y="793"/>
                  </a:lnTo>
                  <a:lnTo>
                    <a:pt x="233" y="779"/>
                  </a:lnTo>
                  <a:lnTo>
                    <a:pt x="274" y="581"/>
                  </a:lnTo>
                  <a:lnTo>
                    <a:pt x="671" y="581"/>
                  </a:lnTo>
                  <a:lnTo>
                    <a:pt x="671" y="581"/>
                  </a:lnTo>
                  <a:lnTo>
                    <a:pt x="686" y="583"/>
                  </a:lnTo>
                  <a:lnTo>
                    <a:pt x="698" y="586"/>
                  </a:lnTo>
                  <a:lnTo>
                    <a:pt x="709" y="591"/>
                  </a:lnTo>
                  <a:lnTo>
                    <a:pt x="717" y="597"/>
                  </a:lnTo>
                  <a:lnTo>
                    <a:pt x="717" y="597"/>
                  </a:lnTo>
                  <a:lnTo>
                    <a:pt x="720" y="601"/>
                  </a:lnTo>
                  <a:lnTo>
                    <a:pt x="722" y="608"/>
                  </a:lnTo>
                  <a:lnTo>
                    <a:pt x="725" y="621"/>
                  </a:lnTo>
                  <a:lnTo>
                    <a:pt x="723" y="635"/>
                  </a:lnTo>
                  <a:lnTo>
                    <a:pt x="722" y="648"/>
                  </a:lnTo>
                  <a:lnTo>
                    <a:pt x="695" y="769"/>
                  </a:lnTo>
                  <a:lnTo>
                    <a:pt x="695" y="769"/>
                  </a:lnTo>
                  <a:lnTo>
                    <a:pt x="694" y="786"/>
                  </a:lnTo>
                  <a:lnTo>
                    <a:pt x="694" y="800"/>
                  </a:lnTo>
                  <a:lnTo>
                    <a:pt x="697" y="813"/>
                  </a:lnTo>
                  <a:lnTo>
                    <a:pt x="705" y="823"/>
                  </a:lnTo>
                  <a:lnTo>
                    <a:pt x="705" y="823"/>
                  </a:lnTo>
                  <a:lnTo>
                    <a:pt x="712" y="831"/>
                  </a:lnTo>
                  <a:lnTo>
                    <a:pt x="722" y="837"/>
                  </a:lnTo>
                  <a:lnTo>
                    <a:pt x="734" y="840"/>
                  </a:lnTo>
                  <a:lnTo>
                    <a:pt x="748" y="842"/>
                  </a:lnTo>
                  <a:lnTo>
                    <a:pt x="853" y="842"/>
                  </a:lnTo>
                  <a:lnTo>
                    <a:pt x="853" y="842"/>
                  </a:lnTo>
                  <a:lnTo>
                    <a:pt x="867" y="840"/>
                  </a:lnTo>
                  <a:lnTo>
                    <a:pt x="880" y="837"/>
                  </a:lnTo>
                  <a:lnTo>
                    <a:pt x="891" y="833"/>
                  </a:lnTo>
                  <a:lnTo>
                    <a:pt x="900" y="825"/>
                  </a:lnTo>
                  <a:lnTo>
                    <a:pt x="910" y="816"/>
                  </a:lnTo>
                  <a:lnTo>
                    <a:pt x="916" y="805"/>
                  </a:lnTo>
                  <a:lnTo>
                    <a:pt x="922" y="793"/>
                  </a:lnTo>
                  <a:lnTo>
                    <a:pt x="927" y="779"/>
                  </a:lnTo>
                  <a:lnTo>
                    <a:pt x="951" y="660"/>
                  </a:lnTo>
                  <a:lnTo>
                    <a:pt x="951" y="660"/>
                  </a:lnTo>
                  <a:lnTo>
                    <a:pt x="956" y="628"/>
                  </a:lnTo>
                  <a:lnTo>
                    <a:pt x="959" y="598"/>
                  </a:lnTo>
                  <a:lnTo>
                    <a:pt x="959" y="571"/>
                  </a:lnTo>
                  <a:lnTo>
                    <a:pt x="954" y="546"/>
                  </a:lnTo>
                  <a:lnTo>
                    <a:pt x="948" y="523"/>
                  </a:lnTo>
                  <a:lnTo>
                    <a:pt x="944" y="514"/>
                  </a:lnTo>
                  <a:lnTo>
                    <a:pt x="937" y="503"/>
                  </a:lnTo>
                  <a:lnTo>
                    <a:pt x="931" y="494"/>
                  </a:lnTo>
                  <a:lnTo>
                    <a:pt x="924" y="486"/>
                  </a:lnTo>
                  <a:lnTo>
                    <a:pt x="916" y="478"/>
                  </a:lnTo>
                  <a:lnTo>
                    <a:pt x="908" y="470"/>
                  </a:lnTo>
                  <a:lnTo>
                    <a:pt x="908" y="470"/>
                  </a:lnTo>
                  <a:lnTo>
                    <a:pt x="931" y="457"/>
                  </a:lnTo>
                  <a:lnTo>
                    <a:pt x="951" y="440"/>
                  </a:lnTo>
                  <a:lnTo>
                    <a:pt x="970" y="420"/>
                  </a:lnTo>
                  <a:lnTo>
                    <a:pt x="985" y="398"/>
                  </a:lnTo>
                  <a:lnTo>
                    <a:pt x="1001" y="373"/>
                  </a:lnTo>
                  <a:lnTo>
                    <a:pt x="1013" y="347"/>
                  </a:lnTo>
                  <a:lnTo>
                    <a:pt x="1022" y="316"/>
                  </a:lnTo>
                  <a:lnTo>
                    <a:pt x="1030" y="284"/>
                  </a:lnTo>
                  <a:lnTo>
                    <a:pt x="1042" y="230"/>
                  </a:lnTo>
                  <a:lnTo>
                    <a:pt x="1042" y="230"/>
                  </a:lnTo>
                  <a:lnTo>
                    <a:pt x="1047" y="202"/>
                  </a:lnTo>
                  <a:lnTo>
                    <a:pt x="1050" y="176"/>
                  </a:lnTo>
                  <a:lnTo>
                    <a:pt x="1050" y="153"/>
                  </a:lnTo>
                  <a:lnTo>
                    <a:pt x="1048" y="131"/>
                  </a:lnTo>
                  <a:lnTo>
                    <a:pt x="1044" y="111"/>
                  </a:lnTo>
                  <a:lnTo>
                    <a:pt x="1038" y="93"/>
                  </a:lnTo>
                  <a:lnTo>
                    <a:pt x="1030" y="76"/>
                  </a:lnTo>
                  <a:lnTo>
                    <a:pt x="1019" y="60"/>
                  </a:lnTo>
                  <a:lnTo>
                    <a:pt x="1019" y="60"/>
                  </a:lnTo>
                  <a:lnTo>
                    <a:pt x="1005" y="46"/>
                  </a:lnTo>
                  <a:lnTo>
                    <a:pt x="990" y="34"/>
                  </a:lnTo>
                  <a:lnTo>
                    <a:pt x="973" y="23"/>
                  </a:lnTo>
                  <a:lnTo>
                    <a:pt x="951" y="16"/>
                  </a:lnTo>
                  <a:lnTo>
                    <a:pt x="930" y="9"/>
                  </a:lnTo>
                  <a:lnTo>
                    <a:pt x="904" y="5"/>
                  </a:lnTo>
                  <a:lnTo>
                    <a:pt x="877" y="2"/>
                  </a:lnTo>
                  <a:lnTo>
                    <a:pt x="846" y="0"/>
                  </a:lnTo>
                  <a:lnTo>
                    <a:pt x="846" y="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1" name="Google Shape;571;p71"/>
            <p:cNvSpPr/>
            <p:nvPr/>
          </p:nvSpPr>
          <p:spPr>
            <a:xfrm>
              <a:off x="6480" y="1674"/>
              <a:ext cx="525" cy="420"/>
            </a:xfrm>
            <a:custGeom>
              <a:avLst/>
              <a:gdLst/>
              <a:ahLst/>
              <a:cxnLst/>
              <a:rect l="l" t="t" r="r" b="b"/>
              <a:pathLst>
                <a:path w="1049" h="842" extrusionOk="0">
                  <a:moveTo>
                    <a:pt x="908" y="470"/>
                  </a:moveTo>
                  <a:lnTo>
                    <a:pt x="908" y="470"/>
                  </a:lnTo>
                  <a:lnTo>
                    <a:pt x="931" y="457"/>
                  </a:lnTo>
                  <a:lnTo>
                    <a:pt x="951" y="440"/>
                  </a:lnTo>
                  <a:lnTo>
                    <a:pt x="969" y="420"/>
                  </a:lnTo>
                  <a:lnTo>
                    <a:pt x="986" y="398"/>
                  </a:lnTo>
                  <a:lnTo>
                    <a:pt x="1000" y="373"/>
                  </a:lnTo>
                  <a:lnTo>
                    <a:pt x="1012" y="347"/>
                  </a:lnTo>
                  <a:lnTo>
                    <a:pt x="1022" y="316"/>
                  </a:lnTo>
                  <a:lnTo>
                    <a:pt x="1031" y="284"/>
                  </a:lnTo>
                  <a:lnTo>
                    <a:pt x="1042" y="230"/>
                  </a:lnTo>
                  <a:lnTo>
                    <a:pt x="1042" y="230"/>
                  </a:lnTo>
                  <a:lnTo>
                    <a:pt x="1046" y="202"/>
                  </a:lnTo>
                  <a:lnTo>
                    <a:pt x="1049" y="176"/>
                  </a:lnTo>
                  <a:lnTo>
                    <a:pt x="1049" y="153"/>
                  </a:lnTo>
                  <a:lnTo>
                    <a:pt x="1048" y="131"/>
                  </a:lnTo>
                  <a:lnTo>
                    <a:pt x="1045" y="111"/>
                  </a:lnTo>
                  <a:lnTo>
                    <a:pt x="1039" y="93"/>
                  </a:lnTo>
                  <a:lnTo>
                    <a:pt x="1029" y="76"/>
                  </a:lnTo>
                  <a:lnTo>
                    <a:pt x="1019" y="60"/>
                  </a:lnTo>
                  <a:lnTo>
                    <a:pt x="1019" y="60"/>
                  </a:lnTo>
                  <a:lnTo>
                    <a:pt x="1006" y="46"/>
                  </a:lnTo>
                  <a:lnTo>
                    <a:pt x="991" y="34"/>
                  </a:lnTo>
                  <a:lnTo>
                    <a:pt x="972" y="23"/>
                  </a:lnTo>
                  <a:lnTo>
                    <a:pt x="952" y="16"/>
                  </a:lnTo>
                  <a:lnTo>
                    <a:pt x="929" y="9"/>
                  </a:lnTo>
                  <a:lnTo>
                    <a:pt x="905" y="5"/>
                  </a:lnTo>
                  <a:lnTo>
                    <a:pt x="877" y="2"/>
                  </a:lnTo>
                  <a:lnTo>
                    <a:pt x="846" y="0"/>
                  </a:lnTo>
                  <a:lnTo>
                    <a:pt x="223" y="0"/>
                  </a:lnTo>
                  <a:lnTo>
                    <a:pt x="223" y="0"/>
                  </a:lnTo>
                  <a:lnTo>
                    <a:pt x="209" y="2"/>
                  </a:lnTo>
                  <a:lnTo>
                    <a:pt x="197" y="5"/>
                  </a:lnTo>
                  <a:lnTo>
                    <a:pt x="186" y="9"/>
                  </a:lnTo>
                  <a:lnTo>
                    <a:pt x="175" y="17"/>
                  </a:lnTo>
                  <a:lnTo>
                    <a:pt x="168" y="26"/>
                  </a:lnTo>
                  <a:lnTo>
                    <a:pt x="160" y="37"/>
                  </a:lnTo>
                  <a:lnTo>
                    <a:pt x="155" y="50"/>
                  </a:lnTo>
                  <a:lnTo>
                    <a:pt x="151" y="65"/>
                  </a:lnTo>
                  <a:lnTo>
                    <a:pt x="117" y="228"/>
                  </a:lnTo>
                  <a:lnTo>
                    <a:pt x="775" y="228"/>
                  </a:lnTo>
                  <a:lnTo>
                    <a:pt x="775" y="228"/>
                  </a:lnTo>
                  <a:lnTo>
                    <a:pt x="784" y="228"/>
                  </a:lnTo>
                  <a:lnTo>
                    <a:pt x="792" y="230"/>
                  </a:lnTo>
                  <a:lnTo>
                    <a:pt x="798" y="233"/>
                  </a:lnTo>
                  <a:lnTo>
                    <a:pt x="801" y="236"/>
                  </a:lnTo>
                  <a:lnTo>
                    <a:pt x="801" y="236"/>
                  </a:lnTo>
                  <a:lnTo>
                    <a:pt x="804" y="239"/>
                  </a:lnTo>
                  <a:lnTo>
                    <a:pt x="804" y="245"/>
                  </a:lnTo>
                  <a:lnTo>
                    <a:pt x="804" y="253"/>
                  </a:lnTo>
                  <a:lnTo>
                    <a:pt x="803" y="261"/>
                  </a:lnTo>
                  <a:lnTo>
                    <a:pt x="792" y="313"/>
                  </a:lnTo>
                  <a:lnTo>
                    <a:pt x="792" y="313"/>
                  </a:lnTo>
                  <a:lnTo>
                    <a:pt x="789" y="322"/>
                  </a:lnTo>
                  <a:lnTo>
                    <a:pt x="786" y="332"/>
                  </a:lnTo>
                  <a:lnTo>
                    <a:pt x="781" y="339"/>
                  </a:lnTo>
                  <a:lnTo>
                    <a:pt x="775" y="344"/>
                  </a:lnTo>
                  <a:lnTo>
                    <a:pt x="769" y="349"/>
                  </a:lnTo>
                  <a:lnTo>
                    <a:pt x="760" y="352"/>
                  </a:lnTo>
                  <a:lnTo>
                    <a:pt x="750" y="353"/>
                  </a:lnTo>
                  <a:lnTo>
                    <a:pt x="740" y="355"/>
                  </a:lnTo>
                  <a:lnTo>
                    <a:pt x="185" y="355"/>
                  </a:lnTo>
                  <a:lnTo>
                    <a:pt x="185" y="355"/>
                  </a:lnTo>
                  <a:lnTo>
                    <a:pt x="169" y="355"/>
                  </a:lnTo>
                  <a:lnTo>
                    <a:pt x="155" y="356"/>
                  </a:lnTo>
                  <a:lnTo>
                    <a:pt x="143" y="359"/>
                  </a:lnTo>
                  <a:lnTo>
                    <a:pt x="132" y="362"/>
                  </a:lnTo>
                  <a:lnTo>
                    <a:pt x="123" y="367"/>
                  </a:lnTo>
                  <a:lnTo>
                    <a:pt x="114" y="372"/>
                  </a:lnTo>
                  <a:lnTo>
                    <a:pt x="100" y="383"/>
                  </a:lnTo>
                  <a:lnTo>
                    <a:pt x="91" y="393"/>
                  </a:lnTo>
                  <a:lnTo>
                    <a:pt x="83" y="404"/>
                  </a:lnTo>
                  <a:lnTo>
                    <a:pt x="78" y="415"/>
                  </a:lnTo>
                  <a:lnTo>
                    <a:pt x="75" y="423"/>
                  </a:lnTo>
                  <a:lnTo>
                    <a:pt x="1" y="769"/>
                  </a:lnTo>
                  <a:lnTo>
                    <a:pt x="1" y="769"/>
                  </a:lnTo>
                  <a:lnTo>
                    <a:pt x="0" y="786"/>
                  </a:lnTo>
                  <a:lnTo>
                    <a:pt x="0" y="800"/>
                  </a:lnTo>
                  <a:lnTo>
                    <a:pt x="4" y="813"/>
                  </a:lnTo>
                  <a:lnTo>
                    <a:pt x="10" y="823"/>
                  </a:lnTo>
                  <a:lnTo>
                    <a:pt x="10" y="823"/>
                  </a:lnTo>
                  <a:lnTo>
                    <a:pt x="18" y="831"/>
                  </a:lnTo>
                  <a:lnTo>
                    <a:pt x="29" y="837"/>
                  </a:lnTo>
                  <a:lnTo>
                    <a:pt x="41" y="840"/>
                  </a:lnTo>
                  <a:lnTo>
                    <a:pt x="55" y="842"/>
                  </a:lnTo>
                  <a:lnTo>
                    <a:pt x="160" y="842"/>
                  </a:lnTo>
                  <a:lnTo>
                    <a:pt x="160" y="842"/>
                  </a:lnTo>
                  <a:lnTo>
                    <a:pt x="174" y="840"/>
                  </a:lnTo>
                  <a:lnTo>
                    <a:pt x="186" y="837"/>
                  </a:lnTo>
                  <a:lnTo>
                    <a:pt x="197" y="833"/>
                  </a:lnTo>
                  <a:lnTo>
                    <a:pt x="208" y="825"/>
                  </a:lnTo>
                  <a:lnTo>
                    <a:pt x="215" y="816"/>
                  </a:lnTo>
                  <a:lnTo>
                    <a:pt x="223" y="805"/>
                  </a:lnTo>
                  <a:lnTo>
                    <a:pt x="229" y="793"/>
                  </a:lnTo>
                  <a:lnTo>
                    <a:pt x="232" y="779"/>
                  </a:lnTo>
                  <a:lnTo>
                    <a:pt x="274" y="581"/>
                  </a:lnTo>
                  <a:lnTo>
                    <a:pt x="670" y="581"/>
                  </a:lnTo>
                  <a:lnTo>
                    <a:pt x="670" y="581"/>
                  </a:lnTo>
                  <a:lnTo>
                    <a:pt x="686" y="583"/>
                  </a:lnTo>
                  <a:lnTo>
                    <a:pt x="698" y="586"/>
                  </a:lnTo>
                  <a:lnTo>
                    <a:pt x="709" y="591"/>
                  </a:lnTo>
                  <a:lnTo>
                    <a:pt x="716" y="597"/>
                  </a:lnTo>
                  <a:lnTo>
                    <a:pt x="716" y="597"/>
                  </a:lnTo>
                  <a:lnTo>
                    <a:pt x="720" y="601"/>
                  </a:lnTo>
                  <a:lnTo>
                    <a:pt x="721" y="608"/>
                  </a:lnTo>
                  <a:lnTo>
                    <a:pt x="724" y="621"/>
                  </a:lnTo>
                  <a:lnTo>
                    <a:pt x="723" y="635"/>
                  </a:lnTo>
                  <a:lnTo>
                    <a:pt x="721" y="648"/>
                  </a:lnTo>
                  <a:lnTo>
                    <a:pt x="695" y="769"/>
                  </a:lnTo>
                  <a:lnTo>
                    <a:pt x="695" y="769"/>
                  </a:lnTo>
                  <a:lnTo>
                    <a:pt x="693" y="786"/>
                  </a:lnTo>
                  <a:lnTo>
                    <a:pt x="693" y="800"/>
                  </a:lnTo>
                  <a:lnTo>
                    <a:pt x="698" y="813"/>
                  </a:lnTo>
                  <a:lnTo>
                    <a:pt x="704" y="823"/>
                  </a:lnTo>
                  <a:lnTo>
                    <a:pt x="704" y="823"/>
                  </a:lnTo>
                  <a:lnTo>
                    <a:pt x="712" y="831"/>
                  </a:lnTo>
                  <a:lnTo>
                    <a:pt x="723" y="837"/>
                  </a:lnTo>
                  <a:lnTo>
                    <a:pt x="735" y="840"/>
                  </a:lnTo>
                  <a:lnTo>
                    <a:pt x="749" y="842"/>
                  </a:lnTo>
                  <a:lnTo>
                    <a:pt x="854" y="842"/>
                  </a:lnTo>
                  <a:lnTo>
                    <a:pt x="854" y="842"/>
                  </a:lnTo>
                  <a:lnTo>
                    <a:pt x="868" y="840"/>
                  </a:lnTo>
                  <a:lnTo>
                    <a:pt x="880" y="837"/>
                  </a:lnTo>
                  <a:lnTo>
                    <a:pt x="891" y="833"/>
                  </a:lnTo>
                  <a:lnTo>
                    <a:pt x="901" y="825"/>
                  </a:lnTo>
                  <a:lnTo>
                    <a:pt x="909" y="816"/>
                  </a:lnTo>
                  <a:lnTo>
                    <a:pt x="917" y="805"/>
                  </a:lnTo>
                  <a:lnTo>
                    <a:pt x="922" y="793"/>
                  </a:lnTo>
                  <a:lnTo>
                    <a:pt x="926" y="779"/>
                  </a:lnTo>
                  <a:lnTo>
                    <a:pt x="951" y="660"/>
                  </a:lnTo>
                  <a:lnTo>
                    <a:pt x="951" y="660"/>
                  </a:lnTo>
                  <a:lnTo>
                    <a:pt x="957" y="628"/>
                  </a:lnTo>
                  <a:lnTo>
                    <a:pt x="959" y="598"/>
                  </a:lnTo>
                  <a:lnTo>
                    <a:pt x="959" y="571"/>
                  </a:lnTo>
                  <a:lnTo>
                    <a:pt x="954" y="546"/>
                  </a:lnTo>
                  <a:lnTo>
                    <a:pt x="948" y="523"/>
                  </a:lnTo>
                  <a:lnTo>
                    <a:pt x="943" y="514"/>
                  </a:lnTo>
                  <a:lnTo>
                    <a:pt x="937" y="503"/>
                  </a:lnTo>
                  <a:lnTo>
                    <a:pt x="931" y="494"/>
                  </a:lnTo>
                  <a:lnTo>
                    <a:pt x="925" y="486"/>
                  </a:lnTo>
                  <a:lnTo>
                    <a:pt x="917" y="478"/>
                  </a:lnTo>
                  <a:lnTo>
                    <a:pt x="908" y="470"/>
                  </a:lnTo>
                  <a:lnTo>
                    <a:pt x="908" y="470"/>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572" name="Google Shape;572;p71"/>
          <p:cNvSpPr txBox="1">
            <a:spLocks noGrp="1"/>
          </p:cNvSpPr>
          <p:nvPr>
            <p:ph type="sldNum" idx="12"/>
          </p:nvPr>
        </p:nvSpPr>
        <p:spPr>
          <a:xfrm>
            <a:off x="11734800" y="122462"/>
            <a:ext cx="513735" cy="22716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3" b="1">
                <a:solidFill>
                  <a:schemeClr val="dk1"/>
                </a:solidFill>
                <a:latin typeface="Century Gothic"/>
                <a:ea typeface="Century Gothic"/>
                <a:cs typeface="Century Gothic"/>
                <a:sym typeface="Century Gothic"/>
              </a:defRPr>
            </a:lvl1pPr>
            <a:lvl2pPr marL="0" marR="0" lvl="1" indent="0" algn="l" rtl="0">
              <a:spcBef>
                <a:spcPts val="0"/>
              </a:spcBef>
              <a:buNone/>
              <a:defRPr sz="803" b="1">
                <a:solidFill>
                  <a:schemeClr val="dk1"/>
                </a:solidFill>
                <a:latin typeface="Century Gothic"/>
                <a:ea typeface="Century Gothic"/>
                <a:cs typeface="Century Gothic"/>
                <a:sym typeface="Century Gothic"/>
              </a:defRPr>
            </a:lvl2pPr>
            <a:lvl3pPr marL="0" marR="0" lvl="2" indent="0" algn="l" rtl="0">
              <a:spcBef>
                <a:spcPts val="0"/>
              </a:spcBef>
              <a:buNone/>
              <a:defRPr sz="803" b="1">
                <a:solidFill>
                  <a:schemeClr val="dk1"/>
                </a:solidFill>
                <a:latin typeface="Century Gothic"/>
                <a:ea typeface="Century Gothic"/>
                <a:cs typeface="Century Gothic"/>
                <a:sym typeface="Century Gothic"/>
              </a:defRPr>
            </a:lvl3pPr>
            <a:lvl4pPr marL="0" marR="0" lvl="3" indent="0" algn="l" rtl="0">
              <a:spcBef>
                <a:spcPts val="0"/>
              </a:spcBef>
              <a:buNone/>
              <a:defRPr sz="803" b="1">
                <a:solidFill>
                  <a:schemeClr val="dk1"/>
                </a:solidFill>
                <a:latin typeface="Century Gothic"/>
                <a:ea typeface="Century Gothic"/>
                <a:cs typeface="Century Gothic"/>
                <a:sym typeface="Century Gothic"/>
              </a:defRPr>
            </a:lvl4pPr>
            <a:lvl5pPr marL="0" marR="0" lvl="4" indent="0" algn="l" rtl="0">
              <a:spcBef>
                <a:spcPts val="0"/>
              </a:spcBef>
              <a:buNone/>
              <a:defRPr sz="803" b="1">
                <a:solidFill>
                  <a:schemeClr val="dk1"/>
                </a:solidFill>
                <a:latin typeface="Century Gothic"/>
                <a:ea typeface="Century Gothic"/>
                <a:cs typeface="Century Gothic"/>
                <a:sym typeface="Century Gothic"/>
              </a:defRPr>
            </a:lvl5pPr>
            <a:lvl6pPr marL="0" marR="0" lvl="5" indent="0" algn="l" rtl="0">
              <a:spcBef>
                <a:spcPts val="0"/>
              </a:spcBef>
              <a:buNone/>
              <a:defRPr sz="803" b="1">
                <a:solidFill>
                  <a:schemeClr val="dk1"/>
                </a:solidFill>
                <a:latin typeface="Century Gothic"/>
                <a:ea typeface="Century Gothic"/>
                <a:cs typeface="Century Gothic"/>
                <a:sym typeface="Century Gothic"/>
              </a:defRPr>
            </a:lvl6pPr>
            <a:lvl7pPr marL="0" marR="0" lvl="6" indent="0" algn="l" rtl="0">
              <a:spcBef>
                <a:spcPts val="0"/>
              </a:spcBef>
              <a:buNone/>
              <a:defRPr sz="803" b="1">
                <a:solidFill>
                  <a:schemeClr val="dk1"/>
                </a:solidFill>
                <a:latin typeface="Century Gothic"/>
                <a:ea typeface="Century Gothic"/>
                <a:cs typeface="Century Gothic"/>
                <a:sym typeface="Century Gothic"/>
              </a:defRPr>
            </a:lvl7pPr>
            <a:lvl8pPr marL="0" marR="0" lvl="7" indent="0" algn="l" rtl="0">
              <a:spcBef>
                <a:spcPts val="0"/>
              </a:spcBef>
              <a:buNone/>
              <a:defRPr sz="803" b="1">
                <a:solidFill>
                  <a:schemeClr val="dk1"/>
                </a:solidFill>
                <a:latin typeface="Century Gothic"/>
                <a:ea typeface="Century Gothic"/>
                <a:cs typeface="Century Gothic"/>
                <a:sym typeface="Century Gothic"/>
              </a:defRPr>
            </a:lvl8pPr>
            <a:lvl9pPr marL="0" marR="0" lvl="8" indent="0" algn="l" rtl="0">
              <a:spcBef>
                <a:spcPts val="0"/>
              </a:spcBef>
              <a:buNone/>
              <a:defRPr sz="803" b="1">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pt-BR"/>
              <a:t>‹nº›</a:t>
            </a:fld>
            <a:endParaRPr/>
          </a:p>
        </p:txBody>
      </p:sp>
      <p:grpSp>
        <p:nvGrpSpPr>
          <p:cNvPr id="573" name="Google Shape;573;p71"/>
          <p:cNvGrpSpPr/>
          <p:nvPr/>
        </p:nvGrpSpPr>
        <p:grpSpPr>
          <a:xfrm>
            <a:off x="10371900" y="189521"/>
            <a:ext cx="1132930" cy="130041"/>
            <a:chOff x="6687982" y="5315168"/>
            <a:chExt cx="4470578" cy="513146"/>
          </a:xfrm>
        </p:grpSpPr>
        <p:sp>
          <p:nvSpPr>
            <p:cNvPr id="574" name="Google Shape;574;p71"/>
            <p:cNvSpPr/>
            <p:nvPr/>
          </p:nvSpPr>
          <p:spPr>
            <a:xfrm>
              <a:off x="8666142" y="5315168"/>
              <a:ext cx="2492418" cy="513146"/>
            </a:xfrm>
            <a:custGeom>
              <a:avLst/>
              <a:gdLst/>
              <a:ahLst/>
              <a:cxnLst/>
              <a:rect l="l" t="t" r="r" b="b"/>
              <a:pathLst>
                <a:path w="12372" h="2549" extrusionOk="0">
                  <a:moveTo>
                    <a:pt x="12372" y="0"/>
                  </a:moveTo>
                  <a:lnTo>
                    <a:pt x="2969" y="0"/>
                  </a:lnTo>
                  <a:lnTo>
                    <a:pt x="2969" y="2549"/>
                  </a:lnTo>
                  <a:lnTo>
                    <a:pt x="12372" y="2549"/>
                  </a:lnTo>
                  <a:lnTo>
                    <a:pt x="12372" y="0"/>
                  </a:lnTo>
                  <a:close/>
                  <a:moveTo>
                    <a:pt x="3620" y="2215"/>
                  </a:moveTo>
                  <a:lnTo>
                    <a:pt x="4007" y="334"/>
                  </a:lnTo>
                  <a:lnTo>
                    <a:pt x="5338" y="334"/>
                  </a:lnTo>
                  <a:lnTo>
                    <a:pt x="5278" y="701"/>
                  </a:lnTo>
                  <a:lnTo>
                    <a:pt x="4460" y="701"/>
                  </a:lnTo>
                  <a:lnTo>
                    <a:pt x="4377" y="1112"/>
                  </a:lnTo>
                  <a:lnTo>
                    <a:pt x="5135" y="1112"/>
                  </a:lnTo>
                  <a:lnTo>
                    <a:pt x="5052" y="1498"/>
                  </a:lnTo>
                  <a:lnTo>
                    <a:pt x="4296" y="1498"/>
                  </a:lnTo>
                  <a:lnTo>
                    <a:pt x="4153" y="2215"/>
                  </a:lnTo>
                  <a:lnTo>
                    <a:pt x="3620" y="2215"/>
                  </a:lnTo>
                  <a:close/>
                  <a:moveTo>
                    <a:pt x="5194" y="2215"/>
                  </a:moveTo>
                  <a:lnTo>
                    <a:pt x="5603" y="334"/>
                  </a:lnTo>
                  <a:lnTo>
                    <a:pt x="6135" y="334"/>
                  </a:lnTo>
                  <a:lnTo>
                    <a:pt x="5749" y="2215"/>
                  </a:lnTo>
                  <a:lnTo>
                    <a:pt x="5194" y="2215"/>
                  </a:lnTo>
                  <a:close/>
                  <a:moveTo>
                    <a:pt x="6034" y="2215"/>
                  </a:moveTo>
                  <a:lnTo>
                    <a:pt x="6424" y="334"/>
                  </a:lnTo>
                  <a:lnTo>
                    <a:pt x="7875" y="334"/>
                  </a:lnTo>
                  <a:lnTo>
                    <a:pt x="7792" y="701"/>
                  </a:lnTo>
                  <a:lnTo>
                    <a:pt x="6894" y="701"/>
                  </a:lnTo>
                  <a:lnTo>
                    <a:pt x="6810" y="1069"/>
                  </a:lnTo>
                  <a:lnTo>
                    <a:pt x="7650" y="1069"/>
                  </a:lnTo>
                  <a:lnTo>
                    <a:pt x="7569" y="1459"/>
                  </a:lnTo>
                  <a:lnTo>
                    <a:pt x="6730" y="1459"/>
                  </a:lnTo>
                  <a:lnTo>
                    <a:pt x="6647" y="1825"/>
                  </a:lnTo>
                  <a:lnTo>
                    <a:pt x="7569" y="1825"/>
                  </a:lnTo>
                  <a:lnTo>
                    <a:pt x="7485" y="2215"/>
                  </a:lnTo>
                  <a:lnTo>
                    <a:pt x="6034" y="2215"/>
                  </a:lnTo>
                  <a:close/>
                  <a:moveTo>
                    <a:pt x="8018" y="968"/>
                  </a:moveTo>
                  <a:lnTo>
                    <a:pt x="8023" y="925"/>
                  </a:lnTo>
                  <a:lnTo>
                    <a:pt x="8030" y="884"/>
                  </a:lnTo>
                  <a:lnTo>
                    <a:pt x="8033" y="863"/>
                  </a:lnTo>
                  <a:lnTo>
                    <a:pt x="8037" y="844"/>
                  </a:lnTo>
                  <a:lnTo>
                    <a:pt x="8043" y="824"/>
                  </a:lnTo>
                  <a:lnTo>
                    <a:pt x="8048" y="805"/>
                  </a:lnTo>
                  <a:lnTo>
                    <a:pt x="8054" y="786"/>
                  </a:lnTo>
                  <a:lnTo>
                    <a:pt x="8060" y="767"/>
                  </a:lnTo>
                  <a:lnTo>
                    <a:pt x="8067" y="750"/>
                  </a:lnTo>
                  <a:lnTo>
                    <a:pt x="8074" y="731"/>
                  </a:lnTo>
                  <a:lnTo>
                    <a:pt x="8082" y="714"/>
                  </a:lnTo>
                  <a:lnTo>
                    <a:pt x="8090" y="698"/>
                  </a:lnTo>
                  <a:lnTo>
                    <a:pt x="8099" y="681"/>
                  </a:lnTo>
                  <a:lnTo>
                    <a:pt x="8108" y="664"/>
                  </a:lnTo>
                  <a:lnTo>
                    <a:pt x="8117" y="649"/>
                  </a:lnTo>
                  <a:lnTo>
                    <a:pt x="8127" y="634"/>
                  </a:lnTo>
                  <a:lnTo>
                    <a:pt x="8138" y="619"/>
                  </a:lnTo>
                  <a:lnTo>
                    <a:pt x="8149" y="604"/>
                  </a:lnTo>
                  <a:lnTo>
                    <a:pt x="8161" y="590"/>
                  </a:lnTo>
                  <a:lnTo>
                    <a:pt x="8173" y="576"/>
                  </a:lnTo>
                  <a:lnTo>
                    <a:pt x="8185" y="562"/>
                  </a:lnTo>
                  <a:lnTo>
                    <a:pt x="8198" y="549"/>
                  </a:lnTo>
                  <a:lnTo>
                    <a:pt x="8211" y="536"/>
                  </a:lnTo>
                  <a:lnTo>
                    <a:pt x="8225" y="524"/>
                  </a:lnTo>
                  <a:lnTo>
                    <a:pt x="8239" y="511"/>
                  </a:lnTo>
                  <a:lnTo>
                    <a:pt x="8255" y="500"/>
                  </a:lnTo>
                  <a:lnTo>
                    <a:pt x="8270" y="488"/>
                  </a:lnTo>
                  <a:lnTo>
                    <a:pt x="8286" y="478"/>
                  </a:lnTo>
                  <a:lnTo>
                    <a:pt x="8302" y="467"/>
                  </a:lnTo>
                  <a:lnTo>
                    <a:pt x="8318" y="456"/>
                  </a:lnTo>
                  <a:lnTo>
                    <a:pt x="8353" y="437"/>
                  </a:lnTo>
                  <a:lnTo>
                    <a:pt x="8387" y="419"/>
                  </a:lnTo>
                  <a:lnTo>
                    <a:pt x="8424" y="402"/>
                  </a:lnTo>
                  <a:lnTo>
                    <a:pt x="8461" y="386"/>
                  </a:lnTo>
                  <a:lnTo>
                    <a:pt x="8498" y="372"/>
                  </a:lnTo>
                  <a:lnTo>
                    <a:pt x="8535" y="359"/>
                  </a:lnTo>
                  <a:lnTo>
                    <a:pt x="8574" y="347"/>
                  </a:lnTo>
                  <a:lnTo>
                    <a:pt x="8614" y="336"/>
                  </a:lnTo>
                  <a:lnTo>
                    <a:pt x="8654" y="326"/>
                  </a:lnTo>
                  <a:lnTo>
                    <a:pt x="8696" y="318"/>
                  </a:lnTo>
                  <a:lnTo>
                    <a:pt x="8737" y="311"/>
                  </a:lnTo>
                  <a:lnTo>
                    <a:pt x="8781" y="306"/>
                  </a:lnTo>
                  <a:lnTo>
                    <a:pt x="8824" y="302"/>
                  </a:lnTo>
                  <a:lnTo>
                    <a:pt x="8868" y="298"/>
                  </a:lnTo>
                  <a:lnTo>
                    <a:pt x="8914" y="296"/>
                  </a:lnTo>
                  <a:lnTo>
                    <a:pt x="8959" y="295"/>
                  </a:lnTo>
                  <a:lnTo>
                    <a:pt x="8975" y="295"/>
                  </a:lnTo>
                  <a:lnTo>
                    <a:pt x="8990" y="296"/>
                  </a:lnTo>
                  <a:lnTo>
                    <a:pt x="9006" y="296"/>
                  </a:lnTo>
                  <a:lnTo>
                    <a:pt x="9023" y="297"/>
                  </a:lnTo>
                  <a:lnTo>
                    <a:pt x="9039" y="297"/>
                  </a:lnTo>
                  <a:lnTo>
                    <a:pt x="9055" y="298"/>
                  </a:lnTo>
                  <a:lnTo>
                    <a:pt x="9070" y="299"/>
                  </a:lnTo>
                  <a:lnTo>
                    <a:pt x="9086" y="300"/>
                  </a:lnTo>
                  <a:lnTo>
                    <a:pt x="9111" y="303"/>
                  </a:lnTo>
                  <a:lnTo>
                    <a:pt x="9136" y="306"/>
                  </a:lnTo>
                  <a:lnTo>
                    <a:pt x="9160" y="309"/>
                  </a:lnTo>
                  <a:lnTo>
                    <a:pt x="9185" y="313"/>
                  </a:lnTo>
                  <a:lnTo>
                    <a:pt x="9208" y="318"/>
                  </a:lnTo>
                  <a:lnTo>
                    <a:pt x="9231" y="323"/>
                  </a:lnTo>
                  <a:lnTo>
                    <a:pt x="9255" y="329"/>
                  </a:lnTo>
                  <a:lnTo>
                    <a:pt x="9278" y="335"/>
                  </a:lnTo>
                  <a:lnTo>
                    <a:pt x="9300" y="341"/>
                  </a:lnTo>
                  <a:lnTo>
                    <a:pt x="9323" y="349"/>
                  </a:lnTo>
                  <a:lnTo>
                    <a:pt x="9346" y="357"/>
                  </a:lnTo>
                  <a:lnTo>
                    <a:pt x="9367" y="365"/>
                  </a:lnTo>
                  <a:lnTo>
                    <a:pt x="9389" y="375"/>
                  </a:lnTo>
                  <a:lnTo>
                    <a:pt x="9410" y="385"/>
                  </a:lnTo>
                  <a:lnTo>
                    <a:pt x="9432" y="394"/>
                  </a:lnTo>
                  <a:lnTo>
                    <a:pt x="9453" y="406"/>
                  </a:lnTo>
                  <a:lnTo>
                    <a:pt x="9473" y="417"/>
                  </a:lnTo>
                  <a:lnTo>
                    <a:pt x="9491" y="430"/>
                  </a:lnTo>
                  <a:lnTo>
                    <a:pt x="9509" y="444"/>
                  </a:lnTo>
                  <a:lnTo>
                    <a:pt x="9525" y="459"/>
                  </a:lnTo>
                  <a:lnTo>
                    <a:pt x="9540" y="475"/>
                  </a:lnTo>
                  <a:lnTo>
                    <a:pt x="9554" y="493"/>
                  </a:lnTo>
                  <a:lnTo>
                    <a:pt x="9567" y="510"/>
                  </a:lnTo>
                  <a:lnTo>
                    <a:pt x="9578" y="529"/>
                  </a:lnTo>
                  <a:lnTo>
                    <a:pt x="9588" y="550"/>
                  </a:lnTo>
                  <a:lnTo>
                    <a:pt x="9596" y="572"/>
                  </a:lnTo>
                  <a:lnTo>
                    <a:pt x="9604" y="593"/>
                  </a:lnTo>
                  <a:lnTo>
                    <a:pt x="9610" y="617"/>
                  </a:lnTo>
                  <a:lnTo>
                    <a:pt x="9615" y="642"/>
                  </a:lnTo>
                  <a:lnTo>
                    <a:pt x="9618" y="667"/>
                  </a:lnTo>
                  <a:lnTo>
                    <a:pt x="9620" y="694"/>
                  </a:lnTo>
                  <a:lnTo>
                    <a:pt x="9621" y="722"/>
                  </a:lnTo>
                  <a:lnTo>
                    <a:pt x="9621" y="742"/>
                  </a:lnTo>
                  <a:lnTo>
                    <a:pt x="9620" y="764"/>
                  </a:lnTo>
                  <a:lnTo>
                    <a:pt x="9618" y="786"/>
                  </a:lnTo>
                  <a:lnTo>
                    <a:pt x="9615" y="810"/>
                  </a:lnTo>
                  <a:lnTo>
                    <a:pt x="9611" y="833"/>
                  </a:lnTo>
                  <a:lnTo>
                    <a:pt x="9606" y="858"/>
                  </a:lnTo>
                  <a:lnTo>
                    <a:pt x="9601" y="883"/>
                  </a:lnTo>
                  <a:lnTo>
                    <a:pt x="9593" y="908"/>
                  </a:lnTo>
                  <a:lnTo>
                    <a:pt x="9060" y="906"/>
                  </a:lnTo>
                  <a:lnTo>
                    <a:pt x="9065" y="890"/>
                  </a:lnTo>
                  <a:lnTo>
                    <a:pt x="9067" y="875"/>
                  </a:lnTo>
                  <a:lnTo>
                    <a:pt x="9068" y="860"/>
                  </a:lnTo>
                  <a:lnTo>
                    <a:pt x="9068" y="846"/>
                  </a:lnTo>
                  <a:lnTo>
                    <a:pt x="9068" y="835"/>
                  </a:lnTo>
                  <a:lnTo>
                    <a:pt x="9068" y="824"/>
                  </a:lnTo>
                  <a:lnTo>
                    <a:pt x="9067" y="813"/>
                  </a:lnTo>
                  <a:lnTo>
                    <a:pt x="9065" y="804"/>
                  </a:lnTo>
                  <a:lnTo>
                    <a:pt x="9063" y="794"/>
                  </a:lnTo>
                  <a:lnTo>
                    <a:pt x="9060" y="785"/>
                  </a:lnTo>
                  <a:lnTo>
                    <a:pt x="9057" y="777"/>
                  </a:lnTo>
                  <a:lnTo>
                    <a:pt x="9054" y="768"/>
                  </a:lnTo>
                  <a:lnTo>
                    <a:pt x="9050" y="759"/>
                  </a:lnTo>
                  <a:lnTo>
                    <a:pt x="9045" y="752"/>
                  </a:lnTo>
                  <a:lnTo>
                    <a:pt x="9040" y="745"/>
                  </a:lnTo>
                  <a:lnTo>
                    <a:pt x="9033" y="738"/>
                  </a:lnTo>
                  <a:lnTo>
                    <a:pt x="9028" y="731"/>
                  </a:lnTo>
                  <a:lnTo>
                    <a:pt x="9020" y="726"/>
                  </a:lnTo>
                  <a:lnTo>
                    <a:pt x="9014" y="721"/>
                  </a:lnTo>
                  <a:lnTo>
                    <a:pt x="9005" y="715"/>
                  </a:lnTo>
                  <a:lnTo>
                    <a:pt x="8989" y="705"/>
                  </a:lnTo>
                  <a:lnTo>
                    <a:pt x="8972" y="697"/>
                  </a:lnTo>
                  <a:lnTo>
                    <a:pt x="8955" y="690"/>
                  </a:lnTo>
                  <a:lnTo>
                    <a:pt x="8936" y="685"/>
                  </a:lnTo>
                  <a:lnTo>
                    <a:pt x="8918" y="681"/>
                  </a:lnTo>
                  <a:lnTo>
                    <a:pt x="8898" y="677"/>
                  </a:lnTo>
                  <a:lnTo>
                    <a:pt x="8878" y="675"/>
                  </a:lnTo>
                  <a:lnTo>
                    <a:pt x="8857" y="675"/>
                  </a:lnTo>
                  <a:lnTo>
                    <a:pt x="8850" y="675"/>
                  </a:lnTo>
                  <a:lnTo>
                    <a:pt x="8842" y="675"/>
                  </a:lnTo>
                  <a:lnTo>
                    <a:pt x="8834" y="675"/>
                  </a:lnTo>
                  <a:lnTo>
                    <a:pt x="8824" y="675"/>
                  </a:lnTo>
                  <a:lnTo>
                    <a:pt x="8802" y="677"/>
                  </a:lnTo>
                  <a:lnTo>
                    <a:pt x="8782" y="682"/>
                  </a:lnTo>
                  <a:lnTo>
                    <a:pt x="8761" y="686"/>
                  </a:lnTo>
                  <a:lnTo>
                    <a:pt x="8741" y="694"/>
                  </a:lnTo>
                  <a:lnTo>
                    <a:pt x="8721" y="701"/>
                  </a:lnTo>
                  <a:lnTo>
                    <a:pt x="8702" y="711"/>
                  </a:lnTo>
                  <a:lnTo>
                    <a:pt x="8682" y="721"/>
                  </a:lnTo>
                  <a:lnTo>
                    <a:pt x="8664" y="734"/>
                  </a:lnTo>
                  <a:lnTo>
                    <a:pt x="8655" y="740"/>
                  </a:lnTo>
                  <a:lnTo>
                    <a:pt x="8647" y="746"/>
                  </a:lnTo>
                  <a:lnTo>
                    <a:pt x="8639" y="753"/>
                  </a:lnTo>
                  <a:lnTo>
                    <a:pt x="8632" y="761"/>
                  </a:lnTo>
                  <a:lnTo>
                    <a:pt x="8625" y="768"/>
                  </a:lnTo>
                  <a:lnTo>
                    <a:pt x="8619" y="776"/>
                  </a:lnTo>
                  <a:lnTo>
                    <a:pt x="8613" y="783"/>
                  </a:lnTo>
                  <a:lnTo>
                    <a:pt x="8609" y="792"/>
                  </a:lnTo>
                  <a:lnTo>
                    <a:pt x="8605" y="800"/>
                  </a:lnTo>
                  <a:lnTo>
                    <a:pt x="8600" y="809"/>
                  </a:lnTo>
                  <a:lnTo>
                    <a:pt x="8597" y="818"/>
                  </a:lnTo>
                  <a:lnTo>
                    <a:pt x="8595" y="827"/>
                  </a:lnTo>
                  <a:lnTo>
                    <a:pt x="8593" y="837"/>
                  </a:lnTo>
                  <a:lnTo>
                    <a:pt x="8592" y="847"/>
                  </a:lnTo>
                  <a:lnTo>
                    <a:pt x="8591" y="857"/>
                  </a:lnTo>
                  <a:lnTo>
                    <a:pt x="8591" y="866"/>
                  </a:lnTo>
                  <a:lnTo>
                    <a:pt x="8591" y="876"/>
                  </a:lnTo>
                  <a:lnTo>
                    <a:pt x="8593" y="886"/>
                  </a:lnTo>
                  <a:lnTo>
                    <a:pt x="8595" y="896"/>
                  </a:lnTo>
                  <a:lnTo>
                    <a:pt x="8599" y="905"/>
                  </a:lnTo>
                  <a:lnTo>
                    <a:pt x="8605" y="914"/>
                  </a:lnTo>
                  <a:lnTo>
                    <a:pt x="8611" y="923"/>
                  </a:lnTo>
                  <a:lnTo>
                    <a:pt x="8619" y="932"/>
                  </a:lnTo>
                  <a:lnTo>
                    <a:pt x="8627" y="941"/>
                  </a:lnTo>
                  <a:lnTo>
                    <a:pt x="8637" y="950"/>
                  </a:lnTo>
                  <a:lnTo>
                    <a:pt x="8649" y="958"/>
                  </a:lnTo>
                  <a:lnTo>
                    <a:pt x="8661" y="966"/>
                  </a:lnTo>
                  <a:lnTo>
                    <a:pt x="8674" y="974"/>
                  </a:lnTo>
                  <a:lnTo>
                    <a:pt x="8689" y="982"/>
                  </a:lnTo>
                  <a:lnTo>
                    <a:pt x="8704" y="991"/>
                  </a:lnTo>
                  <a:lnTo>
                    <a:pt x="8721" y="998"/>
                  </a:lnTo>
                  <a:lnTo>
                    <a:pt x="8740" y="1006"/>
                  </a:lnTo>
                  <a:lnTo>
                    <a:pt x="8777" y="1021"/>
                  </a:lnTo>
                  <a:lnTo>
                    <a:pt x="8818" y="1036"/>
                  </a:lnTo>
                  <a:lnTo>
                    <a:pt x="8861" y="1050"/>
                  </a:lnTo>
                  <a:lnTo>
                    <a:pt x="8905" y="1063"/>
                  </a:lnTo>
                  <a:lnTo>
                    <a:pt x="8951" y="1077"/>
                  </a:lnTo>
                  <a:lnTo>
                    <a:pt x="8999" y="1089"/>
                  </a:lnTo>
                  <a:lnTo>
                    <a:pt x="9050" y="1102"/>
                  </a:lnTo>
                  <a:lnTo>
                    <a:pt x="9101" y="1114"/>
                  </a:lnTo>
                  <a:lnTo>
                    <a:pt x="9144" y="1123"/>
                  </a:lnTo>
                  <a:lnTo>
                    <a:pt x="9184" y="1135"/>
                  </a:lnTo>
                  <a:lnTo>
                    <a:pt x="9220" y="1148"/>
                  </a:lnTo>
                  <a:lnTo>
                    <a:pt x="9254" y="1161"/>
                  </a:lnTo>
                  <a:lnTo>
                    <a:pt x="9270" y="1169"/>
                  </a:lnTo>
                  <a:lnTo>
                    <a:pt x="9285" y="1176"/>
                  </a:lnTo>
                  <a:lnTo>
                    <a:pt x="9300" y="1184"/>
                  </a:lnTo>
                  <a:lnTo>
                    <a:pt x="9314" y="1193"/>
                  </a:lnTo>
                  <a:lnTo>
                    <a:pt x="9327" y="1201"/>
                  </a:lnTo>
                  <a:lnTo>
                    <a:pt x="9340" y="1210"/>
                  </a:lnTo>
                  <a:lnTo>
                    <a:pt x="9352" y="1218"/>
                  </a:lnTo>
                  <a:lnTo>
                    <a:pt x="9363" y="1228"/>
                  </a:lnTo>
                  <a:lnTo>
                    <a:pt x="9383" y="1247"/>
                  </a:lnTo>
                  <a:lnTo>
                    <a:pt x="9403" y="1266"/>
                  </a:lnTo>
                  <a:lnTo>
                    <a:pt x="9420" y="1285"/>
                  </a:lnTo>
                  <a:lnTo>
                    <a:pt x="9436" y="1305"/>
                  </a:lnTo>
                  <a:lnTo>
                    <a:pt x="9450" y="1325"/>
                  </a:lnTo>
                  <a:lnTo>
                    <a:pt x="9462" y="1345"/>
                  </a:lnTo>
                  <a:lnTo>
                    <a:pt x="9472" y="1365"/>
                  </a:lnTo>
                  <a:lnTo>
                    <a:pt x="9481" y="1386"/>
                  </a:lnTo>
                  <a:lnTo>
                    <a:pt x="9488" y="1406"/>
                  </a:lnTo>
                  <a:lnTo>
                    <a:pt x="9495" y="1426"/>
                  </a:lnTo>
                  <a:lnTo>
                    <a:pt x="9499" y="1445"/>
                  </a:lnTo>
                  <a:lnTo>
                    <a:pt x="9503" y="1466"/>
                  </a:lnTo>
                  <a:lnTo>
                    <a:pt x="9505" y="1485"/>
                  </a:lnTo>
                  <a:lnTo>
                    <a:pt x="9508" y="1505"/>
                  </a:lnTo>
                  <a:lnTo>
                    <a:pt x="9509" y="1524"/>
                  </a:lnTo>
                  <a:lnTo>
                    <a:pt x="9510" y="1542"/>
                  </a:lnTo>
                  <a:lnTo>
                    <a:pt x="9509" y="1576"/>
                  </a:lnTo>
                  <a:lnTo>
                    <a:pt x="9505" y="1610"/>
                  </a:lnTo>
                  <a:lnTo>
                    <a:pt x="9501" y="1644"/>
                  </a:lnTo>
                  <a:lnTo>
                    <a:pt x="9495" y="1676"/>
                  </a:lnTo>
                  <a:lnTo>
                    <a:pt x="9486" y="1709"/>
                  </a:lnTo>
                  <a:lnTo>
                    <a:pt x="9475" y="1741"/>
                  </a:lnTo>
                  <a:lnTo>
                    <a:pt x="9462" y="1772"/>
                  </a:lnTo>
                  <a:lnTo>
                    <a:pt x="9448" y="1804"/>
                  </a:lnTo>
                  <a:lnTo>
                    <a:pt x="9432" y="1834"/>
                  </a:lnTo>
                  <a:lnTo>
                    <a:pt x="9414" y="1864"/>
                  </a:lnTo>
                  <a:lnTo>
                    <a:pt x="9393" y="1895"/>
                  </a:lnTo>
                  <a:lnTo>
                    <a:pt x="9372" y="1924"/>
                  </a:lnTo>
                  <a:lnTo>
                    <a:pt x="9348" y="1953"/>
                  </a:lnTo>
                  <a:lnTo>
                    <a:pt x="9322" y="1981"/>
                  </a:lnTo>
                  <a:lnTo>
                    <a:pt x="9294" y="2009"/>
                  </a:lnTo>
                  <a:lnTo>
                    <a:pt x="9265" y="2037"/>
                  </a:lnTo>
                  <a:lnTo>
                    <a:pt x="9248" y="2050"/>
                  </a:lnTo>
                  <a:lnTo>
                    <a:pt x="9232" y="2064"/>
                  </a:lnTo>
                  <a:lnTo>
                    <a:pt x="9216" y="2076"/>
                  </a:lnTo>
                  <a:lnTo>
                    <a:pt x="9199" y="2089"/>
                  </a:lnTo>
                  <a:lnTo>
                    <a:pt x="9181" y="2100"/>
                  </a:lnTo>
                  <a:lnTo>
                    <a:pt x="9163" y="2112"/>
                  </a:lnTo>
                  <a:lnTo>
                    <a:pt x="9145" y="2122"/>
                  </a:lnTo>
                  <a:lnTo>
                    <a:pt x="9126" y="2133"/>
                  </a:lnTo>
                  <a:lnTo>
                    <a:pt x="9107" y="2143"/>
                  </a:lnTo>
                  <a:lnTo>
                    <a:pt x="9086" y="2153"/>
                  </a:lnTo>
                  <a:lnTo>
                    <a:pt x="9067" y="2162"/>
                  </a:lnTo>
                  <a:lnTo>
                    <a:pt x="9045" y="2171"/>
                  </a:lnTo>
                  <a:lnTo>
                    <a:pt x="9024" y="2179"/>
                  </a:lnTo>
                  <a:lnTo>
                    <a:pt x="9002" y="2187"/>
                  </a:lnTo>
                  <a:lnTo>
                    <a:pt x="8981" y="2195"/>
                  </a:lnTo>
                  <a:lnTo>
                    <a:pt x="8958" y="2201"/>
                  </a:lnTo>
                  <a:lnTo>
                    <a:pt x="8910" y="2214"/>
                  </a:lnTo>
                  <a:lnTo>
                    <a:pt x="8862" y="2226"/>
                  </a:lnTo>
                  <a:lnTo>
                    <a:pt x="8811" y="2235"/>
                  </a:lnTo>
                  <a:lnTo>
                    <a:pt x="8758" y="2242"/>
                  </a:lnTo>
                  <a:lnTo>
                    <a:pt x="8703" y="2249"/>
                  </a:lnTo>
                  <a:lnTo>
                    <a:pt x="8647" y="2253"/>
                  </a:lnTo>
                  <a:lnTo>
                    <a:pt x="8588" y="2255"/>
                  </a:lnTo>
                  <a:lnTo>
                    <a:pt x="8528" y="2256"/>
                  </a:lnTo>
                  <a:lnTo>
                    <a:pt x="8476" y="2256"/>
                  </a:lnTo>
                  <a:lnTo>
                    <a:pt x="8425" y="2254"/>
                  </a:lnTo>
                  <a:lnTo>
                    <a:pt x="8379" y="2251"/>
                  </a:lnTo>
                  <a:lnTo>
                    <a:pt x="8333" y="2248"/>
                  </a:lnTo>
                  <a:lnTo>
                    <a:pt x="8290" y="2242"/>
                  </a:lnTo>
                  <a:lnTo>
                    <a:pt x="8250" y="2236"/>
                  </a:lnTo>
                  <a:lnTo>
                    <a:pt x="8211" y="2228"/>
                  </a:lnTo>
                  <a:lnTo>
                    <a:pt x="8176" y="2220"/>
                  </a:lnTo>
                  <a:lnTo>
                    <a:pt x="8142" y="2210"/>
                  </a:lnTo>
                  <a:lnTo>
                    <a:pt x="8111" y="2199"/>
                  </a:lnTo>
                  <a:lnTo>
                    <a:pt x="8082" y="2186"/>
                  </a:lnTo>
                  <a:lnTo>
                    <a:pt x="8055" y="2173"/>
                  </a:lnTo>
                  <a:lnTo>
                    <a:pt x="8043" y="2166"/>
                  </a:lnTo>
                  <a:lnTo>
                    <a:pt x="8031" y="2159"/>
                  </a:lnTo>
                  <a:lnTo>
                    <a:pt x="8019" y="2152"/>
                  </a:lnTo>
                  <a:lnTo>
                    <a:pt x="8009" y="2143"/>
                  </a:lnTo>
                  <a:lnTo>
                    <a:pt x="7999" y="2135"/>
                  </a:lnTo>
                  <a:lnTo>
                    <a:pt x="7989" y="2127"/>
                  </a:lnTo>
                  <a:lnTo>
                    <a:pt x="7980" y="2117"/>
                  </a:lnTo>
                  <a:lnTo>
                    <a:pt x="7972" y="2108"/>
                  </a:lnTo>
                  <a:lnTo>
                    <a:pt x="7956" y="2090"/>
                  </a:lnTo>
                  <a:lnTo>
                    <a:pt x="7941" y="2071"/>
                  </a:lnTo>
                  <a:lnTo>
                    <a:pt x="7927" y="2051"/>
                  </a:lnTo>
                  <a:lnTo>
                    <a:pt x="7915" y="2032"/>
                  </a:lnTo>
                  <a:lnTo>
                    <a:pt x="7904" y="2012"/>
                  </a:lnTo>
                  <a:lnTo>
                    <a:pt x="7893" y="1992"/>
                  </a:lnTo>
                  <a:lnTo>
                    <a:pt x="7883" y="1971"/>
                  </a:lnTo>
                  <a:lnTo>
                    <a:pt x="7874" y="1950"/>
                  </a:lnTo>
                  <a:lnTo>
                    <a:pt x="7867" y="1929"/>
                  </a:lnTo>
                  <a:lnTo>
                    <a:pt x="7860" y="1907"/>
                  </a:lnTo>
                  <a:lnTo>
                    <a:pt x="7855" y="1885"/>
                  </a:lnTo>
                  <a:lnTo>
                    <a:pt x="7850" y="1863"/>
                  </a:lnTo>
                  <a:lnTo>
                    <a:pt x="7846" y="1841"/>
                  </a:lnTo>
                  <a:lnTo>
                    <a:pt x="7844" y="1818"/>
                  </a:lnTo>
                  <a:lnTo>
                    <a:pt x="7842" y="1794"/>
                  </a:lnTo>
                  <a:lnTo>
                    <a:pt x="7842" y="1770"/>
                  </a:lnTo>
                  <a:lnTo>
                    <a:pt x="7842" y="1761"/>
                  </a:lnTo>
                  <a:lnTo>
                    <a:pt x="7842" y="1750"/>
                  </a:lnTo>
                  <a:lnTo>
                    <a:pt x="7843" y="1740"/>
                  </a:lnTo>
                  <a:lnTo>
                    <a:pt x="7843" y="1729"/>
                  </a:lnTo>
                  <a:lnTo>
                    <a:pt x="7844" y="1718"/>
                  </a:lnTo>
                  <a:lnTo>
                    <a:pt x="7844" y="1709"/>
                  </a:lnTo>
                  <a:lnTo>
                    <a:pt x="7844" y="1698"/>
                  </a:lnTo>
                  <a:lnTo>
                    <a:pt x="7844" y="1687"/>
                  </a:lnTo>
                  <a:lnTo>
                    <a:pt x="7846" y="1677"/>
                  </a:lnTo>
                  <a:lnTo>
                    <a:pt x="7847" y="1667"/>
                  </a:lnTo>
                  <a:lnTo>
                    <a:pt x="7848" y="1657"/>
                  </a:lnTo>
                  <a:lnTo>
                    <a:pt x="7850" y="1646"/>
                  </a:lnTo>
                  <a:lnTo>
                    <a:pt x="7851" y="1635"/>
                  </a:lnTo>
                  <a:lnTo>
                    <a:pt x="7853" y="1626"/>
                  </a:lnTo>
                  <a:lnTo>
                    <a:pt x="7854" y="1615"/>
                  </a:lnTo>
                  <a:lnTo>
                    <a:pt x="7855" y="1604"/>
                  </a:lnTo>
                  <a:lnTo>
                    <a:pt x="8385" y="1602"/>
                  </a:lnTo>
                  <a:lnTo>
                    <a:pt x="8383" y="1610"/>
                  </a:lnTo>
                  <a:lnTo>
                    <a:pt x="8383" y="1619"/>
                  </a:lnTo>
                  <a:lnTo>
                    <a:pt x="8382" y="1627"/>
                  </a:lnTo>
                  <a:lnTo>
                    <a:pt x="8382" y="1634"/>
                  </a:lnTo>
                  <a:lnTo>
                    <a:pt x="8382" y="1648"/>
                  </a:lnTo>
                  <a:lnTo>
                    <a:pt x="8382" y="1661"/>
                  </a:lnTo>
                  <a:lnTo>
                    <a:pt x="8383" y="1686"/>
                  </a:lnTo>
                  <a:lnTo>
                    <a:pt x="8385" y="1710"/>
                  </a:lnTo>
                  <a:lnTo>
                    <a:pt x="8390" y="1733"/>
                  </a:lnTo>
                  <a:lnTo>
                    <a:pt x="8396" y="1753"/>
                  </a:lnTo>
                  <a:lnTo>
                    <a:pt x="8404" y="1774"/>
                  </a:lnTo>
                  <a:lnTo>
                    <a:pt x="8413" y="1792"/>
                  </a:lnTo>
                  <a:lnTo>
                    <a:pt x="8424" y="1810"/>
                  </a:lnTo>
                  <a:lnTo>
                    <a:pt x="8437" y="1826"/>
                  </a:lnTo>
                  <a:lnTo>
                    <a:pt x="8444" y="1834"/>
                  </a:lnTo>
                  <a:lnTo>
                    <a:pt x="8451" y="1842"/>
                  </a:lnTo>
                  <a:lnTo>
                    <a:pt x="8460" y="1848"/>
                  </a:lnTo>
                  <a:lnTo>
                    <a:pt x="8468" y="1855"/>
                  </a:lnTo>
                  <a:lnTo>
                    <a:pt x="8477" y="1860"/>
                  </a:lnTo>
                  <a:lnTo>
                    <a:pt x="8487" y="1865"/>
                  </a:lnTo>
                  <a:lnTo>
                    <a:pt x="8497" y="1870"/>
                  </a:lnTo>
                  <a:lnTo>
                    <a:pt x="8507" y="1874"/>
                  </a:lnTo>
                  <a:lnTo>
                    <a:pt x="8518" y="1878"/>
                  </a:lnTo>
                  <a:lnTo>
                    <a:pt x="8530" y="1882"/>
                  </a:lnTo>
                  <a:lnTo>
                    <a:pt x="8542" y="1884"/>
                  </a:lnTo>
                  <a:lnTo>
                    <a:pt x="8555" y="1886"/>
                  </a:lnTo>
                  <a:lnTo>
                    <a:pt x="8582" y="1889"/>
                  </a:lnTo>
                  <a:lnTo>
                    <a:pt x="8611" y="1890"/>
                  </a:lnTo>
                  <a:lnTo>
                    <a:pt x="8625" y="1890"/>
                  </a:lnTo>
                  <a:lnTo>
                    <a:pt x="8640" y="1889"/>
                  </a:lnTo>
                  <a:lnTo>
                    <a:pt x="8658" y="1887"/>
                  </a:lnTo>
                  <a:lnTo>
                    <a:pt x="8676" y="1884"/>
                  </a:lnTo>
                  <a:lnTo>
                    <a:pt x="8695" y="1880"/>
                  </a:lnTo>
                  <a:lnTo>
                    <a:pt x="8715" y="1875"/>
                  </a:lnTo>
                  <a:lnTo>
                    <a:pt x="8734" y="1871"/>
                  </a:lnTo>
                  <a:lnTo>
                    <a:pt x="8754" y="1864"/>
                  </a:lnTo>
                  <a:lnTo>
                    <a:pt x="8771" y="1858"/>
                  </a:lnTo>
                  <a:lnTo>
                    <a:pt x="8788" y="1851"/>
                  </a:lnTo>
                  <a:lnTo>
                    <a:pt x="8804" y="1844"/>
                  </a:lnTo>
                  <a:lnTo>
                    <a:pt x="8821" y="1835"/>
                  </a:lnTo>
                  <a:lnTo>
                    <a:pt x="8837" y="1825"/>
                  </a:lnTo>
                  <a:lnTo>
                    <a:pt x="8852" y="1816"/>
                  </a:lnTo>
                  <a:lnTo>
                    <a:pt x="8866" y="1806"/>
                  </a:lnTo>
                  <a:lnTo>
                    <a:pt x="8881" y="1794"/>
                  </a:lnTo>
                  <a:lnTo>
                    <a:pt x="8894" y="1782"/>
                  </a:lnTo>
                  <a:lnTo>
                    <a:pt x="8906" y="1769"/>
                  </a:lnTo>
                  <a:lnTo>
                    <a:pt x="8916" y="1755"/>
                  </a:lnTo>
                  <a:lnTo>
                    <a:pt x="8924" y="1740"/>
                  </a:lnTo>
                  <a:lnTo>
                    <a:pt x="8930" y="1724"/>
                  </a:lnTo>
                  <a:lnTo>
                    <a:pt x="8934" y="1707"/>
                  </a:lnTo>
                  <a:lnTo>
                    <a:pt x="8937" y="1688"/>
                  </a:lnTo>
                  <a:lnTo>
                    <a:pt x="8938" y="1670"/>
                  </a:lnTo>
                  <a:lnTo>
                    <a:pt x="8938" y="1663"/>
                  </a:lnTo>
                  <a:lnTo>
                    <a:pt x="8938" y="1658"/>
                  </a:lnTo>
                  <a:lnTo>
                    <a:pt x="8938" y="1652"/>
                  </a:lnTo>
                  <a:lnTo>
                    <a:pt x="8938" y="1646"/>
                  </a:lnTo>
                  <a:lnTo>
                    <a:pt x="8937" y="1639"/>
                  </a:lnTo>
                  <a:lnTo>
                    <a:pt x="8936" y="1630"/>
                  </a:lnTo>
                  <a:lnTo>
                    <a:pt x="8935" y="1622"/>
                  </a:lnTo>
                  <a:lnTo>
                    <a:pt x="8932" y="1615"/>
                  </a:lnTo>
                  <a:lnTo>
                    <a:pt x="8929" y="1607"/>
                  </a:lnTo>
                  <a:lnTo>
                    <a:pt x="8924" y="1601"/>
                  </a:lnTo>
                  <a:lnTo>
                    <a:pt x="8919" y="1593"/>
                  </a:lnTo>
                  <a:lnTo>
                    <a:pt x="8914" y="1587"/>
                  </a:lnTo>
                  <a:lnTo>
                    <a:pt x="8907" y="1579"/>
                  </a:lnTo>
                  <a:lnTo>
                    <a:pt x="8899" y="1573"/>
                  </a:lnTo>
                  <a:lnTo>
                    <a:pt x="8892" y="1566"/>
                  </a:lnTo>
                  <a:lnTo>
                    <a:pt x="8882" y="1561"/>
                  </a:lnTo>
                  <a:lnTo>
                    <a:pt x="8863" y="1548"/>
                  </a:lnTo>
                  <a:lnTo>
                    <a:pt x="8839" y="1537"/>
                  </a:lnTo>
                  <a:lnTo>
                    <a:pt x="8814" y="1526"/>
                  </a:lnTo>
                  <a:lnTo>
                    <a:pt x="8789" y="1515"/>
                  </a:lnTo>
                  <a:lnTo>
                    <a:pt x="8762" y="1506"/>
                  </a:lnTo>
                  <a:lnTo>
                    <a:pt x="8735" y="1495"/>
                  </a:lnTo>
                  <a:lnTo>
                    <a:pt x="8708" y="1486"/>
                  </a:lnTo>
                  <a:lnTo>
                    <a:pt x="8680" y="1477"/>
                  </a:lnTo>
                  <a:lnTo>
                    <a:pt x="8651" y="1468"/>
                  </a:lnTo>
                  <a:lnTo>
                    <a:pt x="8621" y="1459"/>
                  </a:lnTo>
                  <a:lnTo>
                    <a:pt x="8584" y="1448"/>
                  </a:lnTo>
                  <a:lnTo>
                    <a:pt x="8547" y="1439"/>
                  </a:lnTo>
                  <a:lnTo>
                    <a:pt x="8511" y="1429"/>
                  </a:lnTo>
                  <a:lnTo>
                    <a:pt x="8476" y="1420"/>
                  </a:lnTo>
                  <a:lnTo>
                    <a:pt x="8443" y="1411"/>
                  </a:lnTo>
                  <a:lnTo>
                    <a:pt x="8411" y="1402"/>
                  </a:lnTo>
                  <a:lnTo>
                    <a:pt x="8383" y="1392"/>
                  </a:lnTo>
                  <a:lnTo>
                    <a:pt x="8359" y="1384"/>
                  </a:lnTo>
                  <a:lnTo>
                    <a:pt x="8356" y="1384"/>
                  </a:lnTo>
                  <a:lnTo>
                    <a:pt x="8352" y="1383"/>
                  </a:lnTo>
                  <a:lnTo>
                    <a:pt x="8349" y="1380"/>
                  </a:lnTo>
                  <a:lnTo>
                    <a:pt x="8345" y="1378"/>
                  </a:lnTo>
                  <a:lnTo>
                    <a:pt x="8345" y="1378"/>
                  </a:lnTo>
                  <a:lnTo>
                    <a:pt x="8344" y="1378"/>
                  </a:lnTo>
                  <a:lnTo>
                    <a:pt x="8343" y="1378"/>
                  </a:lnTo>
                  <a:lnTo>
                    <a:pt x="8343" y="1378"/>
                  </a:lnTo>
                  <a:lnTo>
                    <a:pt x="8330" y="1374"/>
                  </a:lnTo>
                  <a:lnTo>
                    <a:pt x="8316" y="1369"/>
                  </a:lnTo>
                  <a:lnTo>
                    <a:pt x="8303" y="1363"/>
                  </a:lnTo>
                  <a:lnTo>
                    <a:pt x="8289" y="1359"/>
                  </a:lnTo>
                  <a:lnTo>
                    <a:pt x="8274" y="1355"/>
                  </a:lnTo>
                  <a:lnTo>
                    <a:pt x="8260" y="1349"/>
                  </a:lnTo>
                  <a:lnTo>
                    <a:pt x="8245" y="1344"/>
                  </a:lnTo>
                  <a:lnTo>
                    <a:pt x="8229" y="1337"/>
                  </a:lnTo>
                  <a:lnTo>
                    <a:pt x="8209" y="1328"/>
                  </a:lnTo>
                  <a:lnTo>
                    <a:pt x="8191" y="1318"/>
                  </a:lnTo>
                  <a:lnTo>
                    <a:pt x="8173" y="1306"/>
                  </a:lnTo>
                  <a:lnTo>
                    <a:pt x="8154" y="1292"/>
                  </a:lnTo>
                  <a:lnTo>
                    <a:pt x="8136" y="1278"/>
                  </a:lnTo>
                  <a:lnTo>
                    <a:pt x="8118" y="1262"/>
                  </a:lnTo>
                  <a:lnTo>
                    <a:pt x="8101" y="1244"/>
                  </a:lnTo>
                  <a:lnTo>
                    <a:pt x="8085" y="1225"/>
                  </a:lnTo>
                  <a:lnTo>
                    <a:pt x="8076" y="1215"/>
                  </a:lnTo>
                  <a:lnTo>
                    <a:pt x="8069" y="1204"/>
                  </a:lnTo>
                  <a:lnTo>
                    <a:pt x="8062" y="1193"/>
                  </a:lnTo>
                  <a:lnTo>
                    <a:pt x="8056" y="1181"/>
                  </a:lnTo>
                  <a:lnTo>
                    <a:pt x="8049" y="1167"/>
                  </a:lnTo>
                  <a:lnTo>
                    <a:pt x="8044" y="1153"/>
                  </a:lnTo>
                  <a:lnTo>
                    <a:pt x="8040" y="1139"/>
                  </a:lnTo>
                  <a:lnTo>
                    <a:pt x="8035" y="1122"/>
                  </a:lnTo>
                  <a:lnTo>
                    <a:pt x="8031" y="1106"/>
                  </a:lnTo>
                  <a:lnTo>
                    <a:pt x="8028" y="1089"/>
                  </a:lnTo>
                  <a:lnTo>
                    <a:pt x="8025" y="1072"/>
                  </a:lnTo>
                  <a:lnTo>
                    <a:pt x="8022" y="1053"/>
                  </a:lnTo>
                  <a:lnTo>
                    <a:pt x="8021" y="1034"/>
                  </a:lnTo>
                  <a:lnTo>
                    <a:pt x="8019" y="1013"/>
                  </a:lnTo>
                  <a:lnTo>
                    <a:pt x="8019" y="993"/>
                  </a:lnTo>
                  <a:lnTo>
                    <a:pt x="8018" y="971"/>
                  </a:lnTo>
                  <a:lnTo>
                    <a:pt x="8018" y="968"/>
                  </a:lnTo>
                  <a:close/>
                  <a:moveTo>
                    <a:pt x="9774" y="1539"/>
                  </a:moveTo>
                  <a:lnTo>
                    <a:pt x="9774" y="1514"/>
                  </a:lnTo>
                  <a:lnTo>
                    <a:pt x="9776" y="1487"/>
                  </a:lnTo>
                  <a:lnTo>
                    <a:pt x="9777" y="1460"/>
                  </a:lnTo>
                  <a:lnTo>
                    <a:pt x="9779" y="1432"/>
                  </a:lnTo>
                  <a:lnTo>
                    <a:pt x="9781" y="1403"/>
                  </a:lnTo>
                  <a:lnTo>
                    <a:pt x="9783" y="1374"/>
                  </a:lnTo>
                  <a:lnTo>
                    <a:pt x="9786" y="1344"/>
                  </a:lnTo>
                  <a:lnTo>
                    <a:pt x="9791" y="1312"/>
                  </a:lnTo>
                  <a:lnTo>
                    <a:pt x="9795" y="1281"/>
                  </a:lnTo>
                  <a:lnTo>
                    <a:pt x="9799" y="1250"/>
                  </a:lnTo>
                  <a:lnTo>
                    <a:pt x="9805" y="1217"/>
                  </a:lnTo>
                  <a:lnTo>
                    <a:pt x="9811" y="1186"/>
                  </a:lnTo>
                  <a:lnTo>
                    <a:pt x="9819" y="1155"/>
                  </a:lnTo>
                  <a:lnTo>
                    <a:pt x="9826" y="1122"/>
                  </a:lnTo>
                  <a:lnTo>
                    <a:pt x="9835" y="1091"/>
                  </a:lnTo>
                  <a:lnTo>
                    <a:pt x="9845" y="1059"/>
                  </a:lnTo>
                  <a:lnTo>
                    <a:pt x="9857" y="1023"/>
                  </a:lnTo>
                  <a:lnTo>
                    <a:pt x="9870" y="987"/>
                  </a:lnTo>
                  <a:lnTo>
                    <a:pt x="9885" y="953"/>
                  </a:lnTo>
                  <a:lnTo>
                    <a:pt x="9900" y="918"/>
                  </a:lnTo>
                  <a:lnTo>
                    <a:pt x="9917" y="884"/>
                  </a:lnTo>
                  <a:lnTo>
                    <a:pt x="9935" y="849"/>
                  </a:lnTo>
                  <a:lnTo>
                    <a:pt x="9955" y="816"/>
                  </a:lnTo>
                  <a:lnTo>
                    <a:pt x="9975" y="782"/>
                  </a:lnTo>
                  <a:lnTo>
                    <a:pt x="9997" y="749"/>
                  </a:lnTo>
                  <a:lnTo>
                    <a:pt x="10020" y="716"/>
                  </a:lnTo>
                  <a:lnTo>
                    <a:pt x="10045" y="684"/>
                  </a:lnTo>
                  <a:lnTo>
                    <a:pt x="10069" y="653"/>
                  </a:lnTo>
                  <a:lnTo>
                    <a:pt x="10096" y="620"/>
                  </a:lnTo>
                  <a:lnTo>
                    <a:pt x="10124" y="589"/>
                  </a:lnTo>
                  <a:lnTo>
                    <a:pt x="10154" y="559"/>
                  </a:lnTo>
                  <a:lnTo>
                    <a:pt x="10184" y="528"/>
                  </a:lnTo>
                  <a:lnTo>
                    <a:pt x="10200" y="513"/>
                  </a:lnTo>
                  <a:lnTo>
                    <a:pt x="10216" y="498"/>
                  </a:lnTo>
                  <a:lnTo>
                    <a:pt x="10232" y="484"/>
                  </a:lnTo>
                  <a:lnTo>
                    <a:pt x="10250" y="471"/>
                  </a:lnTo>
                  <a:lnTo>
                    <a:pt x="10268" y="458"/>
                  </a:lnTo>
                  <a:lnTo>
                    <a:pt x="10286" y="445"/>
                  </a:lnTo>
                  <a:lnTo>
                    <a:pt x="10305" y="433"/>
                  </a:lnTo>
                  <a:lnTo>
                    <a:pt x="10324" y="421"/>
                  </a:lnTo>
                  <a:lnTo>
                    <a:pt x="10344" y="410"/>
                  </a:lnTo>
                  <a:lnTo>
                    <a:pt x="10364" y="399"/>
                  </a:lnTo>
                  <a:lnTo>
                    <a:pt x="10385" y="388"/>
                  </a:lnTo>
                  <a:lnTo>
                    <a:pt x="10406" y="378"/>
                  </a:lnTo>
                  <a:lnTo>
                    <a:pt x="10428" y="368"/>
                  </a:lnTo>
                  <a:lnTo>
                    <a:pt x="10451" y="360"/>
                  </a:lnTo>
                  <a:lnTo>
                    <a:pt x="10473" y="351"/>
                  </a:lnTo>
                  <a:lnTo>
                    <a:pt x="10497" y="344"/>
                  </a:lnTo>
                  <a:lnTo>
                    <a:pt x="10521" y="335"/>
                  </a:lnTo>
                  <a:lnTo>
                    <a:pt x="10546" y="329"/>
                  </a:lnTo>
                  <a:lnTo>
                    <a:pt x="10571" y="321"/>
                  </a:lnTo>
                  <a:lnTo>
                    <a:pt x="10595" y="316"/>
                  </a:lnTo>
                  <a:lnTo>
                    <a:pt x="10621" y="309"/>
                  </a:lnTo>
                  <a:lnTo>
                    <a:pt x="10648" y="304"/>
                  </a:lnTo>
                  <a:lnTo>
                    <a:pt x="10675" y="299"/>
                  </a:lnTo>
                  <a:lnTo>
                    <a:pt x="10702" y="294"/>
                  </a:lnTo>
                  <a:lnTo>
                    <a:pt x="10760" y="286"/>
                  </a:lnTo>
                  <a:lnTo>
                    <a:pt x="10818" y="281"/>
                  </a:lnTo>
                  <a:lnTo>
                    <a:pt x="10878" y="277"/>
                  </a:lnTo>
                  <a:lnTo>
                    <a:pt x="10941" y="275"/>
                  </a:lnTo>
                  <a:lnTo>
                    <a:pt x="10971" y="275"/>
                  </a:lnTo>
                  <a:lnTo>
                    <a:pt x="11003" y="276"/>
                  </a:lnTo>
                  <a:lnTo>
                    <a:pt x="11035" y="277"/>
                  </a:lnTo>
                  <a:lnTo>
                    <a:pt x="11069" y="279"/>
                  </a:lnTo>
                  <a:lnTo>
                    <a:pt x="11102" y="281"/>
                  </a:lnTo>
                  <a:lnTo>
                    <a:pt x="11137" y="284"/>
                  </a:lnTo>
                  <a:lnTo>
                    <a:pt x="11171" y="289"/>
                  </a:lnTo>
                  <a:lnTo>
                    <a:pt x="11206" y="293"/>
                  </a:lnTo>
                  <a:lnTo>
                    <a:pt x="11231" y="297"/>
                  </a:lnTo>
                  <a:lnTo>
                    <a:pt x="11255" y="302"/>
                  </a:lnTo>
                  <a:lnTo>
                    <a:pt x="11279" y="306"/>
                  </a:lnTo>
                  <a:lnTo>
                    <a:pt x="11303" y="311"/>
                  </a:lnTo>
                  <a:lnTo>
                    <a:pt x="11327" y="318"/>
                  </a:lnTo>
                  <a:lnTo>
                    <a:pt x="11349" y="324"/>
                  </a:lnTo>
                  <a:lnTo>
                    <a:pt x="11373" y="332"/>
                  </a:lnTo>
                  <a:lnTo>
                    <a:pt x="11396" y="339"/>
                  </a:lnTo>
                  <a:lnTo>
                    <a:pt x="11419" y="347"/>
                  </a:lnTo>
                  <a:lnTo>
                    <a:pt x="11440" y="356"/>
                  </a:lnTo>
                  <a:lnTo>
                    <a:pt x="11463" y="365"/>
                  </a:lnTo>
                  <a:lnTo>
                    <a:pt x="11484" y="375"/>
                  </a:lnTo>
                  <a:lnTo>
                    <a:pt x="11506" y="386"/>
                  </a:lnTo>
                  <a:lnTo>
                    <a:pt x="11528" y="397"/>
                  </a:lnTo>
                  <a:lnTo>
                    <a:pt x="11549" y="408"/>
                  </a:lnTo>
                  <a:lnTo>
                    <a:pt x="11570" y="420"/>
                  </a:lnTo>
                  <a:lnTo>
                    <a:pt x="11590" y="433"/>
                  </a:lnTo>
                  <a:lnTo>
                    <a:pt x="11609" y="446"/>
                  </a:lnTo>
                  <a:lnTo>
                    <a:pt x="11626" y="461"/>
                  </a:lnTo>
                  <a:lnTo>
                    <a:pt x="11642" y="478"/>
                  </a:lnTo>
                  <a:lnTo>
                    <a:pt x="11657" y="494"/>
                  </a:lnTo>
                  <a:lnTo>
                    <a:pt x="11671" y="512"/>
                  </a:lnTo>
                  <a:lnTo>
                    <a:pt x="11683" y="530"/>
                  </a:lnTo>
                  <a:lnTo>
                    <a:pt x="11694" y="550"/>
                  </a:lnTo>
                  <a:lnTo>
                    <a:pt x="11704" y="570"/>
                  </a:lnTo>
                  <a:lnTo>
                    <a:pt x="11712" y="592"/>
                  </a:lnTo>
                  <a:lnTo>
                    <a:pt x="11720" y="615"/>
                  </a:lnTo>
                  <a:lnTo>
                    <a:pt x="11725" y="638"/>
                  </a:lnTo>
                  <a:lnTo>
                    <a:pt x="11730" y="663"/>
                  </a:lnTo>
                  <a:lnTo>
                    <a:pt x="11733" y="688"/>
                  </a:lnTo>
                  <a:lnTo>
                    <a:pt x="11735" y="715"/>
                  </a:lnTo>
                  <a:lnTo>
                    <a:pt x="11736" y="742"/>
                  </a:lnTo>
                  <a:lnTo>
                    <a:pt x="11736" y="759"/>
                  </a:lnTo>
                  <a:lnTo>
                    <a:pt x="11735" y="777"/>
                  </a:lnTo>
                  <a:lnTo>
                    <a:pt x="11734" y="794"/>
                  </a:lnTo>
                  <a:lnTo>
                    <a:pt x="11732" y="812"/>
                  </a:lnTo>
                  <a:lnTo>
                    <a:pt x="11730" y="831"/>
                  </a:lnTo>
                  <a:lnTo>
                    <a:pt x="11726" y="849"/>
                  </a:lnTo>
                  <a:lnTo>
                    <a:pt x="11723" y="869"/>
                  </a:lnTo>
                  <a:lnTo>
                    <a:pt x="11718" y="888"/>
                  </a:lnTo>
                  <a:lnTo>
                    <a:pt x="11146" y="885"/>
                  </a:lnTo>
                  <a:lnTo>
                    <a:pt x="11148" y="872"/>
                  </a:lnTo>
                  <a:lnTo>
                    <a:pt x="11151" y="858"/>
                  </a:lnTo>
                  <a:lnTo>
                    <a:pt x="11151" y="845"/>
                  </a:lnTo>
                  <a:lnTo>
                    <a:pt x="11152" y="833"/>
                  </a:lnTo>
                  <a:lnTo>
                    <a:pt x="11151" y="810"/>
                  </a:lnTo>
                  <a:lnTo>
                    <a:pt x="11148" y="790"/>
                  </a:lnTo>
                  <a:lnTo>
                    <a:pt x="11144" y="770"/>
                  </a:lnTo>
                  <a:lnTo>
                    <a:pt x="11138" y="752"/>
                  </a:lnTo>
                  <a:lnTo>
                    <a:pt x="11134" y="743"/>
                  </a:lnTo>
                  <a:lnTo>
                    <a:pt x="11131" y="736"/>
                  </a:lnTo>
                  <a:lnTo>
                    <a:pt x="11126" y="728"/>
                  </a:lnTo>
                  <a:lnTo>
                    <a:pt x="11121" y="721"/>
                  </a:lnTo>
                  <a:lnTo>
                    <a:pt x="11116" y="714"/>
                  </a:lnTo>
                  <a:lnTo>
                    <a:pt x="11111" y="708"/>
                  </a:lnTo>
                  <a:lnTo>
                    <a:pt x="11104" y="701"/>
                  </a:lnTo>
                  <a:lnTo>
                    <a:pt x="11098" y="696"/>
                  </a:lnTo>
                  <a:lnTo>
                    <a:pt x="11085" y="685"/>
                  </a:lnTo>
                  <a:lnTo>
                    <a:pt x="11071" y="675"/>
                  </a:lnTo>
                  <a:lnTo>
                    <a:pt x="11057" y="667"/>
                  </a:lnTo>
                  <a:lnTo>
                    <a:pt x="11043" y="658"/>
                  </a:lnTo>
                  <a:lnTo>
                    <a:pt x="11029" y="651"/>
                  </a:lnTo>
                  <a:lnTo>
                    <a:pt x="11013" y="645"/>
                  </a:lnTo>
                  <a:lnTo>
                    <a:pt x="10998" y="640"/>
                  </a:lnTo>
                  <a:lnTo>
                    <a:pt x="10982" y="635"/>
                  </a:lnTo>
                  <a:lnTo>
                    <a:pt x="10966" y="632"/>
                  </a:lnTo>
                  <a:lnTo>
                    <a:pt x="10950" y="629"/>
                  </a:lnTo>
                  <a:lnTo>
                    <a:pt x="10932" y="627"/>
                  </a:lnTo>
                  <a:lnTo>
                    <a:pt x="10916" y="626"/>
                  </a:lnTo>
                  <a:lnTo>
                    <a:pt x="10901" y="624"/>
                  </a:lnTo>
                  <a:lnTo>
                    <a:pt x="10886" y="623"/>
                  </a:lnTo>
                  <a:lnTo>
                    <a:pt x="10873" y="623"/>
                  </a:lnTo>
                  <a:lnTo>
                    <a:pt x="10860" y="622"/>
                  </a:lnTo>
                  <a:lnTo>
                    <a:pt x="10849" y="623"/>
                  </a:lnTo>
                  <a:lnTo>
                    <a:pt x="10837" y="623"/>
                  </a:lnTo>
                  <a:lnTo>
                    <a:pt x="10826" y="624"/>
                  </a:lnTo>
                  <a:lnTo>
                    <a:pt x="10814" y="627"/>
                  </a:lnTo>
                  <a:lnTo>
                    <a:pt x="10802" y="629"/>
                  </a:lnTo>
                  <a:lnTo>
                    <a:pt x="10790" y="631"/>
                  </a:lnTo>
                  <a:lnTo>
                    <a:pt x="10779" y="633"/>
                  </a:lnTo>
                  <a:lnTo>
                    <a:pt x="10767" y="635"/>
                  </a:lnTo>
                  <a:lnTo>
                    <a:pt x="10752" y="641"/>
                  </a:lnTo>
                  <a:lnTo>
                    <a:pt x="10738" y="646"/>
                  </a:lnTo>
                  <a:lnTo>
                    <a:pt x="10724" y="653"/>
                  </a:lnTo>
                  <a:lnTo>
                    <a:pt x="10709" y="660"/>
                  </a:lnTo>
                  <a:lnTo>
                    <a:pt x="10695" y="669"/>
                  </a:lnTo>
                  <a:lnTo>
                    <a:pt x="10681" y="677"/>
                  </a:lnTo>
                  <a:lnTo>
                    <a:pt x="10667" y="688"/>
                  </a:lnTo>
                  <a:lnTo>
                    <a:pt x="10652" y="698"/>
                  </a:lnTo>
                  <a:lnTo>
                    <a:pt x="10638" y="710"/>
                  </a:lnTo>
                  <a:lnTo>
                    <a:pt x="10624" y="723"/>
                  </a:lnTo>
                  <a:lnTo>
                    <a:pt x="10609" y="736"/>
                  </a:lnTo>
                  <a:lnTo>
                    <a:pt x="10597" y="750"/>
                  </a:lnTo>
                  <a:lnTo>
                    <a:pt x="10582" y="764"/>
                  </a:lnTo>
                  <a:lnTo>
                    <a:pt x="10568" y="780"/>
                  </a:lnTo>
                  <a:lnTo>
                    <a:pt x="10554" y="796"/>
                  </a:lnTo>
                  <a:lnTo>
                    <a:pt x="10541" y="813"/>
                  </a:lnTo>
                  <a:lnTo>
                    <a:pt x="10527" y="832"/>
                  </a:lnTo>
                  <a:lnTo>
                    <a:pt x="10514" y="851"/>
                  </a:lnTo>
                  <a:lnTo>
                    <a:pt x="10501" y="872"/>
                  </a:lnTo>
                  <a:lnTo>
                    <a:pt x="10490" y="893"/>
                  </a:lnTo>
                  <a:lnTo>
                    <a:pt x="10478" y="916"/>
                  </a:lnTo>
                  <a:lnTo>
                    <a:pt x="10466" y="940"/>
                  </a:lnTo>
                  <a:lnTo>
                    <a:pt x="10455" y="964"/>
                  </a:lnTo>
                  <a:lnTo>
                    <a:pt x="10443" y="989"/>
                  </a:lnTo>
                  <a:lnTo>
                    <a:pt x="10433" y="1016"/>
                  </a:lnTo>
                  <a:lnTo>
                    <a:pt x="10423" y="1045"/>
                  </a:lnTo>
                  <a:lnTo>
                    <a:pt x="10413" y="1074"/>
                  </a:lnTo>
                  <a:lnTo>
                    <a:pt x="10403" y="1104"/>
                  </a:lnTo>
                  <a:lnTo>
                    <a:pt x="10395" y="1135"/>
                  </a:lnTo>
                  <a:lnTo>
                    <a:pt x="10386" y="1168"/>
                  </a:lnTo>
                  <a:lnTo>
                    <a:pt x="10377" y="1201"/>
                  </a:lnTo>
                  <a:lnTo>
                    <a:pt x="10370" y="1236"/>
                  </a:lnTo>
                  <a:lnTo>
                    <a:pt x="10368" y="1248"/>
                  </a:lnTo>
                  <a:lnTo>
                    <a:pt x="10364" y="1259"/>
                  </a:lnTo>
                  <a:lnTo>
                    <a:pt x="10362" y="1270"/>
                  </a:lnTo>
                  <a:lnTo>
                    <a:pt x="10360" y="1282"/>
                  </a:lnTo>
                  <a:lnTo>
                    <a:pt x="10359" y="1294"/>
                  </a:lnTo>
                  <a:lnTo>
                    <a:pt x="10357" y="1306"/>
                  </a:lnTo>
                  <a:lnTo>
                    <a:pt x="10356" y="1318"/>
                  </a:lnTo>
                  <a:lnTo>
                    <a:pt x="10353" y="1330"/>
                  </a:lnTo>
                  <a:lnTo>
                    <a:pt x="10350" y="1353"/>
                  </a:lnTo>
                  <a:lnTo>
                    <a:pt x="10347" y="1378"/>
                  </a:lnTo>
                  <a:lnTo>
                    <a:pt x="10345" y="1402"/>
                  </a:lnTo>
                  <a:lnTo>
                    <a:pt x="10343" y="1426"/>
                  </a:lnTo>
                  <a:lnTo>
                    <a:pt x="10340" y="1448"/>
                  </a:lnTo>
                  <a:lnTo>
                    <a:pt x="10339" y="1471"/>
                  </a:lnTo>
                  <a:lnTo>
                    <a:pt x="10338" y="1494"/>
                  </a:lnTo>
                  <a:lnTo>
                    <a:pt x="10338" y="1517"/>
                  </a:lnTo>
                  <a:lnTo>
                    <a:pt x="10339" y="1552"/>
                  </a:lnTo>
                  <a:lnTo>
                    <a:pt x="10342" y="1588"/>
                  </a:lnTo>
                  <a:lnTo>
                    <a:pt x="10347" y="1621"/>
                  </a:lnTo>
                  <a:lnTo>
                    <a:pt x="10353" y="1654"/>
                  </a:lnTo>
                  <a:lnTo>
                    <a:pt x="10361" y="1684"/>
                  </a:lnTo>
                  <a:lnTo>
                    <a:pt x="10371" y="1713"/>
                  </a:lnTo>
                  <a:lnTo>
                    <a:pt x="10377" y="1727"/>
                  </a:lnTo>
                  <a:lnTo>
                    <a:pt x="10383" y="1741"/>
                  </a:lnTo>
                  <a:lnTo>
                    <a:pt x="10390" y="1755"/>
                  </a:lnTo>
                  <a:lnTo>
                    <a:pt x="10397" y="1768"/>
                  </a:lnTo>
                  <a:lnTo>
                    <a:pt x="10404" y="1781"/>
                  </a:lnTo>
                  <a:lnTo>
                    <a:pt x="10413" y="1793"/>
                  </a:lnTo>
                  <a:lnTo>
                    <a:pt x="10423" y="1804"/>
                  </a:lnTo>
                  <a:lnTo>
                    <a:pt x="10432" y="1814"/>
                  </a:lnTo>
                  <a:lnTo>
                    <a:pt x="10443" y="1823"/>
                  </a:lnTo>
                  <a:lnTo>
                    <a:pt x="10455" y="1832"/>
                  </a:lnTo>
                  <a:lnTo>
                    <a:pt x="10468" y="1839"/>
                  </a:lnTo>
                  <a:lnTo>
                    <a:pt x="10481" y="1846"/>
                  </a:lnTo>
                  <a:lnTo>
                    <a:pt x="10495" y="1852"/>
                  </a:lnTo>
                  <a:lnTo>
                    <a:pt x="10510" y="1858"/>
                  </a:lnTo>
                  <a:lnTo>
                    <a:pt x="10525" y="1862"/>
                  </a:lnTo>
                  <a:lnTo>
                    <a:pt x="10542" y="1865"/>
                  </a:lnTo>
                  <a:lnTo>
                    <a:pt x="10560" y="1869"/>
                  </a:lnTo>
                  <a:lnTo>
                    <a:pt x="10578" y="1871"/>
                  </a:lnTo>
                  <a:lnTo>
                    <a:pt x="10597" y="1872"/>
                  </a:lnTo>
                  <a:lnTo>
                    <a:pt x="10616" y="1872"/>
                  </a:lnTo>
                  <a:lnTo>
                    <a:pt x="10630" y="1872"/>
                  </a:lnTo>
                  <a:lnTo>
                    <a:pt x="10645" y="1872"/>
                  </a:lnTo>
                  <a:lnTo>
                    <a:pt x="10660" y="1872"/>
                  </a:lnTo>
                  <a:lnTo>
                    <a:pt x="10676" y="1870"/>
                  </a:lnTo>
                  <a:lnTo>
                    <a:pt x="10689" y="1869"/>
                  </a:lnTo>
                  <a:lnTo>
                    <a:pt x="10702" y="1868"/>
                  </a:lnTo>
                  <a:lnTo>
                    <a:pt x="10715" y="1865"/>
                  </a:lnTo>
                  <a:lnTo>
                    <a:pt x="10729" y="1863"/>
                  </a:lnTo>
                  <a:lnTo>
                    <a:pt x="10743" y="1859"/>
                  </a:lnTo>
                  <a:lnTo>
                    <a:pt x="10757" y="1855"/>
                  </a:lnTo>
                  <a:lnTo>
                    <a:pt x="10773" y="1849"/>
                  </a:lnTo>
                  <a:lnTo>
                    <a:pt x="10788" y="1844"/>
                  </a:lnTo>
                  <a:lnTo>
                    <a:pt x="10806" y="1834"/>
                  </a:lnTo>
                  <a:lnTo>
                    <a:pt x="10824" y="1824"/>
                  </a:lnTo>
                  <a:lnTo>
                    <a:pt x="10843" y="1814"/>
                  </a:lnTo>
                  <a:lnTo>
                    <a:pt x="10860" y="1801"/>
                  </a:lnTo>
                  <a:lnTo>
                    <a:pt x="10878" y="1788"/>
                  </a:lnTo>
                  <a:lnTo>
                    <a:pt x="10895" y="1774"/>
                  </a:lnTo>
                  <a:lnTo>
                    <a:pt x="10912" y="1757"/>
                  </a:lnTo>
                  <a:lnTo>
                    <a:pt x="10928" y="1741"/>
                  </a:lnTo>
                  <a:lnTo>
                    <a:pt x="10943" y="1724"/>
                  </a:lnTo>
                  <a:lnTo>
                    <a:pt x="10957" y="1706"/>
                  </a:lnTo>
                  <a:lnTo>
                    <a:pt x="10969" y="1686"/>
                  </a:lnTo>
                  <a:lnTo>
                    <a:pt x="10979" y="1668"/>
                  </a:lnTo>
                  <a:lnTo>
                    <a:pt x="10988" y="1647"/>
                  </a:lnTo>
                  <a:lnTo>
                    <a:pt x="10995" y="1627"/>
                  </a:lnTo>
                  <a:lnTo>
                    <a:pt x="11001" y="1605"/>
                  </a:lnTo>
                  <a:lnTo>
                    <a:pt x="11004" y="1583"/>
                  </a:lnTo>
                  <a:lnTo>
                    <a:pt x="11555" y="1581"/>
                  </a:lnTo>
                  <a:lnTo>
                    <a:pt x="11557" y="1589"/>
                  </a:lnTo>
                  <a:lnTo>
                    <a:pt x="11558" y="1595"/>
                  </a:lnTo>
                  <a:lnTo>
                    <a:pt x="11559" y="1602"/>
                  </a:lnTo>
                  <a:lnTo>
                    <a:pt x="11559" y="1609"/>
                  </a:lnTo>
                  <a:lnTo>
                    <a:pt x="11559" y="1622"/>
                  </a:lnTo>
                  <a:lnTo>
                    <a:pt x="11557" y="1635"/>
                  </a:lnTo>
                  <a:lnTo>
                    <a:pt x="11555" y="1649"/>
                  </a:lnTo>
                  <a:lnTo>
                    <a:pt x="11551" y="1666"/>
                  </a:lnTo>
                  <a:lnTo>
                    <a:pt x="11546" y="1683"/>
                  </a:lnTo>
                  <a:lnTo>
                    <a:pt x="11541" y="1700"/>
                  </a:lnTo>
                  <a:lnTo>
                    <a:pt x="11533" y="1720"/>
                  </a:lnTo>
                  <a:lnTo>
                    <a:pt x="11525" y="1740"/>
                  </a:lnTo>
                  <a:lnTo>
                    <a:pt x="11517" y="1761"/>
                  </a:lnTo>
                  <a:lnTo>
                    <a:pt x="11506" y="1781"/>
                  </a:lnTo>
                  <a:lnTo>
                    <a:pt x="11494" y="1803"/>
                  </a:lnTo>
                  <a:lnTo>
                    <a:pt x="11481" y="1824"/>
                  </a:lnTo>
                  <a:lnTo>
                    <a:pt x="11467" y="1847"/>
                  </a:lnTo>
                  <a:lnTo>
                    <a:pt x="11452" y="1869"/>
                  </a:lnTo>
                  <a:lnTo>
                    <a:pt x="11435" y="1891"/>
                  </a:lnTo>
                  <a:lnTo>
                    <a:pt x="11416" y="1914"/>
                  </a:lnTo>
                  <a:lnTo>
                    <a:pt x="11402" y="1930"/>
                  </a:lnTo>
                  <a:lnTo>
                    <a:pt x="11387" y="1945"/>
                  </a:lnTo>
                  <a:lnTo>
                    <a:pt x="11372" y="1961"/>
                  </a:lnTo>
                  <a:lnTo>
                    <a:pt x="11356" y="1977"/>
                  </a:lnTo>
                  <a:lnTo>
                    <a:pt x="11339" y="1993"/>
                  </a:lnTo>
                  <a:lnTo>
                    <a:pt x="11321" y="2008"/>
                  </a:lnTo>
                  <a:lnTo>
                    <a:pt x="11303" y="2023"/>
                  </a:lnTo>
                  <a:lnTo>
                    <a:pt x="11284" y="2038"/>
                  </a:lnTo>
                  <a:lnTo>
                    <a:pt x="11264" y="2052"/>
                  </a:lnTo>
                  <a:lnTo>
                    <a:pt x="11244" y="2067"/>
                  </a:lnTo>
                  <a:lnTo>
                    <a:pt x="11222" y="2081"/>
                  </a:lnTo>
                  <a:lnTo>
                    <a:pt x="11199" y="2095"/>
                  </a:lnTo>
                  <a:lnTo>
                    <a:pt x="11153" y="2123"/>
                  </a:lnTo>
                  <a:lnTo>
                    <a:pt x="11103" y="2150"/>
                  </a:lnTo>
                  <a:lnTo>
                    <a:pt x="11077" y="2162"/>
                  </a:lnTo>
                  <a:lnTo>
                    <a:pt x="11050" y="2175"/>
                  </a:lnTo>
                  <a:lnTo>
                    <a:pt x="11023" y="2186"/>
                  </a:lnTo>
                  <a:lnTo>
                    <a:pt x="10994" y="2197"/>
                  </a:lnTo>
                  <a:lnTo>
                    <a:pt x="10965" y="2207"/>
                  </a:lnTo>
                  <a:lnTo>
                    <a:pt x="10934" y="2215"/>
                  </a:lnTo>
                  <a:lnTo>
                    <a:pt x="10902" y="2223"/>
                  </a:lnTo>
                  <a:lnTo>
                    <a:pt x="10870" y="2229"/>
                  </a:lnTo>
                  <a:lnTo>
                    <a:pt x="10836" y="2236"/>
                  </a:lnTo>
                  <a:lnTo>
                    <a:pt x="10803" y="2241"/>
                  </a:lnTo>
                  <a:lnTo>
                    <a:pt x="10767" y="2247"/>
                  </a:lnTo>
                  <a:lnTo>
                    <a:pt x="10732" y="2250"/>
                  </a:lnTo>
                  <a:lnTo>
                    <a:pt x="10694" y="2253"/>
                  </a:lnTo>
                  <a:lnTo>
                    <a:pt x="10656" y="2255"/>
                  </a:lnTo>
                  <a:lnTo>
                    <a:pt x="10617" y="2256"/>
                  </a:lnTo>
                  <a:lnTo>
                    <a:pt x="10577" y="2256"/>
                  </a:lnTo>
                  <a:lnTo>
                    <a:pt x="10567" y="2256"/>
                  </a:lnTo>
                  <a:lnTo>
                    <a:pt x="10557" y="2256"/>
                  </a:lnTo>
                  <a:lnTo>
                    <a:pt x="10546" y="2256"/>
                  </a:lnTo>
                  <a:lnTo>
                    <a:pt x="10533" y="2256"/>
                  </a:lnTo>
                  <a:lnTo>
                    <a:pt x="10480" y="2256"/>
                  </a:lnTo>
                  <a:lnTo>
                    <a:pt x="10429" y="2254"/>
                  </a:lnTo>
                  <a:lnTo>
                    <a:pt x="10379" y="2250"/>
                  </a:lnTo>
                  <a:lnTo>
                    <a:pt x="10333" y="2246"/>
                  </a:lnTo>
                  <a:lnTo>
                    <a:pt x="10289" y="2239"/>
                  </a:lnTo>
                  <a:lnTo>
                    <a:pt x="10247" y="2231"/>
                  </a:lnTo>
                  <a:lnTo>
                    <a:pt x="10207" y="2222"/>
                  </a:lnTo>
                  <a:lnTo>
                    <a:pt x="10169" y="2212"/>
                  </a:lnTo>
                  <a:lnTo>
                    <a:pt x="10133" y="2200"/>
                  </a:lnTo>
                  <a:lnTo>
                    <a:pt x="10101" y="2186"/>
                  </a:lnTo>
                  <a:lnTo>
                    <a:pt x="10084" y="2180"/>
                  </a:lnTo>
                  <a:lnTo>
                    <a:pt x="10069" y="2172"/>
                  </a:lnTo>
                  <a:lnTo>
                    <a:pt x="10055" y="2163"/>
                  </a:lnTo>
                  <a:lnTo>
                    <a:pt x="10041" y="2156"/>
                  </a:lnTo>
                  <a:lnTo>
                    <a:pt x="10027" y="2147"/>
                  </a:lnTo>
                  <a:lnTo>
                    <a:pt x="10014" y="2139"/>
                  </a:lnTo>
                  <a:lnTo>
                    <a:pt x="10002" y="2129"/>
                  </a:lnTo>
                  <a:lnTo>
                    <a:pt x="9991" y="2119"/>
                  </a:lnTo>
                  <a:lnTo>
                    <a:pt x="9979" y="2109"/>
                  </a:lnTo>
                  <a:lnTo>
                    <a:pt x="9968" y="2099"/>
                  </a:lnTo>
                  <a:lnTo>
                    <a:pt x="9958" y="2088"/>
                  </a:lnTo>
                  <a:lnTo>
                    <a:pt x="9948" y="2077"/>
                  </a:lnTo>
                  <a:lnTo>
                    <a:pt x="9931" y="2054"/>
                  </a:lnTo>
                  <a:lnTo>
                    <a:pt x="9914" y="2032"/>
                  </a:lnTo>
                  <a:lnTo>
                    <a:pt x="9898" y="2009"/>
                  </a:lnTo>
                  <a:lnTo>
                    <a:pt x="9882" y="1985"/>
                  </a:lnTo>
                  <a:lnTo>
                    <a:pt x="9868" y="1961"/>
                  </a:lnTo>
                  <a:lnTo>
                    <a:pt x="9855" y="1938"/>
                  </a:lnTo>
                  <a:lnTo>
                    <a:pt x="9844" y="1913"/>
                  </a:lnTo>
                  <a:lnTo>
                    <a:pt x="9833" y="1888"/>
                  </a:lnTo>
                  <a:lnTo>
                    <a:pt x="9822" y="1863"/>
                  </a:lnTo>
                  <a:lnTo>
                    <a:pt x="9813" y="1838"/>
                  </a:lnTo>
                  <a:lnTo>
                    <a:pt x="9806" y="1812"/>
                  </a:lnTo>
                  <a:lnTo>
                    <a:pt x="9798" y="1787"/>
                  </a:lnTo>
                  <a:lnTo>
                    <a:pt x="9792" y="1761"/>
                  </a:lnTo>
                  <a:lnTo>
                    <a:pt x="9787" y="1734"/>
                  </a:lnTo>
                  <a:lnTo>
                    <a:pt x="9783" y="1707"/>
                  </a:lnTo>
                  <a:lnTo>
                    <a:pt x="9780" y="1680"/>
                  </a:lnTo>
                  <a:lnTo>
                    <a:pt x="9779" y="1663"/>
                  </a:lnTo>
                  <a:lnTo>
                    <a:pt x="9778" y="1646"/>
                  </a:lnTo>
                  <a:lnTo>
                    <a:pt x="9777" y="1629"/>
                  </a:lnTo>
                  <a:lnTo>
                    <a:pt x="9776" y="1610"/>
                  </a:lnTo>
                  <a:lnTo>
                    <a:pt x="9776" y="1593"/>
                  </a:lnTo>
                  <a:lnTo>
                    <a:pt x="9774" y="1576"/>
                  </a:lnTo>
                  <a:lnTo>
                    <a:pt x="9774" y="1559"/>
                  </a:lnTo>
                  <a:lnTo>
                    <a:pt x="9774" y="1542"/>
                  </a:lnTo>
                  <a:lnTo>
                    <a:pt x="9774" y="1539"/>
                  </a:lnTo>
                  <a:close/>
                  <a:moveTo>
                    <a:pt x="0" y="0"/>
                  </a:moveTo>
                  <a:lnTo>
                    <a:pt x="2708" y="0"/>
                  </a:lnTo>
                  <a:lnTo>
                    <a:pt x="2708" y="2549"/>
                  </a:lnTo>
                  <a:lnTo>
                    <a:pt x="0" y="2549"/>
                  </a:lnTo>
                  <a:lnTo>
                    <a:pt x="0" y="0"/>
                  </a:lnTo>
                  <a:close/>
                  <a:moveTo>
                    <a:pt x="318" y="2175"/>
                  </a:moveTo>
                  <a:lnTo>
                    <a:pt x="2389" y="2175"/>
                  </a:lnTo>
                  <a:lnTo>
                    <a:pt x="2389" y="2230"/>
                  </a:lnTo>
                  <a:lnTo>
                    <a:pt x="318" y="2230"/>
                  </a:lnTo>
                  <a:lnTo>
                    <a:pt x="318" y="2175"/>
                  </a:lnTo>
                  <a:close/>
                  <a:moveTo>
                    <a:pt x="318" y="1804"/>
                  </a:moveTo>
                  <a:lnTo>
                    <a:pt x="2389" y="1804"/>
                  </a:lnTo>
                  <a:lnTo>
                    <a:pt x="2389" y="1859"/>
                  </a:lnTo>
                  <a:lnTo>
                    <a:pt x="318" y="1859"/>
                  </a:lnTo>
                  <a:lnTo>
                    <a:pt x="318" y="1804"/>
                  </a:lnTo>
                  <a:close/>
                  <a:moveTo>
                    <a:pt x="318" y="1432"/>
                  </a:moveTo>
                  <a:lnTo>
                    <a:pt x="2389" y="1432"/>
                  </a:lnTo>
                  <a:lnTo>
                    <a:pt x="2389" y="1487"/>
                  </a:lnTo>
                  <a:lnTo>
                    <a:pt x="318" y="1487"/>
                  </a:lnTo>
                  <a:lnTo>
                    <a:pt x="318" y="1432"/>
                  </a:lnTo>
                  <a:close/>
                  <a:moveTo>
                    <a:pt x="318" y="1061"/>
                  </a:moveTo>
                  <a:lnTo>
                    <a:pt x="2389" y="1061"/>
                  </a:lnTo>
                  <a:lnTo>
                    <a:pt x="2389" y="1117"/>
                  </a:lnTo>
                  <a:lnTo>
                    <a:pt x="318" y="1117"/>
                  </a:lnTo>
                  <a:lnTo>
                    <a:pt x="318" y="1061"/>
                  </a:lnTo>
                  <a:close/>
                  <a:moveTo>
                    <a:pt x="318" y="690"/>
                  </a:moveTo>
                  <a:lnTo>
                    <a:pt x="2389" y="690"/>
                  </a:lnTo>
                  <a:lnTo>
                    <a:pt x="2389" y="745"/>
                  </a:lnTo>
                  <a:lnTo>
                    <a:pt x="318" y="745"/>
                  </a:lnTo>
                  <a:lnTo>
                    <a:pt x="318" y="690"/>
                  </a:lnTo>
                  <a:close/>
                  <a:moveTo>
                    <a:pt x="318" y="319"/>
                  </a:moveTo>
                  <a:lnTo>
                    <a:pt x="2389" y="319"/>
                  </a:lnTo>
                  <a:lnTo>
                    <a:pt x="2389" y="374"/>
                  </a:lnTo>
                  <a:lnTo>
                    <a:pt x="318" y="374"/>
                  </a:lnTo>
                  <a:lnTo>
                    <a:pt x="318" y="319"/>
                  </a:lnTo>
                  <a:close/>
                  <a:moveTo>
                    <a:pt x="839" y="654"/>
                  </a:moveTo>
                  <a:lnTo>
                    <a:pt x="890" y="411"/>
                  </a:lnTo>
                  <a:lnTo>
                    <a:pt x="1060" y="411"/>
                  </a:lnTo>
                  <a:lnTo>
                    <a:pt x="1053" y="458"/>
                  </a:lnTo>
                  <a:lnTo>
                    <a:pt x="948" y="458"/>
                  </a:lnTo>
                  <a:lnTo>
                    <a:pt x="937" y="511"/>
                  </a:lnTo>
                  <a:lnTo>
                    <a:pt x="1034" y="511"/>
                  </a:lnTo>
                  <a:lnTo>
                    <a:pt x="1024" y="561"/>
                  </a:lnTo>
                  <a:lnTo>
                    <a:pt x="926" y="561"/>
                  </a:lnTo>
                  <a:lnTo>
                    <a:pt x="908" y="654"/>
                  </a:lnTo>
                  <a:lnTo>
                    <a:pt x="839" y="654"/>
                  </a:lnTo>
                  <a:close/>
                  <a:moveTo>
                    <a:pt x="1042" y="654"/>
                  </a:moveTo>
                  <a:lnTo>
                    <a:pt x="1095" y="411"/>
                  </a:lnTo>
                  <a:lnTo>
                    <a:pt x="1164" y="411"/>
                  </a:lnTo>
                  <a:lnTo>
                    <a:pt x="1113" y="654"/>
                  </a:lnTo>
                  <a:lnTo>
                    <a:pt x="1042" y="654"/>
                  </a:lnTo>
                  <a:close/>
                  <a:moveTo>
                    <a:pt x="1150" y="654"/>
                  </a:moveTo>
                  <a:lnTo>
                    <a:pt x="1201" y="411"/>
                  </a:lnTo>
                  <a:lnTo>
                    <a:pt x="1388" y="411"/>
                  </a:lnTo>
                  <a:lnTo>
                    <a:pt x="1377" y="458"/>
                  </a:lnTo>
                  <a:lnTo>
                    <a:pt x="1261" y="458"/>
                  </a:lnTo>
                  <a:lnTo>
                    <a:pt x="1251" y="506"/>
                  </a:lnTo>
                  <a:lnTo>
                    <a:pt x="1359" y="506"/>
                  </a:lnTo>
                  <a:lnTo>
                    <a:pt x="1349" y="555"/>
                  </a:lnTo>
                  <a:lnTo>
                    <a:pt x="1241" y="555"/>
                  </a:lnTo>
                  <a:lnTo>
                    <a:pt x="1230" y="603"/>
                  </a:lnTo>
                  <a:lnTo>
                    <a:pt x="1349" y="603"/>
                  </a:lnTo>
                  <a:lnTo>
                    <a:pt x="1338" y="654"/>
                  </a:lnTo>
                  <a:lnTo>
                    <a:pt x="1150" y="654"/>
                  </a:lnTo>
                  <a:close/>
                  <a:moveTo>
                    <a:pt x="1406" y="493"/>
                  </a:moveTo>
                  <a:lnTo>
                    <a:pt x="1408" y="482"/>
                  </a:lnTo>
                  <a:lnTo>
                    <a:pt x="1410" y="471"/>
                  </a:lnTo>
                  <a:lnTo>
                    <a:pt x="1414" y="462"/>
                  </a:lnTo>
                  <a:lnTo>
                    <a:pt x="1418" y="454"/>
                  </a:lnTo>
                  <a:lnTo>
                    <a:pt x="1423" y="445"/>
                  </a:lnTo>
                  <a:lnTo>
                    <a:pt x="1430" y="439"/>
                  </a:lnTo>
                  <a:lnTo>
                    <a:pt x="1436" y="432"/>
                  </a:lnTo>
                  <a:lnTo>
                    <a:pt x="1445" y="427"/>
                  </a:lnTo>
                  <a:lnTo>
                    <a:pt x="1454" y="421"/>
                  </a:lnTo>
                  <a:lnTo>
                    <a:pt x="1463" y="417"/>
                  </a:lnTo>
                  <a:lnTo>
                    <a:pt x="1473" y="414"/>
                  </a:lnTo>
                  <a:lnTo>
                    <a:pt x="1483" y="411"/>
                  </a:lnTo>
                  <a:lnTo>
                    <a:pt x="1494" y="408"/>
                  </a:lnTo>
                  <a:lnTo>
                    <a:pt x="1504" y="407"/>
                  </a:lnTo>
                  <a:lnTo>
                    <a:pt x="1516" y="406"/>
                  </a:lnTo>
                  <a:lnTo>
                    <a:pt x="1528" y="406"/>
                  </a:lnTo>
                  <a:lnTo>
                    <a:pt x="1531" y="406"/>
                  </a:lnTo>
                  <a:lnTo>
                    <a:pt x="1536" y="406"/>
                  </a:lnTo>
                  <a:lnTo>
                    <a:pt x="1540" y="406"/>
                  </a:lnTo>
                  <a:lnTo>
                    <a:pt x="1544" y="406"/>
                  </a:lnTo>
                  <a:lnTo>
                    <a:pt x="1556" y="408"/>
                  </a:lnTo>
                  <a:lnTo>
                    <a:pt x="1569" y="411"/>
                  </a:lnTo>
                  <a:lnTo>
                    <a:pt x="1580" y="415"/>
                  </a:lnTo>
                  <a:lnTo>
                    <a:pt x="1591" y="420"/>
                  </a:lnTo>
                  <a:lnTo>
                    <a:pt x="1596" y="424"/>
                  </a:lnTo>
                  <a:lnTo>
                    <a:pt x="1600" y="427"/>
                  </a:lnTo>
                  <a:lnTo>
                    <a:pt x="1605" y="431"/>
                  </a:lnTo>
                  <a:lnTo>
                    <a:pt x="1607" y="437"/>
                  </a:lnTo>
                  <a:lnTo>
                    <a:pt x="1610" y="441"/>
                  </a:lnTo>
                  <a:lnTo>
                    <a:pt x="1611" y="447"/>
                  </a:lnTo>
                  <a:lnTo>
                    <a:pt x="1612" y="454"/>
                  </a:lnTo>
                  <a:lnTo>
                    <a:pt x="1613" y="460"/>
                  </a:lnTo>
                  <a:lnTo>
                    <a:pt x="1612" y="467"/>
                  </a:lnTo>
                  <a:lnTo>
                    <a:pt x="1612" y="472"/>
                  </a:lnTo>
                  <a:lnTo>
                    <a:pt x="1611" y="479"/>
                  </a:lnTo>
                  <a:lnTo>
                    <a:pt x="1609" y="485"/>
                  </a:lnTo>
                  <a:lnTo>
                    <a:pt x="1541" y="484"/>
                  </a:lnTo>
                  <a:lnTo>
                    <a:pt x="1541" y="483"/>
                  </a:lnTo>
                  <a:lnTo>
                    <a:pt x="1541" y="481"/>
                  </a:lnTo>
                  <a:lnTo>
                    <a:pt x="1542" y="479"/>
                  </a:lnTo>
                  <a:lnTo>
                    <a:pt x="1542" y="476"/>
                  </a:lnTo>
                  <a:lnTo>
                    <a:pt x="1541" y="471"/>
                  </a:lnTo>
                  <a:lnTo>
                    <a:pt x="1540" y="467"/>
                  </a:lnTo>
                  <a:lnTo>
                    <a:pt x="1537" y="462"/>
                  </a:lnTo>
                  <a:lnTo>
                    <a:pt x="1534" y="460"/>
                  </a:lnTo>
                  <a:lnTo>
                    <a:pt x="1529" y="458"/>
                  </a:lnTo>
                  <a:lnTo>
                    <a:pt x="1525" y="456"/>
                  </a:lnTo>
                  <a:lnTo>
                    <a:pt x="1519" y="455"/>
                  </a:lnTo>
                  <a:lnTo>
                    <a:pt x="1514" y="455"/>
                  </a:lnTo>
                  <a:lnTo>
                    <a:pt x="1514" y="455"/>
                  </a:lnTo>
                  <a:lnTo>
                    <a:pt x="1513" y="455"/>
                  </a:lnTo>
                  <a:lnTo>
                    <a:pt x="1512" y="455"/>
                  </a:lnTo>
                  <a:lnTo>
                    <a:pt x="1510" y="455"/>
                  </a:lnTo>
                  <a:lnTo>
                    <a:pt x="1504" y="456"/>
                  </a:lnTo>
                  <a:lnTo>
                    <a:pt x="1500" y="457"/>
                  </a:lnTo>
                  <a:lnTo>
                    <a:pt x="1495" y="459"/>
                  </a:lnTo>
                  <a:lnTo>
                    <a:pt x="1489" y="462"/>
                  </a:lnTo>
                  <a:lnTo>
                    <a:pt x="1486" y="466"/>
                  </a:lnTo>
                  <a:lnTo>
                    <a:pt x="1483" y="470"/>
                  </a:lnTo>
                  <a:lnTo>
                    <a:pt x="1481" y="474"/>
                  </a:lnTo>
                  <a:lnTo>
                    <a:pt x="1481" y="480"/>
                  </a:lnTo>
                  <a:lnTo>
                    <a:pt x="1481" y="482"/>
                  </a:lnTo>
                  <a:lnTo>
                    <a:pt x="1482" y="484"/>
                  </a:lnTo>
                  <a:lnTo>
                    <a:pt x="1483" y="486"/>
                  </a:lnTo>
                  <a:lnTo>
                    <a:pt x="1485" y="489"/>
                  </a:lnTo>
                  <a:lnTo>
                    <a:pt x="1491" y="494"/>
                  </a:lnTo>
                  <a:lnTo>
                    <a:pt x="1499" y="497"/>
                  </a:lnTo>
                  <a:lnTo>
                    <a:pt x="1510" y="501"/>
                  </a:lnTo>
                  <a:lnTo>
                    <a:pt x="1521" y="505"/>
                  </a:lnTo>
                  <a:lnTo>
                    <a:pt x="1532" y="508"/>
                  </a:lnTo>
                  <a:lnTo>
                    <a:pt x="1546" y="511"/>
                  </a:lnTo>
                  <a:lnTo>
                    <a:pt x="1556" y="514"/>
                  </a:lnTo>
                  <a:lnTo>
                    <a:pt x="1566" y="518"/>
                  </a:lnTo>
                  <a:lnTo>
                    <a:pt x="1573" y="522"/>
                  </a:lnTo>
                  <a:lnTo>
                    <a:pt x="1580" y="526"/>
                  </a:lnTo>
                  <a:lnTo>
                    <a:pt x="1585" y="530"/>
                  </a:lnTo>
                  <a:lnTo>
                    <a:pt x="1589" y="536"/>
                  </a:lnTo>
                  <a:lnTo>
                    <a:pt x="1593" y="541"/>
                  </a:lnTo>
                  <a:lnTo>
                    <a:pt x="1595" y="547"/>
                  </a:lnTo>
                  <a:lnTo>
                    <a:pt x="1596" y="551"/>
                  </a:lnTo>
                  <a:lnTo>
                    <a:pt x="1598" y="556"/>
                  </a:lnTo>
                  <a:lnTo>
                    <a:pt x="1598" y="562"/>
                  </a:lnTo>
                  <a:lnTo>
                    <a:pt x="1598" y="566"/>
                  </a:lnTo>
                  <a:lnTo>
                    <a:pt x="1598" y="575"/>
                  </a:lnTo>
                  <a:lnTo>
                    <a:pt x="1596" y="583"/>
                  </a:lnTo>
                  <a:lnTo>
                    <a:pt x="1594" y="592"/>
                  </a:lnTo>
                  <a:lnTo>
                    <a:pt x="1591" y="601"/>
                  </a:lnTo>
                  <a:lnTo>
                    <a:pt x="1586" y="608"/>
                  </a:lnTo>
                  <a:lnTo>
                    <a:pt x="1581" y="616"/>
                  </a:lnTo>
                  <a:lnTo>
                    <a:pt x="1575" y="623"/>
                  </a:lnTo>
                  <a:lnTo>
                    <a:pt x="1567" y="630"/>
                  </a:lnTo>
                  <a:lnTo>
                    <a:pt x="1558" y="637"/>
                  </a:lnTo>
                  <a:lnTo>
                    <a:pt x="1549" y="643"/>
                  </a:lnTo>
                  <a:lnTo>
                    <a:pt x="1539" y="647"/>
                  </a:lnTo>
                  <a:lnTo>
                    <a:pt x="1527" y="651"/>
                  </a:lnTo>
                  <a:lnTo>
                    <a:pt x="1515" y="655"/>
                  </a:lnTo>
                  <a:lnTo>
                    <a:pt x="1502" y="657"/>
                  </a:lnTo>
                  <a:lnTo>
                    <a:pt x="1487" y="658"/>
                  </a:lnTo>
                  <a:lnTo>
                    <a:pt x="1472" y="659"/>
                  </a:lnTo>
                  <a:lnTo>
                    <a:pt x="1459" y="658"/>
                  </a:lnTo>
                  <a:lnTo>
                    <a:pt x="1447" y="658"/>
                  </a:lnTo>
                  <a:lnTo>
                    <a:pt x="1436" y="656"/>
                  </a:lnTo>
                  <a:lnTo>
                    <a:pt x="1427" y="654"/>
                  </a:lnTo>
                  <a:lnTo>
                    <a:pt x="1418" y="651"/>
                  </a:lnTo>
                  <a:lnTo>
                    <a:pt x="1411" y="648"/>
                  </a:lnTo>
                  <a:lnTo>
                    <a:pt x="1405" y="644"/>
                  </a:lnTo>
                  <a:lnTo>
                    <a:pt x="1401" y="640"/>
                  </a:lnTo>
                  <a:lnTo>
                    <a:pt x="1393" y="630"/>
                  </a:lnTo>
                  <a:lnTo>
                    <a:pt x="1388" y="619"/>
                  </a:lnTo>
                  <a:lnTo>
                    <a:pt x="1386" y="614"/>
                  </a:lnTo>
                  <a:lnTo>
                    <a:pt x="1384" y="608"/>
                  </a:lnTo>
                  <a:lnTo>
                    <a:pt x="1383" y="602"/>
                  </a:lnTo>
                  <a:lnTo>
                    <a:pt x="1383" y="596"/>
                  </a:lnTo>
                  <a:lnTo>
                    <a:pt x="1383" y="593"/>
                  </a:lnTo>
                  <a:lnTo>
                    <a:pt x="1383" y="591"/>
                  </a:lnTo>
                  <a:lnTo>
                    <a:pt x="1384" y="588"/>
                  </a:lnTo>
                  <a:lnTo>
                    <a:pt x="1384" y="586"/>
                  </a:lnTo>
                  <a:lnTo>
                    <a:pt x="1384" y="582"/>
                  </a:lnTo>
                  <a:lnTo>
                    <a:pt x="1384" y="580"/>
                  </a:lnTo>
                  <a:lnTo>
                    <a:pt x="1384" y="577"/>
                  </a:lnTo>
                  <a:lnTo>
                    <a:pt x="1386" y="575"/>
                  </a:lnTo>
                  <a:lnTo>
                    <a:pt x="1454" y="575"/>
                  </a:lnTo>
                  <a:lnTo>
                    <a:pt x="1454" y="577"/>
                  </a:lnTo>
                  <a:lnTo>
                    <a:pt x="1454" y="578"/>
                  </a:lnTo>
                  <a:lnTo>
                    <a:pt x="1454" y="580"/>
                  </a:lnTo>
                  <a:lnTo>
                    <a:pt x="1454" y="582"/>
                  </a:lnTo>
                  <a:lnTo>
                    <a:pt x="1454" y="588"/>
                  </a:lnTo>
                  <a:lnTo>
                    <a:pt x="1455" y="594"/>
                  </a:lnTo>
                  <a:lnTo>
                    <a:pt x="1457" y="599"/>
                  </a:lnTo>
                  <a:lnTo>
                    <a:pt x="1460" y="603"/>
                  </a:lnTo>
                  <a:lnTo>
                    <a:pt x="1464" y="607"/>
                  </a:lnTo>
                  <a:lnTo>
                    <a:pt x="1470" y="609"/>
                  </a:lnTo>
                  <a:lnTo>
                    <a:pt x="1475" y="610"/>
                  </a:lnTo>
                  <a:lnTo>
                    <a:pt x="1483" y="611"/>
                  </a:lnTo>
                  <a:lnTo>
                    <a:pt x="1486" y="611"/>
                  </a:lnTo>
                  <a:lnTo>
                    <a:pt x="1491" y="610"/>
                  </a:lnTo>
                  <a:lnTo>
                    <a:pt x="1496" y="609"/>
                  </a:lnTo>
                  <a:lnTo>
                    <a:pt x="1501" y="608"/>
                  </a:lnTo>
                  <a:lnTo>
                    <a:pt x="1510" y="604"/>
                  </a:lnTo>
                  <a:lnTo>
                    <a:pt x="1517" y="599"/>
                  </a:lnTo>
                  <a:lnTo>
                    <a:pt x="1521" y="595"/>
                  </a:lnTo>
                  <a:lnTo>
                    <a:pt x="1523" y="592"/>
                  </a:lnTo>
                  <a:lnTo>
                    <a:pt x="1525" y="588"/>
                  </a:lnTo>
                  <a:lnTo>
                    <a:pt x="1525" y="583"/>
                  </a:lnTo>
                  <a:lnTo>
                    <a:pt x="1525" y="582"/>
                  </a:lnTo>
                  <a:lnTo>
                    <a:pt x="1525" y="581"/>
                  </a:lnTo>
                  <a:lnTo>
                    <a:pt x="1525" y="580"/>
                  </a:lnTo>
                  <a:lnTo>
                    <a:pt x="1525" y="580"/>
                  </a:lnTo>
                  <a:lnTo>
                    <a:pt x="1524" y="576"/>
                  </a:lnTo>
                  <a:lnTo>
                    <a:pt x="1522" y="573"/>
                  </a:lnTo>
                  <a:lnTo>
                    <a:pt x="1517" y="569"/>
                  </a:lnTo>
                  <a:lnTo>
                    <a:pt x="1512" y="566"/>
                  </a:lnTo>
                  <a:lnTo>
                    <a:pt x="1499" y="561"/>
                  </a:lnTo>
                  <a:lnTo>
                    <a:pt x="1484" y="555"/>
                  </a:lnTo>
                  <a:lnTo>
                    <a:pt x="1474" y="553"/>
                  </a:lnTo>
                  <a:lnTo>
                    <a:pt x="1465" y="551"/>
                  </a:lnTo>
                  <a:lnTo>
                    <a:pt x="1457" y="549"/>
                  </a:lnTo>
                  <a:lnTo>
                    <a:pt x="1450" y="546"/>
                  </a:lnTo>
                  <a:lnTo>
                    <a:pt x="1450" y="546"/>
                  </a:lnTo>
                  <a:lnTo>
                    <a:pt x="1449" y="546"/>
                  </a:lnTo>
                  <a:lnTo>
                    <a:pt x="1449" y="546"/>
                  </a:lnTo>
                  <a:lnTo>
                    <a:pt x="1448" y="546"/>
                  </a:lnTo>
                  <a:lnTo>
                    <a:pt x="1448" y="546"/>
                  </a:lnTo>
                  <a:lnTo>
                    <a:pt x="1448" y="546"/>
                  </a:lnTo>
                  <a:lnTo>
                    <a:pt x="1448" y="546"/>
                  </a:lnTo>
                  <a:lnTo>
                    <a:pt x="1448" y="546"/>
                  </a:lnTo>
                  <a:lnTo>
                    <a:pt x="1445" y="545"/>
                  </a:lnTo>
                  <a:lnTo>
                    <a:pt x="1442" y="543"/>
                  </a:lnTo>
                  <a:lnTo>
                    <a:pt x="1437" y="541"/>
                  </a:lnTo>
                  <a:lnTo>
                    <a:pt x="1433" y="540"/>
                  </a:lnTo>
                  <a:lnTo>
                    <a:pt x="1429" y="538"/>
                  </a:lnTo>
                  <a:lnTo>
                    <a:pt x="1423" y="535"/>
                  </a:lnTo>
                  <a:lnTo>
                    <a:pt x="1419" y="530"/>
                  </a:lnTo>
                  <a:lnTo>
                    <a:pt x="1415" y="526"/>
                  </a:lnTo>
                  <a:lnTo>
                    <a:pt x="1411" y="520"/>
                  </a:lnTo>
                  <a:lnTo>
                    <a:pt x="1408" y="512"/>
                  </a:lnTo>
                  <a:lnTo>
                    <a:pt x="1407" y="503"/>
                  </a:lnTo>
                  <a:lnTo>
                    <a:pt x="1406" y="493"/>
                  </a:lnTo>
                  <a:lnTo>
                    <a:pt x="1406" y="493"/>
                  </a:lnTo>
                  <a:close/>
                  <a:moveTo>
                    <a:pt x="1633" y="566"/>
                  </a:moveTo>
                  <a:lnTo>
                    <a:pt x="1633" y="552"/>
                  </a:lnTo>
                  <a:lnTo>
                    <a:pt x="1635" y="537"/>
                  </a:lnTo>
                  <a:lnTo>
                    <a:pt x="1636" y="528"/>
                  </a:lnTo>
                  <a:lnTo>
                    <a:pt x="1637" y="521"/>
                  </a:lnTo>
                  <a:lnTo>
                    <a:pt x="1639" y="512"/>
                  </a:lnTo>
                  <a:lnTo>
                    <a:pt x="1642" y="505"/>
                  </a:lnTo>
                  <a:lnTo>
                    <a:pt x="1645" y="495"/>
                  </a:lnTo>
                  <a:lnTo>
                    <a:pt x="1649" y="486"/>
                  </a:lnTo>
                  <a:lnTo>
                    <a:pt x="1653" y="478"/>
                  </a:lnTo>
                  <a:lnTo>
                    <a:pt x="1659" y="469"/>
                  </a:lnTo>
                  <a:lnTo>
                    <a:pt x="1664" y="460"/>
                  </a:lnTo>
                  <a:lnTo>
                    <a:pt x="1671" y="452"/>
                  </a:lnTo>
                  <a:lnTo>
                    <a:pt x="1678" y="444"/>
                  </a:lnTo>
                  <a:lnTo>
                    <a:pt x="1686" y="435"/>
                  </a:lnTo>
                  <a:lnTo>
                    <a:pt x="1694" y="429"/>
                  </a:lnTo>
                  <a:lnTo>
                    <a:pt x="1703" y="422"/>
                  </a:lnTo>
                  <a:lnTo>
                    <a:pt x="1714" y="416"/>
                  </a:lnTo>
                  <a:lnTo>
                    <a:pt x="1726" y="412"/>
                  </a:lnTo>
                  <a:lnTo>
                    <a:pt x="1739" y="408"/>
                  </a:lnTo>
                  <a:lnTo>
                    <a:pt x="1753" y="405"/>
                  </a:lnTo>
                  <a:lnTo>
                    <a:pt x="1767" y="404"/>
                  </a:lnTo>
                  <a:lnTo>
                    <a:pt x="1783" y="403"/>
                  </a:lnTo>
                  <a:lnTo>
                    <a:pt x="1791" y="403"/>
                  </a:lnTo>
                  <a:lnTo>
                    <a:pt x="1799" y="404"/>
                  </a:lnTo>
                  <a:lnTo>
                    <a:pt x="1808" y="404"/>
                  </a:lnTo>
                  <a:lnTo>
                    <a:pt x="1818" y="405"/>
                  </a:lnTo>
                  <a:lnTo>
                    <a:pt x="1830" y="407"/>
                  </a:lnTo>
                  <a:lnTo>
                    <a:pt x="1841" y="412"/>
                  </a:lnTo>
                  <a:lnTo>
                    <a:pt x="1853" y="416"/>
                  </a:lnTo>
                  <a:lnTo>
                    <a:pt x="1864" y="421"/>
                  </a:lnTo>
                  <a:lnTo>
                    <a:pt x="1869" y="426"/>
                  </a:lnTo>
                  <a:lnTo>
                    <a:pt x="1874" y="429"/>
                  </a:lnTo>
                  <a:lnTo>
                    <a:pt x="1877" y="433"/>
                  </a:lnTo>
                  <a:lnTo>
                    <a:pt x="1880" y="439"/>
                  </a:lnTo>
                  <a:lnTo>
                    <a:pt x="1882" y="444"/>
                  </a:lnTo>
                  <a:lnTo>
                    <a:pt x="1885" y="449"/>
                  </a:lnTo>
                  <a:lnTo>
                    <a:pt x="1886" y="456"/>
                  </a:lnTo>
                  <a:lnTo>
                    <a:pt x="1886" y="464"/>
                  </a:lnTo>
                  <a:lnTo>
                    <a:pt x="1886" y="468"/>
                  </a:lnTo>
                  <a:lnTo>
                    <a:pt x="1885" y="472"/>
                  </a:lnTo>
                  <a:lnTo>
                    <a:pt x="1885" y="478"/>
                  </a:lnTo>
                  <a:lnTo>
                    <a:pt x="1884" y="482"/>
                  </a:lnTo>
                  <a:lnTo>
                    <a:pt x="1810" y="482"/>
                  </a:lnTo>
                  <a:lnTo>
                    <a:pt x="1810" y="480"/>
                  </a:lnTo>
                  <a:lnTo>
                    <a:pt x="1810" y="479"/>
                  </a:lnTo>
                  <a:lnTo>
                    <a:pt x="1810" y="476"/>
                  </a:lnTo>
                  <a:lnTo>
                    <a:pt x="1810" y="475"/>
                  </a:lnTo>
                  <a:lnTo>
                    <a:pt x="1810" y="470"/>
                  </a:lnTo>
                  <a:lnTo>
                    <a:pt x="1809" y="465"/>
                  </a:lnTo>
                  <a:lnTo>
                    <a:pt x="1807" y="460"/>
                  </a:lnTo>
                  <a:lnTo>
                    <a:pt x="1804" y="457"/>
                  </a:lnTo>
                  <a:lnTo>
                    <a:pt x="1796" y="453"/>
                  </a:lnTo>
                  <a:lnTo>
                    <a:pt x="1788" y="449"/>
                  </a:lnTo>
                  <a:lnTo>
                    <a:pt x="1784" y="448"/>
                  </a:lnTo>
                  <a:lnTo>
                    <a:pt x="1780" y="448"/>
                  </a:lnTo>
                  <a:lnTo>
                    <a:pt x="1777" y="448"/>
                  </a:lnTo>
                  <a:lnTo>
                    <a:pt x="1772" y="448"/>
                  </a:lnTo>
                  <a:lnTo>
                    <a:pt x="1770" y="448"/>
                  </a:lnTo>
                  <a:lnTo>
                    <a:pt x="1767" y="448"/>
                  </a:lnTo>
                  <a:lnTo>
                    <a:pt x="1764" y="449"/>
                  </a:lnTo>
                  <a:lnTo>
                    <a:pt x="1760" y="449"/>
                  </a:lnTo>
                  <a:lnTo>
                    <a:pt x="1753" y="453"/>
                  </a:lnTo>
                  <a:lnTo>
                    <a:pt x="1746" y="458"/>
                  </a:lnTo>
                  <a:lnTo>
                    <a:pt x="1739" y="465"/>
                  </a:lnTo>
                  <a:lnTo>
                    <a:pt x="1731" y="472"/>
                  </a:lnTo>
                  <a:lnTo>
                    <a:pt x="1725" y="483"/>
                  </a:lnTo>
                  <a:lnTo>
                    <a:pt x="1719" y="495"/>
                  </a:lnTo>
                  <a:lnTo>
                    <a:pt x="1714" y="510"/>
                  </a:lnTo>
                  <a:lnTo>
                    <a:pt x="1710" y="527"/>
                  </a:lnTo>
                  <a:lnTo>
                    <a:pt x="1709" y="530"/>
                  </a:lnTo>
                  <a:lnTo>
                    <a:pt x="1709" y="533"/>
                  </a:lnTo>
                  <a:lnTo>
                    <a:pt x="1707" y="536"/>
                  </a:lnTo>
                  <a:lnTo>
                    <a:pt x="1707" y="539"/>
                  </a:lnTo>
                  <a:lnTo>
                    <a:pt x="1706" y="546"/>
                  </a:lnTo>
                  <a:lnTo>
                    <a:pt x="1706" y="551"/>
                  </a:lnTo>
                  <a:lnTo>
                    <a:pt x="1705" y="557"/>
                  </a:lnTo>
                  <a:lnTo>
                    <a:pt x="1705" y="563"/>
                  </a:lnTo>
                  <a:lnTo>
                    <a:pt x="1706" y="573"/>
                  </a:lnTo>
                  <a:lnTo>
                    <a:pt x="1707" y="581"/>
                  </a:lnTo>
                  <a:lnTo>
                    <a:pt x="1710" y="589"/>
                  </a:lnTo>
                  <a:lnTo>
                    <a:pt x="1713" y="595"/>
                  </a:lnTo>
                  <a:lnTo>
                    <a:pt x="1715" y="599"/>
                  </a:lnTo>
                  <a:lnTo>
                    <a:pt x="1717" y="602"/>
                  </a:lnTo>
                  <a:lnTo>
                    <a:pt x="1720" y="604"/>
                  </a:lnTo>
                  <a:lnTo>
                    <a:pt x="1724" y="606"/>
                  </a:lnTo>
                  <a:lnTo>
                    <a:pt x="1731" y="608"/>
                  </a:lnTo>
                  <a:lnTo>
                    <a:pt x="1741" y="609"/>
                  </a:lnTo>
                  <a:lnTo>
                    <a:pt x="1743" y="609"/>
                  </a:lnTo>
                  <a:lnTo>
                    <a:pt x="1745" y="609"/>
                  </a:lnTo>
                  <a:lnTo>
                    <a:pt x="1747" y="609"/>
                  </a:lnTo>
                  <a:lnTo>
                    <a:pt x="1748" y="608"/>
                  </a:lnTo>
                  <a:lnTo>
                    <a:pt x="1753" y="608"/>
                  </a:lnTo>
                  <a:lnTo>
                    <a:pt x="1756" y="608"/>
                  </a:lnTo>
                  <a:lnTo>
                    <a:pt x="1759" y="607"/>
                  </a:lnTo>
                  <a:lnTo>
                    <a:pt x="1764" y="605"/>
                  </a:lnTo>
                  <a:lnTo>
                    <a:pt x="1768" y="603"/>
                  </a:lnTo>
                  <a:lnTo>
                    <a:pt x="1772" y="600"/>
                  </a:lnTo>
                  <a:lnTo>
                    <a:pt x="1778" y="596"/>
                  </a:lnTo>
                  <a:lnTo>
                    <a:pt x="1782" y="592"/>
                  </a:lnTo>
                  <a:lnTo>
                    <a:pt x="1785" y="588"/>
                  </a:lnTo>
                  <a:lnTo>
                    <a:pt x="1788" y="582"/>
                  </a:lnTo>
                  <a:lnTo>
                    <a:pt x="1790" y="577"/>
                  </a:lnTo>
                  <a:lnTo>
                    <a:pt x="1792" y="572"/>
                  </a:lnTo>
                  <a:lnTo>
                    <a:pt x="1862" y="572"/>
                  </a:lnTo>
                  <a:lnTo>
                    <a:pt x="1863" y="573"/>
                  </a:lnTo>
                  <a:lnTo>
                    <a:pt x="1863" y="574"/>
                  </a:lnTo>
                  <a:lnTo>
                    <a:pt x="1863" y="575"/>
                  </a:lnTo>
                  <a:lnTo>
                    <a:pt x="1863" y="575"/>
                  </a:lnTo>
                  <a:lnTo>
                    <a:pt x="1862" y="582"/>
                  </a:lnTo>
                  <a:lnTo>
                    <a:pt x="1859" y="592"/>
                  </a:lnTo>
                  <a:lnTo>
                    <a:pt x="1853" y="603"/>
                  </a:lnTo>
                  <a:lnTo>
                    <a:pt x="1845" y="615"/>
                  </a:lnTo>
                  <a:lnTo>
                    <a:pt x="1837" y="622"/>
                  </a:lnTo>
                  <a:lnTo>
                    <a:pt x="1827" y="630"/>
                  </a:lnTo>
                  <a:lnTo>
                    <a:pt x="1817" y="637"/>
                  </a:lnTo>
                  <a:lnTo>
                    <a:pt x="1804" y="645"/>
                  </a:lnTo>
                  <a:lnTo>
                    <a:pt x="1797" y="648"/>
                  </a:lnTo>
                  <a:lnTo>
                    <a:pt x="1790" y="650"/>
                  </a:lnTo>
                  <a:lnTo>
                    <a:pt x="1782" y="654"/>
                  </a:lnTo>
                  <a:lnTo>
                    <a:pt x="1774" y="655"/>
                  </a:lnTo>
                  <a:lnTo>
                    <a:pt x="1756" y="658"/>
                  </a:lnTo>
                  <a:lnTo>
                    <a:pt x="1737" y="659"/>
                  </a:lnTo>
                  <a:lnTo>
                    <a:pt x="1734" y="659"/>
                  </a:lnTo>
                  <a:lnTo>
                    <a:pt x="1733" y="659"/>
                  </a:lnTo>
                  <a:lnTo>
                    <a:pt x="1732" y="659"/>
                  </a:lnTo>
                  <a:lnTo>
                    <a:pt x="1730" y="659"/>
                  </a:lnTo>
                  <a:lnTo>
                    <a:pt x="1717" y="658"/>
                  </a:lnTo>
                  <a:lnTo>
                    <a:pt x="1705" y="657"/>
                  </a:lnTo>
                  <a:lnTo>
                    <a:pt x="1693" y="656"/>
                  </a:lnTo>
                  <a:lnTo>
                    <a:pt x="1684" y="653"/>
                  </a:lnTo>
                  <a:lnTo>
                    <a:pt x="1675" y="649"/>
                  </a:lnTo>
                  <a:lnTo>
                    <a:pt x="1667" y="646"/>
                  </a:lnTo>
                  <a:lnTo>
                    <a:pt x="1661" y="641"/>
                  </a:lnTo>
                  <a:lnTo>
                    <a:pt x="1656" y="635"/>
                  </a:lnTo>
                  <a:lnTo>
                    <a:pt x="1647" y="623"/>
                  </a:lnTo>
                  <a:lnTo>
                    <a:pt x="1640" y="611"/>
                  </a:lnTo>
                  <a:lnTo>
                    <a:pt x="1636" y="599"/>
                  </a:lnTo>
                  <a:lnTo>
                    <a:pt x="1634" y="584"/>
                  </a:lnTo>
                  <a:lnTo>
                    <a:pt x="1633" y="580"/>
                  </a:lnTo>
                  <a:lnTo>
                    <a:pt x="1633" y="576"/>
                  </a:lnTo>
                  <a:lnTo>
                    <a:pt x="1633" y="570"/>
                  </a:lnTo>
                  <a:lnTo>
                    <a:pt x="1633" y="566"/>
                  </a:lnTo>
                  <a:lnTo>
                    <a:pt x="1633" y="566"/>
                  </a:lnTo>
                  <a:close/>
                  <a:moveTo>
                    <a:pt x="822" y="938"/>
                  </a:moveTo>
                  <a:lnTo>
                    <a:pt x="823" y="924"/>
                  </a:lnTo>
                  <a:lnTo>
                    <a:pt x="824" y="907"/>
                  </a:lnTo>
                  <a:lnTo>
                    <a:pt x="825" y="900"/>
                  </a:lnTo>
                  <a:lnTo>
                    <a:pt x="827" y="891"/>
                  </a:lnTo>
                  <a:lnTo>
                    <a:pt x="829" y="884"/>
                  </a:lnTo>
                  <a:lnTo>
                    <a:pt x="831" y="875"/>
                  </a:lnTo>
                  <a:lnTo>
                    <a:pt x="835" y="866"/>
                  </a:lnTo>
                  <a:lnTo>
                    <a:pt x="838" y="857"/>
                  </a:lnTo>
                  <a:lnTo>
                    <a:pt x="843" y="848"/>
                  </a:lnTo>
                  <a:lnTo>
                    <a:pt x="848" y="839"/>
                  </a:lnTo>
                  <a:lnTo>
                    <a:pt x="854" y="831"/>
                  </a:lnTo>
                  <a:lnTo>
                    <a:pt x="861" y="823"/>
                  </a:lnTo>
                  <a:lnTo>
                    <a:pt x="867" y="815"/>
                  </a:lnTo>
                  <a:lnTo>
                    <a:pt x="875" y="807"/>
                  </a:lnTo>
                  <a:lnTo>
                    <a:pt x="883" y="799"/>
                  </a:lnTo>
                  <a:lnTo>
                    <a:pt x="893" y="793"/>
                  </a:lnTo>
                  <a:lnTo>
                    <a:pt x="904" y="788"/>
                  </a:lnTo>
                  <a:lnTo>
                    <a:pt x="916" y="783"/>
                  </a:lnTo>
                  <a:lnTo>
                    <a:pt x="928" y="779"/>
                  </a:lnTo>
                  <a:lnTo>
                    <a:pt x="942" y="777"/>
                  </a:lnTo>
                  <a:lnTo>
                    <a:pt x="957" y="775"/>
                  </a:lnTo>
                  <a:lnTo>
                    <a:pt x="973" y="775"/>
                  </a:lnTo>
                  <a:lnTo>
                    <a:pt x="980" y="775"/>
                  </a:lnTo>
                  <a:lnTo>
                    <a:pt x="989" y="775"/>
                  </a:lnTo>
                  <a:lnTo>
                    <a:pt x="998" y="776"/>
                  </a:lnTo>
                  <a:lnTo>
                    <a:pt x="1006" y="777"/>
                  </a:lnTo>
                  <a:lnTo>
                    <a:pt x="1019" y="779"/>
                  </a:lnTo>
                  <a:lnTo>
                    <a:pt x="1031" y="782"/>
                  </a:lnTo>
                  <a:lnTo>
                    <a:pt x="1042" y="788"/>
                  </a:lnTo>
                  <a:lnTo>
                    <a:pt x="1054" y="793"/>
                  </a:lnTo>
                  <a:lnTo>
                    <a:pt x="1058" y="796"/>
                  </a:lnTo>
                  <a:lnTo>
                    <a:pt x="1063" y="800"/>
                  </a:lnTo>
                  <a:lnTo>
                    <a:pt x="1067" y="805"/>
                  </a:lnTo>
                  <a:lnTo>
                    <a:pt x="1069" y="809"/>
                  </a:lnTo>
                  <a:lnTo>
                    <a:pt x="1072" y="815"/>
                  </a:lnTo>
                  <a:lnTo>
                    <a:pt x="1073" y="821"/>
                  </a:lnTo>
                  <a:lnTo>
                    <a:pt x="1074" y="827"/>
                  </a:lnTo>
                  <a:lnTo>
                    <a:pt x="1074" y="834"/>
                  </a:lnTo>
                  <a:lnTo>
                    <a:pt x="1074" y="838"/>
                  </a:lnTo>
                  <a:lnTo>
                    <a:pt x="1074" y="844"/>
                  </a:lnTo>
                  <a:lnTo>
                    <a:pt x="1073" y="848"/>
                  </a:lnTo>
                  <a:lnTo>
                    <a:pt x="1072" y="853"/>
                  </a:lnTo>
                  <a:lnTo>
                    <a:pt x="999" y="852"/>
                  </a:lnTo>
                  <a:lnTo>
                    <a:pt x="999" y="851"/>
                  </a:lnTo>
                  <a:lnTo>
                    <a:pt x="1000" y="849"/>
                  </a:lnTo>
                  <a:lnTo>
                    <a:pt x="1000" y="848"/>
                  </a:lnTo>
                  <a:lnTo>
                    <a:pt x="1000" y="846"/>
                  </a:lnTo>
                  <a:lnTo>
                    <a:pt x="999" y="840"/>
                  </a:lnTo>
                  <a:lnTo>
                    <a:pt x="998" y="836"/>
                  </a:lnTo>
                  <a:lnTo>
                    <a:pt x="996" y="832"/>
                  </a:lnTo>
                  <a:lnTo>
                    <a:pt x="992" y="829"/>
                  </a:lnTo>
                  <a:lnTo>
                    <a:pt x="986" y="823"/>
                  </a:lnTo>
                  <a:lnTo>
                    <a:pt x="978" y="821"/>
                  </a:lnTo>
                  <a:lnTo>
                    <a:pt x="974" y="820"/>
                  </a:lnTo>
                  <a:lnTo>
                    <a:pt x="970" y="819"/>
                  </a:lnTo>
                  <a:lnTo>
                    <a:pt x="965" y="819"/>
                  </a:lnTo>
                  <a:lnTo>
                    <a:pt x="962" y="819"/>
                  </a:lnTo>
                  <a:lnTo>
                    <a:pt x="959" y="819"/>
                  </a:lnTo>
                  <a:lnTo>
                    <a:pt x="956" y="820"/>
                  </a:lnTo>
                  <a:lnTo>
                    <a:pt x="953" y="820"/>
                  </a:lnTo>
                  <a:lnTo>
                    <a:pt x="950" y="821"/>
                  </a:lnTo>
                  <a:lnTo>
                    <a:pt x="943" y="824"/>
                  </a:lnTo>
                  <a:lnTo>
                    <a:pt x="935" y="829"/>
                  </a:lnTo>
                  <a:lnTo>
                    <a:pt x="928" y="835"/>
                  </a:lnTo>
                  <a:lnTo>
                    <a:pt x="921" y="844"/>
                  </a:lnTo>
                  <a:lnTo>
                    <a:pt x="915" y="853"/>
                  </a:lnTo>
                  <a:lnTo>
                    <a:pt x="908" y="866"/>
                  </a:lnTo>
                  <a:lnTo>
                    <a:pt x="903" y="881"/>
                  </a:lnTo>
                  <a:lnTo>
                    <a:pt x="898" y="898"/>
                  </a:lnTo>
                  <a:lnTo>
                    <a:pt x="898" y="901"/>
                  </a:lnTo>
                  <a:lnTo>
                    <a:pt x="897" y="904"/>
                  </a:lnTo>
                  <a:lnTo>
                    <a:pt x="897" y="907"/>
                  </a:lnTo>
                  <a:lnTo>
                    <a:pt x="896" y="910"/>
                  </a:lnTo>
                  <a:lnTo>
                    <a:pt x="896" y="916"/>
                  </a:lnTo>
                  <a:lnTo>
                    <a:pt x="895" y="923"/>
                  </a:lnTo>
                  <a:lnTo>
                    <a:pt x="895" y="928"/>
                  </a:lnTo>
                  <a:lnTo>
                    <a:pt x="895" y="934"/>
                  </a:lnTo>
                  <a:lnTo>
                    <a:pt x="895" y="943"/>
                  </a:lnTo>
                  <a:lnTo>
                    <a:pt x="896" y="952"/>
                  </a:lnTo>
                  <a:lnTo>
                    <a:pt x="899" y="959"/>
                  </a:lnTo>
                  <a:lnTo>
                    <a:pt x="903" y="967"/>
                  </a:lnTo>
                  <a:lnTo>
                    <a:pt x="905" y="970"/>
                  </a:lnTo>
                  <a:lnTo>
                    <a:pt x="907" y="972"/>
                  </a:lnTo>
                  <a:lnTo>
                    <a:pt x="910" y="974"/>
                  </a:lnTo>
                  <a:lnTo>
                    <a:pt x="913" y="977"/>
                  </a:lnTo>
                  <a:lnTo>
                    <a:pt x="921" y="979"/>
                  </a:lnTo>
                  <a:lnTo>
                    <a:pt x="931" y="980"/>
                  </a:lnTo>
                  <a:lnTo>
                    <a:pt x="932" y="980"/>
                  </a:lnTo>
                  <a:lnTo>
                    <a:pt x="934" y="980"/>
                  </a:lnTo>
                  <a:lnTo>
                    <a:pt x="936" y="980"/>
                  </a:lnTo>
                  <a:lnTo>
                    <a:pt x="938" y="980"/>
                  </a:lnTo>
                  <a:lnTo>
                    <a:pt x="942" y="980"/>
                  </a:lnTo>
                  <a:lnTo>
                    <a:pt x="945" y="979"/>
                  </a:lnTo>
                  <a:lnTo>
                    <a:pt x="949" y="978"/>
                  </a:lnTo>
                  <a:lnTo>
                    <a:pt x="952" y="977"/>
                  </a:lnTo>
                  <a:lnTo>
                    <a:pt x="958" y="974"/>
                  </a:lnTo>
                  <a:lnTo>
                    <a:pt x="962" y="971"/>
                  </a:lnTo>
                  <a:lnTo>
                    <a:pt x="966" y="967"/>
                  </a:lnTo>
                  <a:lnTo>
                    <a:pt x="971" y="964"/>
                  </a:lnTo>
                  <a:lnTo>
                    <a:pt x="974" y="958"/>
                  </a:lnTo>
                  <a:lnTo>
                    <a:pt x="977" y="954"/>
                  </a:lnTo>
                  <a:lnTo>
                    <a:pt x="979" y="948"/>
                  </a:lnTo>
                  <a:lnTo>
                    <a:pt x="980" y="943"/>
                  </a:lnTo>
                  <a:lnTo>
                    <a:pt x="1052" y="943"/>
                  </a:lnTo>
                  <a:lnTo>
                    <a:pt x="1052" y="943"/>
                  </a:lnTo>
                  <a:lnTo>
                    <a:pt x="1052" y="944"/>
                  </a:lnTo>
                  <a:lnTo>
                    <a:pt x="1052" y="945"/>
                  </a:lnTo>
                  <a:lnTo>
                    <a:pt x="1052" y="946"/>
                  </a:lnTo>
                  <a:lnTo>
                    <a:pt x="1051" y="954"/>
                  </a:lnTo>
                  <a:lnTo>
                    <a:pt x="1047" y="962"/>
                  </a:lnTo>
                  <a:lnTo>
                    <a:pt x="1042" y="974"/>
                  </a:lnTo>
                  <a:lnTo>
                    <a:pt x="1033" y="985"/>
                  </a:lnTo>
                  <a:lnTo>
                    <a:pt x="1026" y="994"/>
                  </a:lnTo>
                  <a:lnTo>
                    <a:pt x="1016" y="1001"/>
                  </a:lnTo>
                  <a:lnTo>
                    <a:pt x="1005" y="1009"/>
                  </a:lnTo>
                  <a:lnTo>
                    <a:pt x="993" y="1015"/>
                  </a:lnTo>
                  <a:lnTo>
                    <a:pt x="987" y="1019"/>
                  </a:lnTo>
                  <a:lnTo>
                    <a:pt x="979" y="1022"/>
                  </a:lnTo>
                  <a:lnTo>
                    <a:pt x="972" y="1024"/>
                  </a:lnTo>
                  <a:lnTo>
                    <a:pt x="963" y="1026"/>
                  </a:lnTo>
                  <a:lnTo>
                    <a:pt x="946" y="1028"/>
                  </a:lnTo>
                  <a:lnTo>
                    <a:pt x="925" y="1029"/>
                  </a:lnTo>
                  <a:lnTo>
                    <a:pt x="924" y="1029"/>
                  </a:lnTo>
                  <a:lnTo>
                    <a:pt x="923" y="1029"/>
                  </a:lnTo>
                  <a:lnTo>
                    <a:pt x="921" y="1029"/>
                  </a:lnTo>
                  <a:lnTo>
                    <a:pt x="920" y="1029"/>
                  </a:lnTo>
                  <a:lnTo>
                    <a:pt x="906" y="1029"/>
                  </a:lnTo>
                  <a:lnTo>
                    <a:pt x="894" y="1028"/>
                  </a:lnTo>
                  <a:lnTo>
                    <a:pt x="883" y="1026"/>
                  </a:lnTo>
                  <a:lnTo>
                    <a:pt x="872" y="1024"/>
                  </a:lnTo>
                  <a:lnTo>
                    <a:pt x="864" y="1021"/>
                  </a:lnTo>
                  <a:lnTo>
                    <a:pt x="856" y="1016"/>
                  </a:lnTo>
                  <a:lnTo>
                    <a:pt x="850" y="1012"/>
                  </a:lnTo>
                  <a:lnTo>
                    <a:pt x="844" y="1007"/>
                  </a:lnTo>
                  <a:lnTo>
                    <a:pt x="836" y="995"/>
                  </a:lnTo>
                  <a:lnTo>
                    <a:pt x="829" y="982"/>
                  </a:lnTo>
                  <a:lnTo>
                    <a:pt x="825" y="969"/>
                  </a:lnTo>
                  <a:lnTo>
                    <a:pt x="823" y="955"/>
                  </a:lnTo>
                  <a:lnTo>
                    <a:pt x="823" y="951"/>
                  </a:lnTo>
                  <a:lnTo>
                    <a:pt x="823" y="946"/>
                  </a:lnTo>
                  <a:lnTo>
                    <a:pt x="822" y="942"/>
                  </a:lnTo>
                  <a:lnTo>
                    <a:pt x="822" y="938"/>
                  </a:lnTo>
                  <a:lnTo>
                    <a:pt x="822" y="938"/>
                  </a:lnTo>
                  <a:close/>
                  <a:moveTo>
                    <a:pt x="1070" y="1024"/>
                  </a:moveTo>
                  <a:lnTo>
                    <a:pt x="1123" y="782"/>
                  </a:lnTo>
                  <a:lnTo>
                    <a:pt x="1191" y="782"/>
                  </a:lnTo>
                  <a:lnTo>
                    <a:pt x="1141" y="1024"/>
                  </a:lnTo>
                  <a:lnTo>
                    <a:pt x="1070" y="1024"/>
                  </a:lnTo>
                  <a:close/>
                  <a:moveTo>
                    <a:pt x="1178" y="1024"/>
                  </a:moveTo>
                  <a:lnTo>
                    <a:pt x="1229" y="782"/>
                  </a:lnTo>
                  <a:lnTo>
                    <a:pt x="1416" y="782"/>
                  </a:lnTo>
                  <a:lnTo>
                    <a:pt x="1405" y="829"/>
                  </a:lnTo>
                  <a:lnTo>
                    <a:pt x="1289" y="829"/>
                  </a:lnTo>
                  <a:lnTo>
                    <a:pt x="1279" y="876"/>
                  </a:lnTo>
                  <a:lnTo>
                    <a:pt x="1387" y="876"/>
                  </a:lnTo>
                  <a:lnTo>
                    <a:pt x="1376" y="927"/>
                  </a:lnTo>
                  <a:lnTo>
                    <a:pt x="1268" y="927"/>
                  </a:lnTo>
                  <a:lnTo>
                    <a:pt x="1257" y="974"/>
                  </a:lnTo>
                  <a:lnTo>
                    <a:pt x="1376" y="974"/>
                  </a:lnTo>
                  <a:lnTo>
                    <a:pt x="1365" y="1024"/>
                  </a:lnTo>
                  <a:lnTo>
                    <a:pt x="1178" y="1024"/>
                  </a:lnTo>
                  <a:close/>
                  <a:moveTo>
                    <a:pt x="1434" y="863"/>
                  </a:moveTo>
                  <a:lnTo>
                    <a:pt x="1435" y="852"/>
                  </a:lnTo>
                  <a:lnTo>
                    <a:pt x="1438" y="843"/>
                  </a:lnTo>
                  <a:lnTo>
                    <a:pt x="1442" y="833"/>
                  </a:lnTo>
                  <a:lnTo>
                    <a:pt x="1446" y="824"/>
                  </a:lnTo>
                  <a:lnTo>
                    <a:pt x="1451" y="817"/>
                  </a:lnTo>
                  <a:lnTo>
                    <a:pt x="1457" y="809"/>
                  </a:lnTo>
                  <a:lnTo>
                    <a:pt x="1464" y="803"/>
                  </a:lnTo>
                  <a:lnTo>
                    <a:pt x="1473" y="797"/>
                  </a:lnTo>
                  <a:lnTo>
                    <a:pt x="1482" y="793"/>
                  </a:lnTo>
                  <a:lnTo>
                    <a:pt x="1491" y="789"/>
                  </a:lnTo>
                  <a:lnTo>
                    <a:pt x="1501" y="785"/>
                  </a:lnTo>
                  <a:lnTo>
                    <a:pt x="1511" y="782"/>
                  </a:lnTo>
                  <a:lnTo>
                    <a:pt x="1522" y="780"/>
                  </a:lnTo>
                  <a:lnTo>
                    <a:pt x="1532" y="778"/>
                  </a:lnTo>
                  <a:lnTo>
                    <a:pt x="1543" y="777"/>
                  </a:lnTo>
                  <a:lnTo>
                    <a:pt x="1555" y="777"/>
                  </a:lnTo>
                  <a:lnTo>
                    <a:pt x="1559" y="777"/>
                  </a:lnTo>
                  <a:lnTo>
                    <a:pt x="1564" y="777"/>
                  </a:lnTo>
                  <a:lnTo>
                    <a:pt x="1568" y="777"/>
                  </a:lnTo>
                  <a:lnTo>
                    <a:pt x="1571" y="778"/>
                  </a:lnTo>
                  <a:lnTo>
                    <a:pt x="1584" y="779"/>
                  </a:lnTo>
                  <a:lnTo>
                    <a:pt x="1596" y="782"/>
                  </a:lnTo>
                  <a:lnTo>
                    <a:pt x="1608" y="785"/>
                  </a:lnTo>
                  <a:lnTo>
                    <a:pt x="1619" y="791"/>
                  </a:lnTo>
                  <a:lnTo>
                    <a:pt x="1624" y="794"/>
                  </a:lnTo>
                  <a:lnTo>
                    <a:pt x="1629" y="798"/>
                  </a:lnTo>
                  <a:lnTo>
                    <a:pt x="1632" y="803"/>
                  </a:lnTo>
                  <a:lnTo>
                    <a:pt x="1635" y="807"/>
                  </a:lnTo>
                  <a:lnTo>
                    <a:pt x="1637" y="812"/>
                  </a:lnTo>
                  <a:lnTo>
                    <a:pt x="1639" y="818"/>
                  </a:lnTo>
                  <a:lnTo>
                    <a:pt x="1640" y="824"/>
                  </a:lnTo>
                  <a:lnTo>
                    <a:pt x="1640" y="832"/>
                  </a:lnTo>
                  <a:lnTo>
                    <a:pt x="1640" y="837"/>
                  </a:lnTo>
                  <a:lnTo>
                    <a:pt x="1640" y="843"/>
                  </a:lnTo>
                  <a:lnTo>
                    <a:pt x="1638" y="849"/>
                  </a:lnTo>
                  <a:lnTo>
                    <a:pt x="1637" y="856"/>
                  </a:lnTo>
                  <a:lnTo>
                    <a:pt x="1568" y="856"/>
                  </a:lnTo>
                  <a:lnTo>
                    <a:pt x="1569" y="853"/>
                  </a:lnTo>
                  <a:lnTo>
                    <a:pt x="1569" y="851"/>
                  </a:lnTo>
                  <a:lnTo>
                    <a:pt x="1569" y="849"/>
                  </a:lnTo>
                  <a:lnTo>
                    <a:pt x="1569" y="848"/>
                  </a:lnTo>
                  <a:lnTo>
                    <a:pt x="1569" y="843"/>
                  </a:lnTo>
                  <a:lnTo>
                    <a:pt x="1568" y="837"/>
                  </a:lnTo>
                  <a:lnTo>
                    <a:pt x="1565" y="834"/>
                  </a:lnTo>
                  <a:lnTo>
                    <a:pt x="1562" y="831"/>
                  </a:lnTo>
                  <a:lnTo>
                    <a:pt x="1557" y="829"/>
                  </a:lnTo>
                  <a:lnTo>
                    <a:pt x="1553" y="827"/>
                  </a:lnTo>
                  <a:lnTo>
                    <a:pt x="1548" y="826"/>
                  </a:lnTo>
                  <a:lnTo>
                    <a:pt x="1542" y="825"/>
                  </a:lnTo>
                  <a:lnTo>
                    <a:pt x="1541" y="825"/>
                  </a:lnTo>
                  <a:lnTo>
                    <a:pt x="1540" y="825"/>
                  </a:lnTo>
                  <a:lnTo>
                    <a:pt x="1539" y="825"/>
                  </a:lnTo>
                  <a:lnTo>
                    <a:pt x="1538" y="825"/>
                  </a:lnTo>
                  <a:lnTo>
                    <a:pt x="1532" y="826"/>
                  </a:lnTo>
                  <a:lnTo>
                    <a:pt x="1527" y="829"/>
                  </a:lnTo>
                  <a:lnTo>
                    <a:pt x="1523" y="831"/>
                  </a:lnTo>
                  <a:lnTo>
                    <a:pt x="1517" y="833"/>
                  </a:lnTo>
                  <a:lnTo>
                    <a:pt x="1513" y="837"/>
                  </a:lnTo>
                  <a:lnTo>
                    <a:pt x="1510" y="840"/>
                  </a:lnTo>
                  <a:lnTo>
                    <a:pt x="1509" y="846"/>
                  </a:lnTo>
                  <a:lnTo>
                    <a:pt x="1508" y="850"/>
                  </a:lnTo>
                  <a:lnTo>
                    <a:pt x="1509" y="853"/>
                  </a:lnTo>
                  <a:lnTo>
                    <a:pt x="1509" y="856"/>
                  </a:lnTo>
                  <a:lnTo>
                    <a:pt x="1511" y="858"/>
                  </a:lnTo>
                  <a:lnTo>
                    <a:pt x="1513" y="860"/>
                  </a:lnTo>
                  <a:lnTo>
                    <a:pt x="1518" y="864"/>
                  </a:lnTo>
                  <a:lnTo>
                    <a:pt x="1527" y="869"/>
                  </a:lnTo>
                  <a:lnTo>
                    <a:pt x="1537" y="872"/>
                  </a:lnTo>
                  <a:lnTo>
                    <a:pt x="1549" y="876"/>
                  </a:lnTo>
                  <a:lnTo>
                    <a:pt x="1561" y="879"/>
                  </a:lnTo>
                  <a:lnTo>
                    <a:pt x="1573" y="883"/>
                  </a:lnTo>
                  <a:lnTo>
                    <a:pt x="1584" y="885"/>
                  </a:lnTo>
                  <a:lnTo>
                    <a:pt x="1593" y="888"/>
                  </a:lnTo>
                  <a:lnTo>
                    <a:pt x="1602" y="892"/>
                  </a:lnTo>
                  <a:lnTo>
                    <a:pt x="1607" y="897"/>
                  </a:lnTo>
                  <a:lnTo>
                    <a:pt x="1612" y="902"/>
                  </a:lnTo>
                  <a:lnTo>
                    <a:pt x="1617" y="907"/>
                  </a:lnTo>
                  <a:lnTo>
                    <a:pt x="1620" y="912"/>
                  </a:lnTo>
                  <a:lnTo>
                    <a:pt x="1623" y="917"/>
                  </a:lnTo>
                  <a:lnTo>
                    <a:pt x="1624" y="923"/>
                  </a:lnTo>
                  <a:lnTo>
                    <a:pt x="1625" y="928"/>
                  </a:lnTo>
                  <a:lnTo>
                    <a:pt x="1626" y="932"/>
                  </a:lnTo>
                  <a:lnTo>
                    <a:pt x="1626" y="938"/>
                  </a:lnTo>
                  <a:lnTo>
                    <a:pt x="1626" y="946"/>
                  </a:lnTo>
                  <a:lnTo>
                    <a:pt x="1624" y="955"/>
                  </a:lnTo>
                  <a:lnTo>
                    <a:pt x="1622" y="964"/>
                  </a:lnTo>
                  <a:lnTo>
                    <a:pt x="1619" y="971"/>
                  </a:lnTo>
                  <a:lnTo>
                    <a:pt x="1615" y="979"/>
                  </a:lnTo>
                  <a:lnTo>
                    <a:pt x="1608" y="986"/>
                  </a:lnTo>
                  <a:lnTo>
                    <a:pt x="1603" y="994"/>
                  </a:lnTo>
                  <a:lnTo>
                    <a:pt x="1595" y="1001"/>
                  </a:lnTo>
                  <a:lnTo>
                    <a:pt x="1586" y="1008"/>
                  </a:lnTo>
                  <a:lnTo>
                    <a:pt x="1577" y="1013"/>
                  </a:lnTo>
                  <a:lnTo>
                    <a:pt x="1567" y="1019"/>
                  </a:lnTo>
                  <a:lnTo>
                    <a:pt x="1555" y="1023"/>
                  </a:lnTo>
                  <a:lnTo>
                    <a:pt x="1543" y="1025"/>
                  </a:lnTo>
                  <a:lnTo>
                    <a:pt x="1529" y="1027"/>
                  </a:lnTo>
                  <a:lnTo>
                    <a:pt x="1515" y="1029"/>
                  </a:lnTo>
                  <a:lnTo>
                    <a:pt x="1500" y="1029"/>
                  </a:lnTo>
                  <a:lnTo>
                    <a:pt x="1487" y="1029"/>
                  </a:lnTo>
                  <a:lnTo>
                    <a:pt x="1475" y="1028"/>
                  </a:lnTo>
                  <a:lnTo>
                    <a:pt x="1464" y="1027"/>
                  </a:lnTo>
                  <a:lnTo>
                    <a:pt x="1455" y="1025"/>
                  </a:lnTo>
                  <a:lnTo>
                    <a:pt x="1446" y="1022"/>
                  </a:lnTo>
                  <a:lnTo>
                    <a:pt x="1438" y="1019"/>
                  </a:lnTo>
                  <a:lnTo>
                    <a:pt x="1433" y="1015"/>
                  </a:lnTo>
                  <a:lnTo>
                    <a:pt x="1428" y="1010"/>
                  </a:lnTo>
                  <a:lnTo>
                    <a:pt x="1421" y="1000"/>
                  </a:lnTo>
                  <a:lnTo>
                    <a:pt x="1416" y="991"/>
                  </a:lnTo>
                  <a:lnTo>
                    <a:pt x="1414" y="984"/>
                  </a:lnTo>
                  <a:lnTo>
                    <a:pt x="1413" y="979"/>
                  </a:lnTo>
                  <a:lnTo>
                    <a:pt x="1411" y="973"/>
                  </a:lnTo>
                  <a:lnTo>
                    <a:pt x="1411" y="967"/>
                  </a:lnTo>
                  <a:lnTo>
                    <a:pt x="1411" y="965"/>
                  </a:lnTo>
                  <a:lnTo>
                    <a:pt x="1411" y="961"/>
                  </a:lnTo>
                  <a:lnTo>
                    <a:pt x="1411" y="959"/>
                  </a:lnTo>
                  <a:lnTo>
                    <a:pt x="1411" y="956"/>
                  </a:lnTo>
                  <a:lnTo>
                    <a:pt x="1413" y="954"/>
                  </a:lnTo>
                  <a:lnTo>
                    <a:pt x="1413" y="951"/>
                  </a:lnTo>
                  <a:lnTo>
                    <a:pt x="1413" y="948"/>
                  </a:lnTo>
                  <a:lnTo>
                    <a:pt x="1414" y="945"/>
                  </a:lnTo>
                  <a:lnTo>
                    <a:pt x="1482" y="945"/>
                  </a:lnTo>
                  <a:lnTo>
                    <a:pt x="1482" y="947"/>
                  </a:lnTo>
                  <a:lnTo>
                    <a:pt x="1481" y="950"/>
                  </a:lnTo>
                  <a:lnTo>
                    <a:pt x="1481" y="952"/>
                  </a:lnTo>
                  <a:lnTo>
                    <a:pt x="1481" y="953"/>
                  </a:lnTo>
                  <a:lnTo>
                    <a:pt x="1482" y="959"/>
                  </a:lnTo>
                  <a:lnTo>
                    <a:pt x="1483" y="965"/>
                  </a:lnTo>
                  <a:lnTo>
                    <a:pt x="1485" y="970"/>
                  </a:lnTo>
                  <a:lnTo>
                    <a:pt x="1488" y="974"/>
                  </a:lnTo>
                  <a:lnTo>
                    <a:pt x="1492" y="978"/>
                  </a:lnTo>
                  <a:lnTo>
                    <a:pt x="1497" y="981"/>
                  </a:lnTo>
                  <a:lnTo>
                    <a:pt x="1503" y="982"/>
                  </a:lnTo>
                  <a:lnTo>
                    <a:pt x="1511" y="982"/>
                  </a:lnTo>
                  <a:lnTo>
                    <a:pt x="1514" y="982"/>
                  </a:lnTo>
                  <a:lnTo>
                    <a:pt x="1518" y="982"/>
                  </a:lnTo>
                  <a:lnTo>
                    <a:pt x="1524" y="981"/>
                  </a:lnTo>
                  <a:lnTo>
                    <a:pt x="1529" y="979"/>
                  </a:lnTo>
                  <a:lnTo>
                    <a:pt x="1538" y="975"/>
                  </a:lnTo>
                  <a:lnTo>
                    <a:pt x="1545" y="970"/>
                  </a:lnTo>
                  <a:lnTo>
                    <a:pt x="1549" y="967"/>
                  </a:lnTo>
                  <a:lnTo>
                    <a:pt x="1551" y="962"/>
                  </a:lnTo>
                  <a:lnTo>
                    <a:pt x="1552" y="958"/>
                  </a:lnTo>
                  <a:lnTo>
                    <a:pt x="1553" y="954"/>
                  </a:lnTo>
                  <a:lnTo>
                    <a:pt x="1553" y="953"/>
                  </a:lnTo>
                  <a:lnTo>
                    <a:pt x="1553" y="953"/>
                  </a:lnTo>
                  <a:lnTo>
                    <a:pt x="1553" y="952"/>
                  </a:lnTo>
                  <a:lnTo>
                    <a:pt x="1553" y="951"/>
                  </a:lnTo>
                  <a:lnTo>
                    <a:pt x="1552" y="947"/>
                  </a:lnTo>
                  <a:lnTo>
                    <a:pt x="1550" y="943"/>
                  </a:lnTo>
                  <a:lnTo>
                    <a:pt x="1545" y="940"/>
                  </a:lnTo>
                  <a:lnTo>
                    <a:pt x="1540" y="937"/>
                  </a:lnTo>
                  <a:lnTo>
                    <a:pt x="1527" y="931"/>
                  </a:lnTo>
                  <a:lnTo>
                    <a:pt x="1512" y="927"/>
                  </a:lnTo>
                  <a:lnTo>
                    <a:pt x="1502" y="925"/>
                  </a:lnTo>
                  <a:lnTo>
                    <a:pt x="1494" y="921"/>
                  </a:lnTo>
                  <a:lnTo>
                    <a:pt x="1485" y="919"/>
                  </a:lnTo>
                  <a:lnTo>
                    <a:pt x="1478" y="917"/>
                  </a:lnTo>
                  <a:lnTo>
                    <a:pt x="1477" y="917"/>
                  </a:lnTo>
                  <a:lnTo>
                    <a:pt x="1477" y="917"/>
                  </a:lnTo>
                  <a:lnTo>
                    <a:pt x="1476" y="917"/>
                  </a:lnTo>
                  <a:lnTo>
                    <a:pt x="1476" y="916"/>
                  </a:lnTo>
                  <a:lnTo>
                    <a:pt x="1476" y="916"/>
                  </a:lnTo>
                  <a:lnTo>
                    <a:pt x="1476" y="916"/>
                  </a:lnTo>
                  <a:lnTo>
                    <a:pt x="1476" y="916"/>
                  </a:lnTo>
                  <a:lnTo>
                    <a:pt x="1476" y="916"/>
                  </a:lnTo>
                  <a:lnTo>
                    <a:pt x="1473" y="915"/>
                  </a:lnTo>
                  <a:lnTo>
                    <a:pt x="1469" y="914"/>
                  </a:lnTo>
                  <a:lnTo>
                    <a:pt x="1465" y="913"/>
                  </a:lnTo>
                  <a:lnTo>
                    <a:pt x="1461" y="911"/>
                  </a:lnTo>
                  <a:lnTo>
                    <a:pt x="1457" y="908"/>
                  </a:lnTo>
                  <a:lnTo>
                    <a:pt x="1451" y="905"/>
                  </a:lnTo>
                  <a:lnTo>
                    <a:pt x="1447" y="901"/>
                  </a:lnTo>
                  <a:lnTo>
                    <a:pt x="1443" y="897"/>
                  </a:lnTo>
                  <a:lnTo>
                    <a:pt x="1438" y="891"/>
                  </a:lnTo>
                  <a:lnTo>
                    <a:pt x="1436" y="884"/>
                  </a:lnTo>
                  <a:lnTo>
                    <a:pt x="1435" y="874"/>
                  </a:lnTo>
                  <a:lnTo>
                    <a:pt x="1434" y="864"/>
                  </a:lnTo>
                  <a:lnTo>
                    <a:pt x="1434" y="863"/>
                  </a:lnTo>
                  <a:close/>
                  <a:moveTo>
                    <a:pt x="1661" y="938"/>
                  </a:moveTo>
                  <a:lnTo>
                    <a:pt x="1661" y="924"/>
                  </a:lnTo>
                  <a:lnTo>
                    <a:pt x="1662" y="907"/>
                  </a:lnTo>
                  <a:lnTo>
                    <a:pt x="1664" y="900"/>
                  </a:lnTo>
                  <a:lnTo>
                    <a:pt x="1665" y="891"/>
                  </a:lnTo>
                  <a:lnTo>
                    <a:pt x="1667" y="884"/>
                  </a:lnTo>
                  <a:lnTo>
                    <a:pt x="1670" y="875"/>
                  </a:lnTo>
                  <a:lnTo>
                    <a:pt x="1673" y="866"/>
                  </a:lnTo>
                  <a:lnTo>
                    <a:pt x="1677" y="857"/>
                  </a:lnTo>
                  <a:lnTo>
                    <a:pt x="1682" y="848"/>
                  </a:lnTo>
                  <a:lnTo>
                    <a:pt x="1687" y="839"/>
                  </a:lnTo>
                  <a:lnTo>
                    <a:pt x="1692" y="831"/>
                  </a:lnTo>
                  <a:lnTo>
                    <a:pt x="1699" y="823"/>
                  </a:lnTo>
                  <a:lnTo>
                    <a:pt x="1705" y="815"/>
                  </a:lnTo>
                  <a:lnTo>
                    <a:pt x="1713" y="807"/>
                  </a:lnTo>
                  <a:lnTo>
                    <a:pt x="1721" y="799"/>
                  </a:lnTo>
                  <a:lnTo>
                    <a:pt x="1731" y="793"/>
                  </a:lnTo>
                  <a:lnTo>
                    <a:pt x="1742" y="788"/>
                  </a:lnTo>
                  <a:lnTo>
                    <a:pt x="1754" y="783"/>
                  </a:lnTo>
                  <a:lnTo>
                    <a:pt x="1767" y="779"/>
                  </a:lnTo>
                  <a:lnTo>
                    <a:pt x="1780" y="777"/>
                  </a:lnTo>
                  <a:lnTo>
                    <a:pt x="1795" y="775"/>
                  </a:lnTo>
                  <a:lnTo>
                    <a:pt x="1811" y="775"/>
                  </a:lnTo>
                  <a:lnTo>
                    <a:pt x="1819" y="775"/>
                  </a:lnTo>
                  <a:lnTo>
                    <a:pt x="1827" y="775"/>
                  </a:lnTo>
                  <a:lnTo>
                    <a:pt x="1836" y="776"/>
                  </a:lnTo>
                  <a:lnTo>
                    <a:pt x="1845" y="777"/>
                  </a:lnTo>
                  <a:lnTo>
                    <a:pt x="1858" y="779"/>
                  </a:lnTo>
                  <a:lnTo>
                    <a:pt x="1869" y="782"/>
                  </a:lnTo>
                  <a:lnTo>
                    <a:pt x="1881" y="788"/>
                  </a:lnTo>
                  <a:lnTo>
                    <a:pt x="1892" y="793"/>
                  </a:lnTo>
                  <a:lnTo>
                    <a:pt x="1896" y="796"/>
                  </a:lnTo>
                  <a:lnTo>
                    <a:pt x="1902" y="800"/>
                  </a:lnTo>
                  <a:lnTo>
                    <a:pt x="1905" y="805"/>
                  </a:lnTo>
                  <a:lnTo>
                    <a:pt x="1908" y="809"/>
                  </a:lnTo>
                  <a:lnTo>
                    <a:pt x="1911" y="815"/>
                  </a:lnTo>
                  <a:lnTo>
                    <a:pt x="1912" y="821"/>
                  </a:lnTo>
                  <a:lnTo>
                    <a:pt x="1913" y="827"/>
                  </a:lnTo>
                  <a:lnTo>
                    <a:pt x="1914" y="834"/>
                  </a:lnTo>
                  <a:lnTo>
                    <a:pt x="1914" y="838"/>
                  </a:lnTo>
                  <a:lnTo>
                    <a:pt x="1913" y="844"/>
                  </a:lnTo>
                  <a:lnTo>
                    <a:pt x="1913" y="848"/>
                  </a:lnTo>
                  <a:lnTo>
                    <a:pt x="1911" y="853"/>
                  </a:lnTo>
                  <a:lnTo>
                    <a:pt x="1837" y="852"/>
                  </a:lnTo>
                  <a:lnTo>
                    <a:pt x="1838" y="851"/>
                  </a:lnTo>
                  <a:lnTo>
                    <a:pt x="1838" y="849"/>
                  </a:lnTo>
                  <a:lnTo>
                    <a:pt x="1838" y="848"/>
                  </a:lnTo>
                  <a:lnTo>
                    <a:pt x="1838" y="846"/>
                  </a:lnTo>
                  <a:lnTo>
                    <a:pt x="1838" y="840"/>
                  </a:lnTo>
                  <a:lnTo>
                    <a:pt x="1836" y="836"/>
                  </a:lnTo>
                  <a:lnTo>
                    <a:pt x="1834" y="832"/>
                  </a:lnTo>
                  <a:lnTo>
                    <a:pt x="1832" y="829"/>
                  </a:lnTo>
                  <a:lnTo>
                    <a:pt x="1824" y="823"/>
                  </a:lnTo>
                  <a:lnTo>
                    <a:pt x="1817" y="821"/>
                  </a:lnTo>
                  <a:lnTo>
                    <a:pt x="1812" y="820"/>
                  </a:lnTo>
                  <a:lnTo>
                    <a:pt x="1808" y="819"/>
                  </a:lnTo>
                  <a:lnTo>
                    <a:pt x="1804" y="819"/>
                  </a:lnTo>
                  <a:lnTo>
                    <a:pt x="1800" y="819"/>
                  </a:lnTo>
                  <a:lnTo>
                    <a:pt x="1797" y="819"/>
                  </a:lnTo>
                  <a:lnTo>
                    <a:pt x="1795" y="820"/>
                  </a:lnTo>
                  <a:lnTo>
                    <a:pt x="1792" y="820"/>
                  </a:lnTo>
                  <a:lnTo>
                    <a:pt x="1788" y="821"/>
                  </a:lnTo>
                  <a:lnTo>
                    <a:pt x="1781" y="824"/>
                  </a:lnTo>
                  <a:lnTo>
                    <a:pt x="1773" y="829"/>
                  </a:lnTo>
                  <a:lnTo>
                    <a:pt x="1767" y="835"/>
                  </a:lnTo>
                  <a:lnTo>
                    <a:pt x="1759" y="844"/>
                  </a:lnTo>
                  <a:lnTo>
                    <a:pt x="1753" y="853"/>
                  </a:lnTo>
                  <a:lnTo>
                    <a:pt x="1746" y="866"/>
                  </a:lnTo>
                  <a:lnTo>
                    <a:pt x="1742" y="881"/>
                  </a:lnTo>
                  <a:lnTo>
                    <a:pt x="1738" y="898"/>
                  </a:lnTo>
                  <a:lnTo>
                    <a:pt x="1737" y="901"/>
                  </a:lnTo>
                  <a:lnTo>
                    <a:pt x="1737" y="904"/>
                  </a:lnTo>
                  <a:lnTo>
                    <a:pt x="1736" y="907"/>
                  </a:lnTo>
                  <a:lnTo>
                    <a:pt x="1736" y="910"/>
                  </a:lnTo>
                  <a:lnTo>
                    <a:pt x="1734" y="916"/>
                  </a:lnTo>
                  <a:lnTo>
                    <a:pt x="1733" y="923"/>
                  </a:lnTo>
                  <a:lnTo>
                    <a:pt x="1733" y="928"/>
                  </a:lnTo>
                  <a:lnTo>
                    <a:pt x="1733" y="934"/>
                  </a:lnTo>
                  <a:lnTo>
                    <a:pt x="1733" y="943"/>
                  </a:lnTo>
                  <a:lnTo>
                    <a:pt x="1736" y="952"/>
                  </a:lnTo>
                  <a:lnTo>
                    <a:pt x="1738" y="959"/>
                  </a:lnTo>
                  <a:lnTo>
                    <a:pt x="1741" y="967"/>
                  </a:lnTo>
                  <a:lnTo>
                    <a:pt x="1743" y="970"/>
                  </a:lnTo>
                  <a:lnTo>
                    <a:pt x="1745" y="972"/>
                  </a:lnTo>
                  <a:lnTo>
                    <a:pt x="1748" y="974"/>
                  </a:lnTo>
                  <a:lnTo>
                    <a:pt x="1752" y="977"/>
                  </a:lnTo>
                  <a:lnTo>
                    <a:pt x="1759" y="979"/>
                  </a:lnTo>
                  <a:lnTo>
                    <a:pt x="1769" y="980"/>
                  </a:lnTo>
                  <a:lnTo>
                    <a:pt x="1771" y="980"/>
                  </a:lnTo>
                  <a:lnTo>
                    <a:pt x="1772" y="980"/>
                  </a:lnTo>
                  <a:lnTo>
                    <a:pt x="1774" y="980"/>
                  </a:lnTo>
                  <a:lnTo>
                    <a:pt x="1777" y="980"/>
                  </a:lnTo>
                  <a:lnTo>
                    <a:pt x="1780" y="980"/>
                  </a:lnTo>
                  <a:lnTo>
                    <a:pt x="1784" y="979"/>
                  </a:lnTo>
                  <a:lnTo>
                    <a:pt x="1787" y="978"/>
                  </a:lnTo>
                  <a:lnTo>
                    <a:pt x="1791" y="977"/>
                  </a:lnTo>
                  <a:lnTo>
                    <a:pt x="1796" y="974"/>
                  </a:lnTo>
                  <a:lnTo>
                    <a:pt x="1800" y="971"/>
                  </a:lnTo>
                  <a:lnTo>
                    <a:pt x="1805" y="967"/>
                  </a:lnTo>
                  <a:lnTo>
                    <a:pt x="1809" y="964"/>
                  </a:lnTo>
                  <a:lnTo>
                    <a:pt x="1813" y="958"/>
                  </a:lnTo>
                  <a:lnTo>
                    <a:pt x="1815" y="954"/>
                  </a:lnTo>
                  <a:lnTo>
                    <a:pt x="1818" y="948"/>
                  </a:lnTo>
                  <a:lnTo>
                    <a:pt x="1819" y="943"/>
                  </a:lnTo>
                  <a:lnTo>
                    <a:pt x="1890" y="943"/>
                  </a:lnTo>
                  <a:lnTo>
                    <a:pt x="1890" y="943"/>
                  </a:lnTo>
                  <a:lnTo>
                    <a:pt x="1890" y="944"/>
                  </a:lnTo>
                  <a:lnTo>
                    <a:pt x="1891" y="945"/>
                  </a:lnTo>
                  <a:lnTo>
                    <a:pt x="1891" y="946"/>
                  </a:lnTo>
                  <a:lnTo>
                    <a:pt x="1890" y="954"/>
                  </a:lnTo>
                  <a:lnTo>
                    <a:pt x="1887" y="962"/>
                  </a:lnTo>
                  <a:lnTo>
                    <a:pt x="1880" y="974"/>
                  </a:lnTo>
                  <a:lnTo>
                    <a:pt x="1873" y="985"/>
                  </a:lnTo>
                  <a:lnTo>
                    <a:pt x="1864" y="994"/>
                  </a:lnTo>
                  <a:lnTo>
                    <a:pt x="1855" y="1001"/>
                  </a:lnTo>
                  <a:lnTo>
                    <a:pt x="1845" y="1009"/>
                  </a:lnTo>
                  <a:lnTo>
                    <a:pt x="1832" y="1015"/>
                  </a:lnTo>
                  <a:lnTo>
                    <a:pt x="1825" y="1019"/>
                  </a:lnTo>
                  <a:lnTo>
                    <a:pt x="1818" y="1022"/>
                  </a:lnTo>
                  <a:lnTo>
                    <a:pt x="1810" y="1024"/>
                  </a:lnTo>
                  <a:lnTo>
                    <a:pt x="1801" y="1026"/>
                  </a:lnTo>
                  <a:lnTo>
                    <a:pt x="1784" y="1028"/>
                  </a:lnTo>
                  <a:lnTo>
                    <a:pt x="1764" y="1029"/>
                  </a:lnTo>
                  <a:lnTo>
                    <a:pt x="1763" y="1029"/>
                  </a:lnTo>
                  <a:lnTo>
                    <a:pt x="1761" y="1029"/>
                  </a:lnTo>
                  <a:lnTo>
                    <a:pt x="1760" y="1029"/>
                  </a:lnTo>
                  <a:lnTo>
                    <a:pt x="1758" y="1029"/>
                  </a:lnTo>
                  <a:lnTo>
                    <a:pt x="1745" y="1029"/>
                  </a:lnTo>
                  <a:lnTo>
                    <a:pt x="1732" y="1028"/>
                  </a:lnTo>
                  <a:lnTo>
                    <a:pt x="1721" y="1026"/>
                  </a:lnTo>
                  <a:lnTo>
                    <a:pt x="1712" y="1024"/>
                  </a:lnTo>
                  <a:lnTo>
                    <a:pt x="1702" y="1021"/>
                  </a:lnTo>
                  <a:lnTo>
                    <a:pt x="1694" y="1016"/>
                  </a:lnTo>
                  <a:lnTo>
                    <a:pt x="1688" y="1012"/>
                  </a:lnTo>
                  <a:lnTo>
                    <a:pt x="1683" y="1007"/>
                  </a:lnTo>
                  <a:lnTo>
                    <a:pt x="1674" y="995"/>
                  </a:lnTo>
                  <a:lnTo>
                    <a:pt x="1669" y="982"/>
                  </a:lnTo>
                  <a:lnTo>
                    <a:pt x="1663" y="969"/>
                  </a:lnTo>
                  <a:lnTo>
                    <a:pt x="1661" y="955"/>
                  </a:lnTo>
                  <a:lnTo>
                    <a:pt x="1661" y="951"/>
                  </a:lnTo>
                  <a:lnTo>
                    <a:pt x="1661" y="946"/>
                  </a:lnTo>
                  <a:lnTo>
                    <a:pt x="1661" y="942"/>
                  </a:lnTo>
                  <a:lnTo>
                    <a:pt x="1661" y="938"/>
                  </a:lnTo>
                  <a:lnTo>
                    <a:pt x="1661" y="938"/>
                  </a:lnTo>
                  <a:close/>
                  <a:moveTo>
                    <a:pt x="978" y="1235"/>
                  </a:moveTo>
                  <a:lnTo>
                    <a:pt x="979" y="1224"/>
                  </a:lnTo>
                  <a:lnTo>
                    <a:pt x="982" y="1213"/>
                  </a:lnTo>
                  <a:lnTo>
                    <a:pt x="985" y="1204"/>
                  </a:lnTo>
                  <a:lnTo>
                    <a:pt x="990" y="1196"/>
                  </a:lnTo>
                  <a:lnTo>
                    <a:pt x="995" y="1187"/>
                  </a:lnTo>
                  <a:lnTo>
                    <a:pt x="1001" y="1181"/>
                  </a:lnTo>
                  <a:lnTo>
                    <a:pt x="1009" y="1174"/>
                  </a:lnTo>
                  <a:lnTo>
                    <a:pt x="1017" y="1169"/>
                  </a:lnTo>
                  <a:lnTo>
                    <a:pt x="1026" y="1163"/>
                  </a:lnTo>
                  <a:lnTo>
                    <a:pt x="1036" y="1159"/>
                  </a:lnTo>
                  <a:lnTo>
                    <a:pt x="1045" y="1156"/>
                  </a:lnTo>
                  <a:lnTo>
                    <a:pt x="1055" y="1153"/>
                  </a:lnTo>
                  <a:lnTo>
                    <a:pt x="1066" y="1150"/>
                  </a:lnTo>
                  <a:lnTo>
                    <a:pt x="1077" y="1149"/>
                  </a:lnTo>
                  <a:lnTo>
                    <a:pt x="1087" y="1148"/>
                  </a:lnTo>
                  <a:lnTo>
                    <a:pt x="1099" y="1148"/>
                  </a:lnTo>
                  <a:lnTo>
                    <a:pt x="1104" y="1148"/>
                  </a:lnTo>
                  <a:lnTo>
                    <a:pt x="1108" y="1148"/>
                  </a:lnTo>
                  <a:lnTo>
                    <a:pt x="1111" y="1148"/>
                  </a:lnTo>
                  <a:lnTo>
                    <a:pt x="1115" y="1148"/>
                  </a:lnTo>
                  <a:lnTo>
                    <a:pt x="1128" y="1150"/>
                  </a:lnTo>
                  <a:lnTo>
                    <a:pt x="1140" y="1153"/>
                  </a:lnTo>
                  <a:lnTo>
                    <a:pt x="1152" y="1157"/>
                  </a:lnTo>
                  <a:lnTo>
                    <a:pt x="1163" y="1162"/>
                  </a:lnTo>
                  <a:lnTo>
                    <a:pt x="1168" y="1166"/>
                  </a:lnTo>
                  <a:lnTo>
                    <a:pt x="1173" y="1169"/>
                  </a:lnTo>
                  <a:lnTo>
                    <a:pt x="1176" y="1173"/>
                  </a:lnTo>
                  <a:lnTo>
                    <a:pt x="1179" y="1177"/>
                  </a:lnTo>
                  <a:lnTo>
                    <a:pt x="1181" y="1183"/>
                  </a:lnTo>
                  <a:lnTo>
                    <a:pt x="1184" y="1189"/>
                  </a:lnTo>
                  <a:lnTo>
                    <a:pt x="1185" y="1196"/>
                  </a:lnTo>
                  <a:lnTo>
                    <a:pt x="1185" y="1202"/>
                  </a:lnTo>
                  <a:lnTo>
                    <a:pt x="1185" y="1209"/>
                  </a:lnTo>
                  <a:lnTo>
                    <a:pt x="1184" y="1214"/>
                  </a:lnTo>
                  <a:lnTo>
                    <a:pt x="1182" y="1221"/>
                  </a:lnTo>
                  <a:lnTo>
                    <a:pt x="1181" y="1227"/>
                  </a:lnTo>
                  <a:lnTo>
                    <a:pt x="1112" y="1226"/>
                  </a:lnTo>
                  <a:lnTo>
                    <a:pt x="1113" y="1225"/>
                  </a:lnTo>
                  <a:lnTo>
                    <a:pt x="1113" y="1223"/>
                  </a:lnTo>
                  <a:lnTo>
                    <a:pt x="1113" y="1221"/>
                  </a:lnTo>
                  <a:lnTo>
                    <a:pt x="1113" y="1218"/>
                  </a:lnTo>
                  <a:lnTo>
                    <a:pt x="1113" y="1213"/>
                  </a:lnTo>
                  <a:lnTo>
                    <a:pt x="1111" y="1209"/>
                  </a:lnTo>
                  <a:lnTo>
                    <a:pt x="1109" y="1204"/>
                  </a:lnTo>
                  <a:lnTo>
                    <a:pt x="1106" y="1202"/>
                  </a:lnTo>
                  <a:lnTo>
                    <a:pt x="1101" y="1200"/>
                  </a:lnTo>
                  <a:lnTo>
                    <a:pt x="1096" y="1198"/>
                  </a:lnTo>
                  <a:lnTo>
                    <a:pt x="1092" y="1197"/>
                  </a:lnTo>
                  <a:lnTo>
                    <a:pt x="1086" y="1197"/>
                  </a:lnTo>
                  <a:lnTo>
                    <a:pt x="1085" y="1197"/>
                  </a:lnTo>
                  <a:lnTo>
                    <a:pt x="1084" y="1197"/>
                  </a:lnTo>
                  <a:lnTo>
                    <a:pt x="1083" y="1197"/>
                  </a:lnTo>
                  <a:lnTo>
                    <a:pt x="1082" y="1197"/>
                  </a:lnTo>
                  <a:lnTo>
                    <a:pt x="1077" y="1198"/>
                  </a:lnTo>
                  <a:lnTo>
                    <a:pt x="1071" y="1199"/>
                  </a:lnTo>
                  <a:lnTo>
                    <a:pt x="1066" y="1201"/>
                  </a:lnTo>
                  <a:lnTo>
                    <a:pt x="1061" y="1204"/>
                  </a:lnTo>
                  <a:lnTo>
                    <a:pt x="1057" y="1208"/>
                  </a:lnTo>
                  <a:lnTo>
                    <a:pt x="1054" y="1212"/>
                  </a:lnTo>
                  <a:lnTo>
                    <a:pt x="1053" y="1216"/>
                  </a:lnTo>
                  <a:lnTo>
                    <a:pt x="1052" y="1222"/>
                  </a:lnTo>
                  <a:lnTo>
                    <a:pt x="1052" y="1224"/>
                  </a:lnTo>
                  <a:lnTo>
                    <a:pt x="1053" y="1226"/>
                  </a:lnTo>
                  <a:lnTo>
                    <a:pt x="1055" y="1228"/>
                  </a:lnTo>
                  <a:lnTo>
                    <a:pt x="1056" y="1231"/>
                  </a:lnTo>
                  <a:lnTo>
                    <a:pt x="1063" y="1236"/>
                  </a:lnTo>
                  <a:lnTo>
                    <a:pt x="1071" y="1239"/>
                  </a:lnTo>
                  <a:lnTo>
                    <a:pt x="1081" y="1243"/>
                  </a:lnTo>
                  <a:lnTo>
                    <a:pt x="1093" y="1247"/>
                  </a:lnTo>
                  <a:lnTo>
                    <a:pt x="1105" y="1250"/>
                  </a:lnTo>
                  <a:lnTo>
                    <a:pt x="1118" y="1253"/>
                  </a:lnTo>
                  <a:lnTo>
                    <a:pt x="1128" y="1256"/>
                  </a:lnTo>
                  <a:lnTo>
                    <a:pt x="1137" y="1259"/>
                  </a:lnTo>
                  <a:lnTo>
                    <a:pt x="1145" y="1264"/>
                  </a:lnTo>
                  <a:lnTo>
                    <a:pt x="1151" y="1268"/>
                  </a:lnTo>
                  <a:lnTo>
                    <a:pt x="1157" y="1272"/>
                  </a:lnTo>
                  <a:lnTo>
                    <a:pt x="1161" y="1278"/>
                  </a:lnTo>
                  <a:lnTo>
                    <a:pt x="1164" y="1283"/>
                  </a:lnTo>
                  <a:lnTo>
                    <a:pt x="1166" y="1289"/>
                  </a:lnTo>
                  <a:lnTo>
                    <a:pt x="1168" y="1293"/>
                  </a:lnTo>
                  <a:lnTo>
                    <a:pt x="1169" y="1298"/>
                  </a:lnTo>
                  <a:lnTo>
                    <a:pt x="1171" y="1304"/>
                  </a:lnTo>
                  <a:lnTo>
                    <a:pt x="1171" y="1308"/>
                  </a:lnTo>
                  <a:lnTo>
                    <a:pt x="1169" y="1317"/>
                  </a:lnTo>
                  <a:lnTo>
                    <a:pt x="1168" y="1325"/>
                  </a:lnTo>
                  <a:lnTo>
                    <a:pt x="1166" y="1334"/>
                  </a:lnTo>
                  <a:lnTo>
                    <a:pt x="1162" y="1343"/>
                  </a:lnTo>
                  <a:lnTo>
                    <a:pt x="1158" y="1350"/>
                  </a:lnTo>
                  <a:lnTo>
                    <a:pt x="1152" y="1358"/>
                  </a:lnTo>
                  <a:lnTo>
                    <a:pt x="1146" y="1365"/>
                  </a:lnTo>
                  <a:lnTo>
                    <a:pt x="1138" y="1372"/>
                  </a:lnTo>
                  <a:lnTo>
                    <a:pt x="1131" y="1379"/>
                  </a:lnTo>
                  <a:lnTo>
                    <a:pt x="1121" y="1385"/>
                  </a:lnTo>
                  <a:lnTo>
                    <a:pt x="1110" y="1389"/>
                  </a:lnTo>
                  <a:lnTo>
                    <a:pt x="1099" y="1393"/>
                  </a:lnTo>
                  <a:lnTo>
                    <a:pt x="1086" y="1397"/>
                  </a:lnTo>
                  <a:lnTo>
                    <a:pt x="1073" y="1399"/>
                  </a:lnTo>
                  <a:lnTo>
                    <a:pt x="1059" y="1400"/>
                  </a:lnTo>
                  <a:lnTo>
                    <a:pt x="1044" y="1401"/>
                  </a:lnTo>
                  <a:lnTo>
                    <a:pt x="1030" y="1400"/>
                  </a:lnTo>
                  <a:lnTo>
                    <a:pt x="1018" y="1400"/>
                  </a:lnTo>
                  <a:lnTo>
                    <a:pt x="1007" y="1398"/>
                  </a:lnTo>
                  <a:lnTo>
                    <a:pt x="999" y="1396"/>
                  </a:lnTo>
                  <a:lnTo>
                    <a:pt x="990" y="1393"/>
                  </a:lnTo>
                  <a:lnTo>
                    <a:pt x="983" y="1390"/>
                  </a:lnTo>
                  <a:lnTo>
                    <a:pt x="977" y="1386"/>
                  </a:lnTo>
                  <a:lnTo>
                    <a:pt x="972" y="1382"/>
                  </a:lnTo>
                  <a:lnTo>
                    <a:pt x="964" y="1372"/>
                  </a:lnTo>
                  <a:lnTo>
                    <a:pt x="960" y="1361"/>
                  </a:lnTo>
                  <a:lnTo>
                    <a:pt x="958" y="1356"/>
                  </a:lnTo>
                  <a:lnTo>
                    <a:pt x="957" y="1350"/>
                  </a:lnTo>
                  <a:lnTo>
                    <a:pt x="956" y="1344"/>
                  </a:lnTo>
                  <a:lnTo>
                    <a:pt x="956" y="1338"/>
                  </a:lnTo>
                  <a:lnTo>
                    <a:pt x="956" y="1335"/>
                  </a:lnTo>
                  <a:lnTo>
                    <a:pt x="956" y="1333"/>
                  </a:lnTo>
                  <a:lnTo>
                    <a:pt x="956" y="1330"/>
                  </a:lnTo>
                  <a:lnTo>
                    <a:pt x="956" y="1328"/>
                  </a:lnTo>
                  <a:lnTo>
                    <a:pt x="956" y="1324"/>
                  </a:lnTo>
                  <a:lnTo>
                    <a:pt x="957" y="1322"/>
                  </a:lnTo>
                  <a:lnTo>
                    <a:pt x="957" y="1319"/>
                  </a:lnTo>
                  <a:lnTo>
                    <a:pt x="957" y="1317"/>
                  </a:lnTo>
                  <a:lnTo>
                    <a:pt x="1026" y="1317"/>
                  </a:lnTo>
                  <a:lnTo>
                    <a:pt x="1025" y="1319"/>
                  </a:lnTo>
                  <a:lnTo>
                    <a:pt x="1025" y="1320"/>
                  </a:lnTo>
                  <a:lnTo>
                    <a:pt x="1025" y="1322"/>
                  </a:lnTo>
                  <a:lnTo>
                    <a:pt x="1025" y="1324"/>
                  </a:lnTo>
                  <a:lnTo>
                    <a:pt x="1026" y="1330"/>
                  </a:lnTo>
                  <a:lnTo>
                    <a:pt x="1027" y="1336"/>
                  </a:lnTo>
                  <a:lnTo>
                    <a:pt x="1029" y="1340"/>
                  </a:lnTo>
                  <a:lnTo>
                    <a:pt x="1032" y="1345"/>
                  </a:lnTo>
                  <a:lnTo>
                    <a:pt x="1036" y="1349"/>
                  </a:lnTo>
                  <a:lnTo>
                    <a:pt x="1041" y="1351"/>
                  </a:lnTo>
                  <a:lnTo>
                    <a:pt x="1047" y="1352"/>
                  </a:lnTo>
                  <a:lnTo>
                    <a:pt x="1055" y="1353"/>
                  </a:lnTo>
                  <a:lnTo>
                    <a:pt x="1058" y="1353"/>
                  </a:lnTo>
                  <a:lnTo>
                    <a:pt x="1063" y="1352"/>
                  </a:lnTo>
                  <a:lnTo>
                    <a:pt x="1068" y="1351"/>
                  </a:lnTo>
                  <a:lnTo>
                    <a:pt x="1073" y="1350"/>
                  </a:lnTo>
                  <a:lnTo>
                    <a:pt x="1082" y="1346"/>
                  </a:lnTo>
                  <a:lnTo>
                    <a:pt x="1090" y="1340"/>
                  </a:lnTo>
                  <a:lnTo>
                    <a:pt x="1093" y="1337"/>
                  </a:lnTo>
                  <a:lnTo>
                    <a:pt x="1095" y="1334"/>
                  </a:lnTo>
                  <a:lnTo>
                    <a:pt x="1096" y="1330"/>
                  </a:lnTo>
                  <a:lnTo>
                    <a:pt x="1097" y="1325"/>
                  </a:lnTo>
                  <a:lnTo>
                    <a:pt x="1097" y="1324"/>
                  </a:lnTo>
                  <a:lnTo>
                    <a:pt x="1097" y="1323"/>
                  </a:lnTo>
                  <a:lnTo>
                    <a:pt x="1097" y="1322"/>
                  </a:lnTo>
                  <a:lnTo>
                    <a:pt x="1097" y="1322"/>
                  </a:lnTo>
                  <a:lnTo>
                    <a:pt x="1096" y="1318"/>
                  </a:lnTo>
                  <a:lnTo>
                    <a:pt x="1094" y="1315"/>
                  </a:lnTo>
                  <a:lnTo>
                    <a:pt x="1090" y="1311"/>
                  </a:lnTo>
                  <a:lnTo>
                    <a:pt x="1084" y="1308"/>
                  </a:lnTo>
                  <a:lnTo>
                    <a:pt x="1070" y="1303"/>
                  </a:lnTo>
                  <a:lnTo>
                    <a:pt x="1056" y="1297"/>
                  </a:lnTo>
                  <a:lnTo>
                    <a:pt x="1046" y="1295"/>
                  </a:lnTo>
                  <a:lnTo>
                    <a:pt x="1037" y="1293"/>
                  </a:lnTo>
                  <a:lnTo>
                    <a:pt x="1029" y="1291"/>
                  </a:lnTo>
                  <a:lnTo>
                    <a:pt x="1022" y="1288"/>
                  </a:lnTo>
                  <a:lnTo>
                    <a:pt x="1022" y="1288"/>
                  </a:lnTo>
                  <a:lnTo>
                    <a:pt x="1022" y="1288"/>
                  </a:lnTo>
                  <a:lnTo>
                    <a:pt x="1020" y="1288"/>
                  </a:lnTo>
                  <a:lnTo>
                    <a:pt x="1020" y="1288"/>
                  </a:lnTo>
                  <a:lnTo>
                    <a:pt x="1020" y="1288"/>
                  </a:lnTo>
                  <a:lnTo>
                    <a:pt x="1020" y="1288"/>
                  </a:lnTo>
                  <a:lnTo>
                    <a:pt x="1020" y="1288"/>
                  </a:lnTo>
                  <a:lnTo>
                    <a:pt x="1020" y="1288"/>
                  </a:lnTo>
                  <a:lnTo>
                    <a:pt x="1016" y="1286"/>
                  </a:lnTo>
                  <a:lnTo>
                    <a:pt x="1013" y="1285"/>
                  </a:lnTo>
                  <a:lnTo>
                    <a:pt x="1010" y="1283"/>
                  </a:lnTo>
                  <a:lnTo>
                    <a:pt x="1005" y="1282"/>
                  </a:lnTo>
                  <a:lnTo>
                    <a:pt x="1000" y="1280"/>
                  </a:lnTo>
                  <a:lnTo>
                    <a:pt x="996" y="1277"/>
                  </a:lnTo>
                  <a:lnTo>
                    <a:pt x="991" y="1272"/>
                  </a:lnTo>
                  <a:lnTo>
                    <a:pt x="987" y="1268"/>
                  </a:lnTo>
                  <a:lnTo>
                    <a:pt x="983" y="1262"/>
                  </a:lnTo>
                  <a:lnTo>
                    <a:pt x="980" y="1254"/>
                  </a:lnTo>
                  <a:lnTo>
                    <a:pt x="978" y="1245"/>
                  </a:lnTo>
                  <a:lnTo>
                    <a:pt x="978" y="1235"/>
                  </a:lnTo>
                  <a:lnTo>
                    <a:pt x="978" y="1235"/>
                  </a:lnTo>
                  <a:close/>
                  <a:moveTo>
                    <a:pt x="1189" y="1396"/>
                  </a:moveTo>
                  <a:lnTo>
                    <a:pt x="1239" y="1153"/>
                  </a:lnTo>
                  <a:lnTo>
                    <a:pt x="1427" y="1153"/>
                  </a:lnTo>
                  <a:lnTo>
                    <a:pt x="1416" y="1200"/>
                  </a:lnTo>
                  <a:lnTo>
                    <a:pt x="1299" y="1200"/>
                  </a:lnTo>
                  <a:lnTo>
                    <a:pt x="1289" y="1248"/>
                  </a:lnTo>
                  <a:lnTo>
                    <a:pt x="1397" y="1248"/>
                  </a:lnTo>
                  <a:lnTo>
                    <a:pt x="1387" y="1297"/>
                  </a:lnTo>
                  <a:lnTo>
                    <a:pt x="1279" y="1297"/>
                  </a:lnTo>
                  <a:lnTo>
                    <a:pt x="1268" y="1345"/>
                  </a:lnTo>
                  <a:lnTo>
                    <a:pt x="1387" y="1345"/>
                  </a:lnTo>
                  <a:lnTo>
                    <a:pt x="1376" y="1396"/>
                  </a:lnTo>
                  <a:lnTo>
                    <a:pt x="1189" y="1396"/>
                  </a:lnTo>
                  <a:close/>
                  <a:moveTo>
                    <a:pt x="1445" y="1235"/>
                  </a:moveTo>
                  <a:lnTo>
                    <a:pt x="1446" y="1224"/>
                  </a:lnTo>
                  <a:lnTo>
                    <a:pt x="1448" y="1213"/>
                  </a:lnTo>
                  <a:lnTo>
                    <a:pt x="1451" y="1204"/>
                  </a:lnTo>
                  <a:lnTo>
                    <a:pt x="1456" y="1196"/>
                  </a:lnTo>
                  <a:lnTo>
                    <a:pt x="1461" y="1187"/>
                  </a:lnTo>
                  <a:lnTo>
                    <a:pt x="1468" y="1181"/>
                  </a:lnTo>
                  <a:lnTo>
                    <a:pt x="1475" y="1174"/>
                  </a:lnTo>
                  <a:lnTo>
                    <a:pt x="1483" y="1169"/>
                  </a:lnTo>
                  <a:lnTo>
                    <a:pt x="1492" y="1163"/>
                  </a:lnTo>
                  <a:lnTo>
                    <a:pt x="1501" y="1159"/>
                  </a:lnTo>
                  <a:lnTo>
                    <a:pt x="1511" y="1156"/>
                  </a:lnTo>
                  <a:lnTo>
                    <a:pt x="1522" y="1153"/>
                  </a:lnTo>
                  <a:lnTo>
                    <a:pt x="1532" y="1150"/>
                  </a:lnTo>
                  <a:lnTo>
                    <a:pt x="1543" y="1149"/>
                  </a:lnTo>
                  <a:lnTo>
                    <a:pt x="1554" y="1148"/>
                  </a:lnTo>
                  <a:lnTo>
                    <a:pt x="1566" y="1148"/>
                  </a:lnTo>
                  <a:lnTo>
                    <a:pt x="1570" y="1148"/>
                  </a:lnTo>
                  <a:lnTo>
                    <a:pt x="1575" y="1148"/>
                  </a:lnTo>
                  <a:lnTo>
                    <a:pt x="1578" y="1148"/>
                  </a:lnTo>
                  <a:lnTo>
                    <a:pt x="1582" y="1148"/>
                  </a:lnTo>
                  <a:lnTo>
                    <a:pt x="1595" y="1150"/>
                  </a:lnTo>
                  <a:lnTo>
                    <a:pt x="1607" y="1153"/>
                  </a:lnTo>
                  <a:lnTo>
                    <a:pt x="1619" y="1157"/>
                  </a:lnTo>
                  <a:lnTo>
                    <a:pt x="1630" y="1162"/>
                  </a:lnTo>
                  <a:lnTo>
                    <a:pt x="1634" y="1166"/>
                  </a:lnTo>
                  <a:lnTo>
                    <a:pt x="1638" y="1169"/>
                  </a:lnTo>
                  <a:lnTo>
                    <a:pt x="1643" y="1173"/>
                  </a:lnTo>
                  <a:lnTo>
                    <a:pt x="1646" y="1177"/>
                  </a:lnTo>
                  <a:lnTo>
                    <a:pt x="1648" y="1183"/>
                  </a:lnTo>
                  <a:lnTo>
                    <a:pt x="1650" y="1189"/>
                  </a:lnTo>
                  <a:lnTo>
                    <a:pt x="1651" y="1196"/>
                  </a:lnTo>
                  <a:lnTo>
                    <a:pt x="1651" y="1202"/>
                  </a:lnTo>
                  <a:lnTo>
                    <a:pt x="1651" y="1209"/>
                  </a:lnTo>
                  <a:lnTo>
                    <a:pt x="1650" y="1214"/>
                  </a:lnTo>
                  <a:lnTo>
                    <a:pt x="1649" y="1221"/>
                  </a:lnTo>
                  <a:lnTo>
                    <a:pt x="1648" y="1227"/>
                  </a:lnTo>
                  <a:lnTo>
                    <a:pt x="1579" y="1226"/>
                  </a:lnTo>
                  <a:lnTo>
                    <a:pt x="1579" y="1225"/>
                  </a:lnTo>
                  <a:lnTo>
                    <a:pt x="1580" y="1223"/>
                  </a:lnTo>
                  <a:lnTo>
                    <a:pt x="1580" y="1221"/>
                  </a:lnTo>
                  <a:lnTo>
                    <a:pt x="1580" y="1218"/>
                  </a:lnTo>
                  <a:lnTo>
                    <a:pt x="1580" y="1213"/>
                  </a:lnTo>
                  <a:lnTo>
                    <a:pt x="1578" y="1209"/>
                  </a:lnTo>
                  <a:lnTo>
                    <a:pt x="1576" y="1204"/>
                  </a:lnTo>
                  <a:lnTo>
                    <a:pt x="1571" y="1202"/>
                  </a:lnTo>
                  <a:lnTo>
                    <a:pt x="1567" y="1200"/>
                  </a:lnTo>
                  <a:lnTo>
                    <a:pt x="1563" y="1198"/>
                  </a:lnTo>
                  <a:lnTo>
                    <a:pt x="1558" y="1197"/>
                  </a:lnTo>
                  <a:lnTo>
                    <a:pt x="1553" y="1197"/>
                  </a:lnTo>
                  <a:lnTo>
                    <a:pt x="1552" y="1197"/>
                  </a:lnTo>
                  <a:lnTo>
                    <a:pt x="1551" y="1197"/>
                  </a:lnTo>
                  <a:lnTo>
                    <a:pt x="1550" y="1197"/>
                  </a:lnTo>
                  <a:lnTo>
                    <a:pt x="1549" y="1197"/>
                  </a:lnTo>
                  <a:lnTo>
                    <a:pt x="1543" y="1198"/>
                  </a:lnTo>
                  <a:lnTo>
                    <a:pt x="1538" y="1199"/>
                  </a:lnTo>
                  <a:lnTo>
                    <a:pt x="1532" y="1201"/>
                  </a:lnTo>
                  <a:lnTo>
                    <a:pt x="1528" y="1204"/>
                  </a:lnTo>
                  <a:lnTo>
                    <a:pt x="1524" y="1208"/>
                  </a:lnTo>
                  <a:lnTo>
                    <a:pt x="1521" y="1212"/>
                  </a:lnTo>
                  <a:lnTo>
                    <a:pt x="1518" y="1216"/>
                  </a:lnTo>
                  <a:lnTo>
                    <a:pt x="1518" y="1222"/>
                  </a:lnTo>
                  <a:lnTo>
                    <a:pt x="1518" y="1224"/>
                  </a:lnTo>
                  <a:lnTo>
                    <a:pt x="1519" y="1226"/>
                  </a:lnTo>
                  <a:lnTo>
                    <a:pt x="1521" y="1228"/>
                  </a:lnTo>
                  <a:lnTo>
                    <a:pt x="1523" y="1231"/>
                  </a:lnTo>
                  <a:lnTo>
                    <a:pt x="1529" y="1236"/>
                  </a:lnTo>
                  <a:lnTo>
                    <a:pt x="1538" y="1239"/>
                  </a:lnTo>
                  <a:lnTo>
                    <a:pt x="1548" y="1243"/>
                  </a:lnTo>
                  <a:lnTo>
                    <a:pt x="1558" y="1247"/>
                  </a:lnTo>
                  <a:lnTo>
                    <a:pt x="1571" y="1250"/>
                  </a:lnTo>
                  <a:lnTo>
                    <a:pt x="1584" y="1253"/>
                  </a:lnTo>
                  <a:lnTo>
                    <a:pt x="1595" y="1256"/>
                  </a:lnTo>
                  <a:lnTo>
                    <a:pt x="1604" y="1259"/>
                  </a:lnTo>
                  <a:lnTo>
                    <a:pt x="1611" y="1264"/>
                  </a:lnTo>
                  <a:lnTo>
                    <a:pt x="1618" y="1268"/>
                  </a:lnTo>
                  <a:lnTo>
                    <a:pt x="1623" y="1272"/>
                  </a:lnTo>
                  <a:lnTo>
                    <a:pt x="1628" y="1278"/>
                  </a:lnTo>
                  <a:lnTo>
                    <a:pt x="1631" y="1283"/>
                  </a:lnTo>
                  <a:lnTo>
                    <a:pt x="1633" y="1289"/>
                  </a:lnTo>
                  <a:lnTo>
                    <a:pt x="1635" y="1293"/>
                  </a:lnTo>
                  <a:lnTo>
                    <a:pt x="1636" y="1298"/>
                  </a:lnTo>
                  <a:lnTo>
                    <a:pt x="1636" y="1304"/>
                  </a:lnTo>
                  <a:lnTo>
                    <a:pt x="1637" y="1308"/>
                  </a:lnTo>
                  <a:lnTo>
                    <a:pt x="1636" y="1317"/>
                  </a:lnTo>
                  <a:lnTo>
                    <a:pt x="1635" y="1325"/>
                  </a:lnTo>
                  <a:lnTo>
                    <a:pt x="1632" y="1334"/>
                  </a:lnTo>
                  <a:lnTo>
                    <a:pt x="1629" y="1343"/>
                  </a:lnTo>
                  <a:lnTo>
                    <a:pt x="1624" y="1350"/>
                  </a:lnTo>
                  <a:lnTo>
                    <a:pt x="1619" y="1358"/>
                  </a:lnTo>
                  <a:lnTo>
                    <a:pt x="1612" y="1365"/>
                  </a:lnTo>
                  <a:lnTo>
                    <a:pt x="1605" y="1372"/>
                  </a:lnTo>
                  <a:lnTo>
                    <a:pt x="1597" y="1379"/>
                  </a:lnTo>
                  <a:lnTo>
                    <a:pt x="1588" y="1385"/>
                  </a:lnTo>
                  <a:lnTo>
                    <a:pt x="1577" y="1389"/>
                  </a:lnTo>
                  <a:lnTo>
                    <a:pt x="1566" y="1393"/>
                  </a:lnTo>
                  <a:lnTo>
                    <a:pt x="1553" y="1397"/>
                  </a:lnTo>
                  <a:lnTo>
                    <a:pt x="1540" y="1399"/>
                  </a:lnTo>
                  <a:lnTo>
                    <a:pt x="1526" y="1400"/>
                  </a:lnTo>
                  <a:lnTo>
                    <a:pt x="1510" y="1401"/>
                  </a:lnTo>
                  <a:lnTo>
                    <a:pt x="1497" y="1400"/>
                  </a:lnTo>
                  <a:lnTo>
                    <a:pt x="1485" y="1400"/>
                  </a:lnTo>
                  <a:lnTo>
                    <a:pt x="1474" y="1398"/>
                  </a:lnTo>
                  <a:lnTo>
                    <a:pt x="1464" y="1396"/>
                  </a:lnTo>
                  <a:lnTo>
                    <a:pt x="1457" y="1393"/>
                  </a:lnTo>
                  <a:lnTo>
                    <a:pt x="1449" y="1390"/>
                  </a:lnTo>
                  <a:lnTo>
                    <a:pt x="1444" y="1386"/>
                  </a:lnTo>
                  <a:lnTo>
                    <a:pt x="1438" y="1382"/>
                  </a:lnTo>
                  <a:lnTo>
                    <a:pt x="1431" y="1372"/>
                  </a:lnTo>
                  <a:lnTo>
                    <a:pt x="1426" y="1361"/>
                  </a:lnTo>
                  <a:lnTo>
                    <a:pt x="1424" y="1356"/>
                  </a:lnTo>
                  <a:lnTo>
                    <a:pt x="1423" y="1350"/>
                  </a:lnTo>
                  <a:lnTo>
                    <a:pt x="1422" y="1344"/>
                  </a:lnTo>
                  <a:lnTo>
                    <a:pt x="1422" y="1338"/>
                  </a:lnTo>
                  <a:lnTo>
                    <a:pt x="1422" y="1335"/>
                  </a:lnTo>
                  <a:lnTo>
                    <a:pt x="1422" y="1333"/>
                  </a:lnTo>
                  <a:lnTo>
                    <a:pt x="1422" y="1330"/>
                  </a:lnTo>
                  <a:lnTo>
                    <a:pt x="1422" y="1328"/>
                  </a:lnTo>
                  <a:lnTo>
                    <a:pt x="1422" y="1324"/>
                  </a:lnTo>
                  <a:lnTo>
                    <a:pt x="1423" y="1322"/>
                  </a:lnTo>
                  <a:lnTo>
                    <a:pt x="1423" y="1319"/>
                  </a:lnTo>
                  <a:lnTo>
                    <a:pt x="1423" y="1317"/>
                  </a:lnTo>
                  <a:lnTo>
                    <a:pt x="1491" y="1317"/>
                  </a:lnTo>
                  <a:lnTo>
                    <a:pt x="1491" y="1319"/>
                  </a:lnTo>
                  <a:lnTo>
                    <a:pt x="1491" y="1320"/>
                  </a:lnTo>
                  <a:lnTo>
                    <a:pt x="1491" y="1322"/>
                  </a:lnTo>
                  <a:lnTo>
                    <a:pt x="1491" y="1324"/>
                  </a:lnTo>
                  <a:lnTo>
                    <a:pt x="1491" y="1330"/>
                  </a:lnTo>
                  <a:lnTo>
                    <a:pt x="1494" y="1336"/>
                  </a:lnTo>
                  <a:lnTo>
                    <a:pt x="1496" y="1340"/>
                  </a:lnTo>
                  <a:lnTo>
                    <a:pt x="1499" y="1345"/>
                  </a:lnTo>
                  <a:lnTo>
                    <a:pt x="1502" y="1349"/>
                  </a:lnTo>
                  <a:lnTo>
                    <a:pt x="1508" y="1351"/>
                  </a:lnTo>
                  <a:lnTo>
                    <a:pt x="1514" y="1352"/>
                  </a:lnTo>
                  <a:lnTo>
                    <a:pt x="1521" y="1353"/>
                  </a:lnTo>
                  <a:lnTo>
                    <a:pt x="1525" y="1353"/>
                  </a:lnTo>
                  <a:lnTo>
                    <a:pt x="1529" y="1352"/>
                  </a:lnTo>
                  <a:lnTo>
                    <a:pt x="1535" y="1351"/>
                  </a:lnTo>
                  <a:lnTo>
                    <a:pt x="1539" y="1350"/>
                  </a:lnTo>
                  <a:lnTo>
                    <a:pt x="1548" y="1346"/>
                  </a:lnTo>
                  <a:lnTo>
                    <a:pt x="1556" y="1340"/>
                  </a:lnTo>
                  <a:lnTo>
                    <a:pt x="1559" y="1337"/>
                  </a:lnTo>
                  <a:lnTo>
                    <a:pt x="1562" y="1334"/>
                  </a:lnTo>
                  <a:lnTo>
                    <a:pt x="1563" y="1330"/>
                  </a:lnTo>
                  <a:lnTo>
                    <a:pt x="1563" y="1325"/>
                  </a:lnTo>
                  <a:lnTo>
                    <a:pt x="1563" y="1324"/>
                  </a:lnTo>
                  <a:lnTo>
                    <a:pt x="1563" y="1323"/>
                  </a:lnTo>
                  <a:lnTo>
                    <a:pt x="1563" y="1322"/>
                  </a:lnTo>
                  <a:lnTo>
                    <a:pt x="1563" y="1322"/>
                  </a:lnTo>
                  <a:lnTo>
                    <a:pt x="1563" y="1318"/>
                  </a:lnTo>
                  <a:lnTo>
                    <a:pt x="1559" y="1315"/>
                  </a:lnTo>
                  <a:lnTo>
                    <a:pt x="1556" y="1311"/>
                  </a:lnTo>
                  <a:lnTo>
                    <a:pt x="1551" y="1308"/>
                  </a:lnTo>
                  <a:lnTo>
                    <a:pt x="1537" y="1303"/>
                  </a:lnTo>
                  <a:lnTo>
                    <a:pt x="1523" y="1297"/>
                  </a:lnTo>
                  <a:lnTo>
                    <a:pt x="1513" y="1295"/>
                  </a:lnTo>
                  <a:lnTo>
                    <a:pt x="1503" y="1293"/>
                  </a:lnTo>
                  <a:lnTo>
                    <a:pt x="1496" y="1291"/>
                  </a:lnTo>
                  <a:lnTo>
                    <a:pt x="1488" y="1288"/>
                  </a:lnTo>
                  <a:lnTo>
                    <a:pt x="1488" y="1288"/>
                  </a:lnTo>
                  <a:lnTo>
                    <a:pt x="1487" y="1288"/>
                  </a:lnTo>
                  <a:lnTo>
                    <a:pt x="1487" y="1288"/>
                  </a:lnTo>
                  <a:lnTo>
                    <a:pt x="1487" y="1288"/>
                  </a:lnTo>
                  <a:lnTo>
                    <a:pt x="1487" y="1288"/>
                  </a:lnTo>
                  <a:lnTo>
                    <a:pt x="1487" y="1288"/>
                  </a:lnTo>
                  <a:lnTo>
                    <a:pt x="1486" y="1288"/>
                  </a:lnTo>
                  <a:lnTo>
                    <a:pt x="1486" y="1288"/>
                  </a:lnTo>
                  <a:lnTo>
                    <a:pt x="1483" y="1286"/>
                  </a:lnTo>
                  <a:lnTo>
                    <a:pt x="1480" y="1285"/>
                  </a:lnTo>
                  <a:lnTo>
                    <a:pt x="1475" y="1283"/>
                  </a:lnTo>
                  <a:lnTo>
                    <a:pt x="1472" y="1282"/>
                  </a:lnTo>
                  <a:lnTo>
                    <a:pt x="1467" y="1280"/>
                  </a:lnTo>
                  <a:lnTo>
                    <a:pt x="1462" y="1277"/>
                  </a:lnTo>
                  <a:lnTo>
                    <a:pt x="1458" y="1272"/>
                  </a:lnTo>
                  <a:lnTo>
                    <a:pt x="1454" y="1268"/>
                  </a:lnTo>
                  <a:lnTo>
                    <a:pt x="1449" y="1262"/>
                  </a:lnTo>
                  <a:lnTo>
                    <a:pt x="1447" y="1254"/>
                  </a:lnTo>
                  <a:lnTo>
                    <a:pt x="1445" y="1245"/>
                  </a:lnTo>
                  <a:lnTo>
                    <a:pt x="1445" y="1235"/>
                  </a:lnTo>
                  <a:lnTo>
                    <a:pt x="1445" y="1235"/>
                  </a:lnTo>
                  <a:close/>
                  <a:moveTo>
                    <a:pt x="1658" y="1396"/>
                  </a:moveTo>
                  <a:lnTo>
                    <a:pt x="1711" y="1153"/>
                  </a:lnTo>
                  <a:lnTo>
                    <a:pt x="1779" y="1153"/>
                  </a:lnTo>
                  <a:lnTo>
                    <a:pt x="1729" y="1396"/>
                  </a:lnTo>
                  <a:lnTo>
                    <a:pt x="1658" y="1396"/>
                  </a:lnTo>
                  <a:close/>
                  <a:moveTo>
                    <a:pt x="820" y="1605"/>
                  </a:moveTo>
                  <a:lnTo>
                    <a:pt x="821" y="1594"/>
                  </a:lnTo>
                  <a:lnTo>
                    <a:pt x="824" y="1585"/>
                  </a:lnTo>
                  <a:lnTo>
                    <a:pt x="827" y="1575"/>
                  </a:lnTo>
                  <a:lnTo>
                    <a:pt x="831" y="1566"/>
                  </a:lnTo>
                  <a:lnTo>
                    <a:pt x="837" y="1559"/>
                  </a:lnTo>
                  <a:lnTo>
                    <a:pt x="843" y="1551"/>
                  </a:lnTo>
                  <a:lnTo>
                    <a:pt x="850" y="1545"/>
                  </a:lnTo>
                  <a:lnTo>
                    <a:pt x="858" y="1539"/>
                  </a:lnTo>
                  <a:lnTo>
                    <a:pt x="867" y="1535"/>
                  </a:lnTo>
                  <a:lnTo>
                    <a:pt x="877" y="1531"/>
                  </a:lnTo>
                  <a:lnTo>
                    <a:pt x="886" y="1527"/>
                  </a:lnTo>
                  <a:lnTo>
                    <a:pt x="896" y="1524"/>
                  </a:lnTo>
                  <a:lnTo>
                    <a:pt x="907" y="1522"/>
                  </a:lnTo>
                  <a:lnTo>
                    <a:pt x="918" y="1520"/>
                  </a:lnTo>
                  <a:lnTo>
                    <a:pt x="930" y="1519"/>
                  </a:lnTo>
                  <a:lnTo>
                    <a:pt x="940" y="1519"/>
                  </a:lnTo>
                  <a:lnTo>
                    <a:pt x="945" y="1519"/>
                  </a:lnTo>
                  <a:lnTo>
                    <a:pt x="949" y="1519"/>
                  </a:lnTo>
                  <a:lnTo>
                    <a:pt x="953" y="1519"/>
                  </a:lnTo>
                  <a:lnTo>
                    <a:pt x="958" y="1520"/>
                  </a:lnTo>
                  <a:lnTo>
                    <a:pt x="970" y="1521"/>
                  </a:lnTo>
                  <a:lnTo>
                    <a:pt x="982" y="1524"/>
                  </a:lnTo>
                  <a:lnTo>
                    <a:pt x="993" y="1527"/>
                  </a:lnTo>
                  <a:lnTo>
                    <a:pt x="1004" y="1533"/>
                  </a:lnTo>
                  <a:lnTo>
                    <a:pt x="1010" y="1536"/>
                  </a:lnTo>
                  <a:lnTo>
                    <a:pt x="1014" y="1540"/>
                  </a:lnTo>
                  <a:lnTo>
                    <a:pt x="1017" y="1545"/>
                  </a:lnTo>
                  <a:lnTo>
                    <a:pt x="1020" y="1549"/>
                  </a:lnTo>
                  <a:lnTo>
                    <a:pt x="1023" y="1554"/>
                  </a:lnTo>
                  <a:lnTo>
                    <a:pt x="1025" y="1560"/>
                  </a:lnTo>
                  <a:lnTo>
                    <a:pt x="1026" y="1566"/>
                  </a:lnTo>
                  <a:lnTo>
                    <a:pt x="1026" y="1574"/>
                  </a:lnTo>
                  <a:lnTo>
                    <a:pt x="1026" y="1579"/>
                  </a:lnTo>
                  <a:lnTo>
                    <a:pt x="1026" y="1585"/>
                  </a:lnTo>
                  <a:lnTo>
                    <a:pt x="1025" y="1591"/>
                  </a:lnTo>
                  <a:lnTo>
                    <a:pt x="1023" y="1598"/>
                  </a:lnTo>
                  <a:lnTo>
                    <a:pt x="953" y="1598"/>
                  </a:lnTo>
                  <a:lnTo>
                    <a:pt x="955" y="1595"/>
                  </a:lnTo>
                  <a:lnTo>
                    <a:pt x="955" y="1593"/>
                  </a:lnTo>
                  <a:lnTo>
                    <a:pt x="955" y="1591"/>
                  </a:lnTo>
                  <a:lnTo>
                    <a:pt x="955" y="1590"/>
                  </a:lnTo>
                  <a:lnTo>
                    <a:pt x="955" y="1585"/>
                  </a:lnTo>
                  <a:lnTo>
                    <a:pt x="953" y="1579"/>
                  </a:lnTo>
                  <a:lnTo>
                    <a:pt x="950" y="1576"/>
                  </a:lnTo>
                  <a:lnTo>
                    <a:pt x="947" y="1573"/>
                  </a:lnTo>
                  <a:lnTo>
                    <a:pt x="943" y="1571"/>
                  </a:lnTo>
                  <a:lnTo>
                    <a:pt x="938" y="1569"/>
                  </a:lnTo>
                  <a:lnTo>
                    <a:pt x="933" y="1568"/>
                  </a:lnTo>
                  <a:lnTo>
                    <a:pt x="928" y="1567"/>
                  </a:lnTo>
                  <a:lnTo>
                    <a:pt x="926" y="1567"/>
                  </a:lnTo>
                  <a:lnTo>
                    <a:pt x="925" y="1567"/>
                  </a:lnTo>
                  <a:lnTo>
                    <a:pt x="924" y="1567"/>
                  </a:lnTo>
                  <a:lnTo>
                    <a:pt x="923" y="1567"/>
                  </a:lnTo>
                  <a:lnTo>
                    <a:pt x="918" y="1568"/>
                  </a:lnTo>
                  <a:lnTo>
                    <a:pt x="912" y="1571"/>
                  </a:lnTo>
                  <a:lnTo>
                    <a:pt x="908" y="1573"/>
                  </a:lnTo>
                  <a:lnTo>
                    <a:pt x="903" y="1575"/>
                  </a:lnTo>
                  <a:lnTo>
                    <a:pt x="898" y="1579"/>
                  </a:lnTo>
                  <a:lnTo>
                    <a:pt x="896" y="1582"/>
                  </a:lnTo>
                  <a:lnTo>
                    <a:pt x="894" y="1588"/>
                  </a:lnTo>
                  <a:lnTo>
                    <a:pt x="893" y="1592"/>
                  </a:lnTo>
                  <a:lnTo>
                    <a:pt x="894" y="1595"/>
                  </a:lnTo>
                  <a:lnTo>
                    <a:pt x="895" y="1598"/>
                  </a:lnTo>
                  <a:lnTo>
                    <a:pt x="896" y="1600"/>
                  </a:lnTo>
                  <a:lnTo>
                    <a:pt x="898" y="1602"/>
                  </a:lnTo>
                  <a:lnTo>
                    <a:pt x="904" y="1606"/>
                  </a:lnTo>
                  <a:lnTo>
                    <a:pt x="912" y="1610"/>
                  </a:lnTo>
                  <a:lnTo>
                    <a:pt x="923" y="1614"/>
                  </a:lnTo>
                  <a:lnTo>
                    <a:pt x="934" y="1618"/>
                  </a:lnTo>
                  <a:lnTo>
                    <a:pt x="946" y="1621"/>
                  </a:lnTo>
                  <a:lnTo>
                    <a:pt x="959" y="1625"/>
                  </a:lnTo>
                  <a:lnTo>
                    <a:pt x="970" y="1627"/>
                  </a:lnTo>
                  <a:lnTo>
                    <a:pt x="979" y="1630"/>
                  </a:lnTo>
                  <a:lnTo>
                    <a:pt x="987" y="1634"/>
                  </a:lnTo>
                  <a:lnTo>
                    <a:pt x="993" y="1639"/>
                  </a:lnTo>
                  <a:lnTo>
                    <a:pt x="998" y="1644"/>
                  </a:lnTo>
                  <a:lnTo>
                    <a:pt x="1002" y="1649"/>
                  </a:lnTo>
                  <a:lnTo>
                    <a:pt x="1005" y="1654"/>
                  </a:lnTo>
                  <a:lnTo>
                    <a:pt x="1009" y="1659"/>
                  </a:lnTo>
                  <a:lnTo>
                    <a:pt x="1010" y="1664"/>
                  </a:lnTo>
                  <a:lnTo>
                    <a:pt x="1011" y="1670"/>
                  </a:lnTo>
                  <a:lnTo>
                    <a:pt x="1012" y="1674"/>
                  </a:lnTo>
                  <a:lnTo>
                    <a:pt x="1012" y="1680"/>
                  </a:lnTo>
                  <a:lnTo>
                    <a:pt x="1012" y="1688"/>
                  </a:lnTo>
                  <a:lnTo>
                    <a:pt x="1010" y="1697"/>
                  </a:lnTo>
                  <a:lnTo>
                    <a:pt x="1007" y="1706"/>
                  </a:lnTo>
                  <a:lnTo>
                    <a:pt x="1004" y="1713"/>
                  </a:lnTo>
                  <a:lnTo>
                    <a:pt x="1000" y="1721"/>
                  </a:lnTo>
                  <a:lnTo>
                    <a:pt x="995" y="1728"/>
                  </a:lnTo>
                  <a:lnTo>
                    <a:pt x="988" y="1736"/>
                  </a:lnTo>
                  <a:lnTo>
                    <a:pt x="980" y="1743"/>
                  </a:lnTo>
                  <a:lnTo>
                    <a:pt x="972" y="1750"/>
                  </a:lnTo>
                  <a:lnTo>
                    <a:pt x="962" y="1755"/>
                  </a:lnTo>
                  <a:lnTo>
                    <a:pt x="952" y="1761"/>
                  </a:lnTo>
                  <a:lnTo>
                    <a:pt x="940" y="1765"/>
                  </a:lnTo>
                  <a:lnTo>
                    <a:pt x="929" y="1767"/>
                  </a:lnTo>
                  <a:lnTo>
                    <a:pt x="915" y="1769"/>
                  </a:lnTo>
                  <a:lnTo>
                    <a:pt x="901" y="1771"/>
                  </a:lnTo>
                  <a:lnTo>
                    <a:pt x="885" y="1771"/>
                  </a:lnTo>
                  <a:lnTo>
                    <a:pt x="872" y="1771"/>
                  </a:lnTo>
                  <a:lnTo>
                    <a:pt x="861" y="1770"/>
                  </a:lnTo>
                  <a:lnTo>
                    <a:pt x="850" y="1769"/>
                  </a:lnTo>
                  <a:lnTo>
                    <a:pt x="840" y="1767"/>
                  </a:lnTo>
                  <a:lnTo>
                    <a:pt x="831" y="1764"/>
                  </a:lnTo>
                  <a:lnTo>
                    <a:pt x="825" y="1761"/>
                  </a:lnTo>
                  <a:lnTo>
                    <a:pt x="818" y="1757"/>
                  </a:lnTo>
                  <a:lnTo>
                    <a:pt x="814" y="1752"/>
                  </a:lnTo>
                  <a:lnTo>
                    <a:pt x="807" y="1742"/>
                  </a:lnTo>
                  <a:lnTo>
                    <a:pt x="801" y="1733"/>
                  </a:lnTo>
                  <a:lnTo>
                    <a:pt x="799" y="1726"/>
                  </a:lnTo>
                  <a:lnTo>
                    <a:pt x="798" y="1721"/>
                  </a:lnTo>
                  <a:lnTo>
                    <a:pt x="797" y="1715"/>
                  </a:lnTo>
                  <a:lnTo>
                    <a:pt x="797" y="1709"/>
                  </a:lnTo>
                  <a:lnTo>
                    <a:pt x="797" y="1707"/>
                  </a:lnTo>
                  <a:lnTo>
                    <a:pt x="797" y="1703"/>
                  </a:lnTo>
                  <a:lnTo>
                    <a:pt x="797" y="1701"/>
                  </a:lnTo>
                  <a:lnTo>
                    <a:pt x="797" y="1698"/>
                  </a:lnTo>
                  <a:lnTo>
                    <a:pt x="798" y="1696"/>
                  </a:lnTo>
                  <a:lnTo>
                    <a:pt x="798" y="1693"/>
                  </a:lnTo>
                  <a:lnTo>
                    <a:pt x="798" y="1690"/>
                  </a:lnTo>
                  <a:lnTo>
                    <a:pt x="799" y="1687"/>
                  </a:lnTo>
                  <a:lnTo>
                    <a:pt x="867" y="1687"/>
                  </a:lnTo>
                  <a:lnTo>
                    <a:pt x="867" y="1689"/>
                  </a:lnTo>
                  <a:lnTo>
                    <a:pt x="867" y="1691"/>
                  </a:lnTo>
                  <a:lnTo>
                    <a:pt x="867" y="1694"/>
                  </a:lnTo>
                  <a:lnTo>
                    <a:pt x="867" y="1695"/>
                  </a:lnTo>
                  <a:lnTo>
                    <a:pt x="867" y="1701"/>
                  </a:lnTo>
                  <a:lnTo>
                    <a:pt x="868" y="1707"/>
                  </a:lnTo>
                  <a:lnTo>
                    <a:pt x="870" y="1712"/>
                  </a:lnTo>
                  <a:lnTo>
                    <a:pt x="874" y="1716"/>
                  </a:lnTo>
                  <a:lnTo>
                    <a:pt x="878" y="1720"/>
                  </a:lnTo>
                  <a:lnTo>
                    <a:pt x="883" y="1723"/>
                  </a:lnTo>
                  <a:lnTo>
                    <a:pt x="889" y="1724"/>
                  </a:lnTo>
                  <a:lnTo>
                    <a:pt x="896" y="1724"/>
                  </a:lnTo>
                  <a:lnTo>
                    <a:pt x="899" y="1724"/>
                  </a:lnTo>
                  <a:lnTo>
                    <a:pt x="905" y="1724"/>
                  </a:lnTo>
                  <a:lnTo>
                    <a:pt x="909" y="1723"/>
                  </a:lnTo>
                  <a:lnTo>
                    <a:pt x="915" y="1721"/>
                  </a:lnTo>
                  <a:lnTo>
                    <a:pt x="923" y="1717"/>
                  </a:lnTo>
                  <a:lnTo>
                    <a:pt x="931" y="1712"/>
                  </a:lnTo>
                  <a:lnTo>
                    <a:pt x="934" y="1709"/>
                  </a:lnTo>
                  <a:lnTo>
                    <a:pt x="936" y="1704"/>
                  </a:lnTo>
                  <a:lnTo>
                    <a:pt x="937" y="1700"/>
                  </a:lnTo>
                  <a:lnTo>
                    <a:pt x="938" y="1696"/>
                  </a:lnTo>
                  <a:lnTo>
                    <a:pt x="938" y="1695"/>
                  </a:lnTo>
                  <a:lnTo>
                    <a:pt x="938" y="1695"/>
                  </a:lnTo>
                  <a:lnTo>
                    <a:pt x="938" y="1694"/>
                  </a:lnTo>
                  <a:lnTo>
                    <a:pt x="938" y="1693"/>
                  </a:lnTo>
                  <a:lnTo>
                    <a:pt x="937" y="1689"/>
                  </a:lnTo>
                  <a:lnTo>
                    <a:pt x="935" y="1685"/>
                  </a:lnTo>
                  <a:lnTo>
                    <a:pt x="931" y="1682"/>
                  </a:lnTo>
                  <a:lnTo>
                    <a:pt x="925" y="1679"/>
                  </a:lnTo>
                  <a:lnTo>
                    <a:pt x="912" y="1673"/>
                  </a:lnTo>
                  <a:lnTo>
                    <a:pt x="897" y="1669"/>
                  </a:lnTo>
                  <a:lnTo>
                    <a:pt x="888" y="1667"/>
                  </a:lnTo>
                  <a:lnTo>
                    <a:pt x="879" y="1663"/>
                  </a:lnTo>
                  <a:lnTo>
                    <a:pt x="870" y="1661"/>
                  </a:lnTo>
                  <a:lnTo>
                    <a:pt x="864" y="1659"/>
                  </a:lnTo>
                  <a:lnTo>
                    <a:pt x="863" y="1659"/>
                  </a:lnTo>
                  <a:lnTo>
                    <a:pt x="863" y="1659"/>
                  </a:lnTo>
                  <a:lnTo>
                    <a:pt x="863" y="1659"/>
                  </a:lnTo>
                  <a:lnTo>
                    <a:pt x="862" y="1658"/>
                  </a:lnTo>
                  <a:lnTo>
                    <a:pt x="862" y="1658"/>
                  </a:lnTo>
                  <a:lnTo>
                    <a:pt x="862" y="1658"/>
                  </a:lnTo>
                  <a:lnTo>
                    <a:pt x="862" y="1658"/>
                  </a:lnTo>
                  <a:lnTo>
                    <a:pt x="862" y="1658"/>
                  </a:lnTo>
                  <a:lnTo>
                    <a:pt x="858" y="1657"/>
                  </a:lnTo>
                  <a:lnTo>
                    <a:pt x="854" y="1656"/>
                  </a:lnTo>
                  <a:lnTo>
                    <a:pt x="851" y="1655"/>
                  </a:lnTo>
                  <a:lnTo>
                    <a:pt x="847" y="1653"/>
                  </a:lnTo>
                  <a:lnTo>
                    <a:pt x="842" y="1650"/>
                  </a:lnTo>
                  <a:lnTo>
                    <a:pt x="837" y="1647"/>
                  </a:lnTo>
                  <a:lnTo>
                    <a:pt x="832" y="1643"/>
                  </a:lnTo>
                  <a:lnTo>
                    <a:pt x="828" y="1639"/>
                  </a:lnTo>
                  <a:lnTo>
                    <a:pt x="825" y="1633"/>
                  </a:lnTo>
                  <a:lnTo>
                    <a:pt x="822" y="1626"/>
                  </a:lnTo>
                  <a:lnTo>
                    <a:pt x="821" y="1616"/>
                  </a:lnTo>
                  <a:lnTo>
                    <a:pt x="820" y="1606"/>
                  </a:lnTo>
                  <a:lnTo>
                    <a:pt x="820" y="1605"/>
                  </a:lnTo>
                  <a:close/>
                  <a:moveTo>
                    <a:pt x="1030" y="1766"/>
                  </a:moveTo>
                  <a:lnTo>
                    <a:pt x="1081" y="1524"/>
                  </a:lnTo>
                  <a:lnTo>
                    <a:pt x="1268" y="1524"/>
                  </a:lnTo>
                  <a:lnTo>
                    <a:pt x="1257" y="1571"/>
                  </a:lnTo>
                  <a:lnTo>
                    <a:pt x="1141" y="1571"/>
                  </a:lnTo>
                  <a:lnTo>
                    <a:pt x="1131" y="1618"/>
                  </a:lnTo>
                  <a:lnTo>
                    <a:pt x="1239" y="1618"/>
                  </a:lnTo>
                  <a:lnTo>
                    <a:pt x="1228" y="1669"/>
                  </a:lnTo>
                  <a:lnTo>
                    <a:pt x="1120" y="1669"/>
                  </a:lnTo>
                  <a:lnTo>
                    <a:pt x="1109" y="1716"/>
                  </a:lnTo>
                  <a:lnTo>
                    <a:pt x="1228" y="1716"/>
                  </a:lnTo>
                  <a:lnTo>
                    <a:pt x="1217" y="1766"/>
                  </a:lnTo>
                  <a:lnTo>
                    <a:pt x="1030" y="1766"/>
                  </a:lnTo>
                  <a:close/>
                  <a:moveTo>
                    <a:pt x="1255" y="1766"/>
                  </a:moveTo>
                  <a:lnTo>
                    <a:pt x="1305" y="1524"/>
                  </a:lnTo>
                  <a:lnTo>
                    <a:pt x="1402" y="1524"/>
                  </a:lnTo>
                  <a:lnTo>
                    <a:pt x="1444" y="1698"/>
                  </a:lnTo>
                  <a:lnTo>
                    <a:pt x="1484" y="1524"/>
                  </a:lnTo>
                  <a:lnTo>
                    <a:pt x="1548" y="1524"/>
                  </a:lnTo>
                  <a:lnTo>
                    <a:pt x="1495" y="1766"/>
                  </a:lnTo>
                  <a:lnTo>
                    <a:pt x="1400" y="1766"/>
                  </a:lnTo>
                  <a:lnTo>
                    <a:pt x="1354" y="1581"/>
                  </a:lnTo>
                  <a:lnTo>
                    <a:pt x="1317" y="1766"/>
                  </a:lnTo>
                  <a:lnTo>
                    <a:pt x="1255" y="1766"/>
                  </a:lnTo>
                  <a:close/>
                  <a:moveTo>
                    <a:pt x="1518" y="1766"/>
                  </a:moveTo>
                  <a:lnTo>
                    <a:pt x="1663" y="1524"/>
                  </a:lnTo>
                  <a:lnTo>
                    <a:pt x="1747" y="1524"/>
                  </a:lnTo>
                  <a:lnTo>
                    <a:pt x="1793" y="1766"/>
                  </a:lnTo>
                  <a:lnTo>
                    <a:pt x="1716" y="1766"/>
                  </a:lnTo>
                  <a:lnTo>
                    <a:pt x="1709" y="1718"/>
                  </a:lnTo>
                  <a:lnTo>
                    <a:pt x="1613" y="1718"/>
                  </a:lnTo>
                  <a:lnTo>
                    <a:pt x="1586" y="1766"/>
                  </a:lnTo>
                  <a:lnTo>
                    <a:pt x="1518" y="1766"/>
                  </a:lnTo>
                  <a:close/>
                  <a:moveTo>
                    <a:pt x="1703" y="1669"/>
                  </a:moveTo>
                  <a:lnTo>
                    <a:pt x="1692" y="1566"/>
                  </a:lnTo>
                  <a:lnTo>
                    <a:pt x="1639" y="1669"/>
                  </a:lnTo>
                  <a:lnTo>
                    <a:pt x="1703" y="1669"/>
                  </a:lnTo>
                  <a:close/>
                  <a:moveTo>
                    <a:pt x="1817" y="1766"/>
                  </a:moveTo>
                  <a:lnTo>
                    <a:pt x="1868" y="1524"/>
                  </a:lnTo>
                  <a:lnTo>
                    <a:pt x="1938" y="1524"/>
                  </a:lnTo>
                  <a:lnTo>
                    <a:pt x="1888" y="1766"/>
                  </a:lnTo>
                  <a:lnTo>
                    <a:pt x="1817" y="1766"/>
                  </a:lnTo>
                  <a:close/>
                  <a:moveTo>
                    <a:pt x="1088" y="2138"/>
                  </a:moveTo>
                  <a:lnTo>
                    <a:pt x="1141" y="1895"/>
                  </a:lnTo>
                  <a:lnTo>
                    <a:pt x="1209" y="1895"/>
                  </a:lnTo>
                  <a:lnTo>
                    <a:pt x="1160" y="2138"/>
                  </a:lnTo>
                  <a:lnTo>
                    <a:pt x="1088" y="2138"/>
                  </a:lnTo>
                  <a:close/>
                  <a:moveTo>
                    <a:pt x="1196" y="2138"/>
                  </a:moveTo>
                  <a:lnTo>
                    <a:pt x="1247" y="1895"/>
                  </a:lnTo>
                  <a:lnTo>
                    <a:pt x="1434" y="1895"/>
                  </a:lnTo>
                  <a:lnTo>
                    <a:pt x="1423" y="1942"/>
                  </a:lnTo>
                  <a:lnTo>
                    <a:pt x="1308" y="1942"/>
                  </a:lnTo>
                  <a:lnTo>
                    <a:pt x="1297" y="1990"/>
                  </a:lnTo>
                  <a:lnTo>
                    <a:pt x="1405" y="1990"/>
                  </a:lnTo>
                  <a:lnTo>
                    <a:pt x="1394" y="2039"/>
                  </a:lnTo>
                  <a:lnTo>
                    <a:pt x="1286" y="2039"/>
                  </a:lnTo>
                  <a:lnTo>
                    <a:pt x="1275" y="2087"/>
                  </a:lnTo>
                  <a:lnTo>
                    <a:pt x="1394" y="2087"/>
                  </a:lnTo>
                  <a:lnTo>
                    <a:pt x="1384" y="2138"/>
                  </a:lnTo>
                  <a:lnTo>
                    <a:pt x="1196" y="2138"/>
                  </a:lnTo>
                  <a:close/>
                  <a:moveTo>
                    <a:pt x="1421" y="2138"/>
                  </a:moveTo>
                  <a:lnTo>
                    <a:pt x="1471" y="1895"/>
                  </a:lnTo>
                  <a:lnTo>
                    <a:pt x="1542" y="1895"/>
                  </a:lnTo>
                  <a:lnTo>
                    <a:pt x="1500" y="2085"/>
                  </a:lnTo>
                  <a:lnTo>
                    <a:pt x="1610" y="2085"/>
                  </a:lnTo>
                  <a:lnTo>
                    <a:pt x="1600" y="2138"/>
                  </a:lnTo>
                  <a:lnTo>
                    <a:pt x="1421" y="2138"/>
                  </a:lnTo>
                  <a:close/>
                  <a:moveTo>
                    <a:pt x="3452" y="2175"/>
                  </a:moveTo>
                  <a:lnTo>
                    <a:pt x="2969" y="2175"/>
                  </a:lnTo>
                  <a:lnTo>
                    <a:pt x="2969" y="2230"/>
                  </a:lnTo>
                  <a:lnTo>
                    <a:pt x="3452" y="2230"/>
                  </a:lnTo>
                  <a:lnTo>
                    <a:pt x="3452" y="2175"/>
                  </a:lnTo>
                  <a:close/>
                  <a:moveTo>
                    <a:pt x="3452" y="1804"/>
                  </a:moveTo>
                  <a:lnTo>
                    <a:pt x="2969" y="1804"/>
                  </a:lnTo>
                  <a:lnTo>
                    <a:pt x="2969" y="1859"/>
                  </a:lnTo>
                  <a:lnTo>
                    <a:pt x="3452" y="1859"/>
                  </a:lnTo>
                  <a:lnTo>
                    <a:pt x="3452" y="1804"/>
                  </a:lnTo>
                  <a:close/>
                  <a:moveTo>
                    <a:pt x="3452" y="1432"/>
                  </a:moveTo>
                  <a:lnTo>
                    <a:pt x="2969" y="1432"/>
                  </a:lnTo>
                  <a:lnTo>
                    <a:pt x="2969" y="1487"/>
                  </a:lnTo>
                  <a:lnTo>
                    <a:pt x="3452" y="1487"/>
                  </a:lnTo>
                  <a:lnTo>
                    <a:pt x="3452" y="1432"/>
                  </a:lnTo>
                  <a:close/>
                  <a:moveTo>
                    <a:pt x="3452" y="1062"/>
                  </a:moveTo>
                  <a:lnTo>
                    <a:pt x="2969" y="1062"/>
                  </a:lnTo>
                  <a:lnTo>
                    <a:pt x="2969" y="1117"/>
                  </a:lnTo>
                  <a:lnTo>
                    <a:pt x="3452" y="1117"/>
                  </a:lnTo>
                  <a:lnTo>
                    <a:pt x="3452" y="1062"/>
                  </a:lnTo>
                  <a:close/>
                  <a:moveTo>
                    <a:pt x="3452" y="690"/>
                  </a:moveTo>
                  <a:lnTo>
                    <a:pt x="2969" y="690"/>
                  </a:lnTo>
                  <a:lnTo>
                    <a:pt x="2969" y="745"/>
                  </a:lnTo>
                  <a:lnTo>
                    <a:pt x="3452" y="745"/>
                  </a:lnTo>
                  <a:lnTo>
                    <a:pt x="3452" y="690"/>
                  </a:lnTo>
                  <a:close/>
                  <a:moveTo>
                    <a:pt x="3452" y="319"/>
                  </a:moveTo>
                  <a:lnTo>
                    <a:pt x="2969" y="319"/>
                  </a:lnTo>
                  <a:lnTo>
                    <a:pt x="2969" y="374"/>
                  </a:lnTo>
                  <a:lnTo>
                    <a:pt x="3452" y="374"/>
                  </a:lnTo>
                  <a:lnTo>
                    <a:pt x="3452" y="319"/>
                  </a:lnTo>
                  <a:close/>
                  <a:moveTo>
                    <a:pt x="12372" y="2175"/>
                  </a:moveTo>
                  <a:lnTo>
                    <a:pt x="11890" y="2175"/>
                  </a:lnTo>
                  <a:lnTo>
                    <a:pt x="11890" y="2230"/>
                  </a:lnTo>
                  <a:lnTo>
                    <a:pt x="12372" y="2230"/>
                  </a:lnTo>
                  <a:lnTo>
                    <a:pt x="12372" y="2175"/>
                  </a:lnTo>
                  <a:close/>
                  <a:moveTo>
                    <a:pt x="12372" y="1804"/>
                  </a:moveTo>
                  <a:lnTo>
                    <a:pt x="11890" y="1804"/>
                  </a:lnTo>
                  <a:lnTo>
                    <a:pt x="11890" y="1859"/>
                  </a:lnTo>
                  <a:lnTo>
                    <a:pt x="12372" y="1859"/>
                  </a:lnTo>
                  <a:lnTo>
                    <a:pt x="12372" y="1804"/>
                  </a:lnTo>
                  <a:close/>
                  <a:moveTo>
                    <a:pt x="12372" y="1432"/>
                  </a:moveTo>
                  <a:lnTo>
                    <a:pt x="11890" y="1432"/>
                  </a:lnTo>
                  <a:lnTo>
                    <a:pt x="11890" y="1487"/>
                  </a:lnTo>
                  <a:lnTo>
                    <a:pt x="12372" y="1487"/>
                  </a:lnTo>
                  <a:lnTo>
                    <a:pt x="12372" y="1432"/>
                  </a:lnTo>
                  <a:close/>
                  <a:moveTo>
                    <a:pt x="12372" y="1062"/>
                  </a:moveTo>
                  <a:lnTo>
                    <a:pt x="11890" y="1062"/>
                  </a:lnTo>
                  <a:lnTo>
                    <a:pt x="11890" y="1117"/>
                  </a:lnTo>
                  <a:lnTo>
                    <a:pt x="12372" y="1117"/>
                  </a:lnTo>
                  <a:lnTo>
                    <a:pt x="12372" y="1062"/>
                  </a:lnTo>
                  <a:close/>
                  <a:moveTo>
                    <a:pt x="12372" y="690"/>
                  </a:moveTo>
                  <a:lnTo>
                    <a:pt x="11890" y="690"/>
                  </a:lnTo>
                  <a:lnTo>
                    <a:pt x="11890" y="745"/>
                  </a:lnTo>
                  <a:lnTo>
                    <a:pt x="12372" y="745"/>
                  </a:lnTo>
                  <a:lnTo>
                    <a:pt x="12372" y="690"/>
                  </a:lnTo>
                  <a:close/>
                  <a:moveTo>
                    <a:pt x="12372" y="319"/>
                  </a:moveTo>
                  <a:lnTo>
                    <a:pt x="11890" y="319"/>
                  </a:lnTo>
                  <a:lnTo>
                    <a:pt x="11890" y="374"/>
                  </a:lnTo>
                  <a:lnTo>
                    <a:pt x="12372" y="374"/>
                  </a:lnTo>
                  <a:lnTo>
                    <a:pt x="12372" y="319"/>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5" name="Google Shape;575;p71"/>
            <p:cNvSpPr/>
            <p:nvPr/>
          </p:nvSpPr>
          <p:spPr>
            <a:xfrm>
              <a:off x="6687982" y="5315168"/>
              <a:ext cx="1679888" cy="513145"/>
            </a:xfrm>
            <a:custGeom>
              <a:avLst/>
              <a:gdLst/>
              <a:ahLst/>
              <a:cxnLst/>
              <a:rect l="l" t="t" r="r" b="b"/>
              <a:pathLst>
                <a:path w="6330" h="1930" extrusionOk="0">
                  <a:moveTo>
                    <a:pt x="6330" y="0"/>
                  </a:moveTo>
                  <a:lnTo>
                    <a:pt x="2248" y="0"/>
                  </a:lnTo>
                  <a:lnTo>
                    <a:pt x="2248" y="1930"/>
                  </a:lnTo>
                  <a:lnTo>
                    <a:pt x="6330" y="1930"/>
                  </a:lnTo>
                  <a:lnTo>
                    <a:pt x="6330" y="0"/>
                  </a:lnTo>
                  <a:close/>
                  <a:moveTo>
                    <a:pt x="2613" y="1646"/>
                  </a:moveTo>
                  <a:lnTo>
                    <a:pt x="2248" y="1646"/>
                  </a:lnTo>
                  <a:lnTo>
                    <a:pt x="2248" y="1688"/>
                  </a:lnTo>
                  <a:lnTo>
                    <a:pt x="2613" y="1688"/>
                  </a:lnTo>
                  <a:lnTo>
                    <a:pt x="2613" y="1646"/>
                  </a:lnTo>
                  <a:close/>
                  <a:moveTo>
                    <a:pt x="2613" y="1365"/>
                  </a:moveTo>
                  <a:lnTo>
                    <a:pt x="2248" y="1365"/>
                  </a:lnTo>
                  <a:lnTo>
                    <a:pt x="2248" y="1407"/>
                  </a:lnTo>
                  <a:lnTo>
                    <a:pt x="2613" y="1407"/>
                  </a:lnTo>
                  <a:lnTo>
                    <a:pt x="2613" y="1365"/>
                  </a:lnTo>
                  <a:close/>
                  <a:moveTo>
                    <a:pt x="2613" y="1084"/>
                  </a:moveTo>
                  <a:lnTo>
                    <a:pt x="2248" y="1084"/>
                  </a:lnTo>
                  <a:lnTo>
                    <a:pt x="2248" y="1126"/>
                  </a:lnTo>
                  <a:lnTo>
                    <a:pt x="2613" y="1126"/>
                  </a:lnTo>
                  <a:lnTo>
                    <a:pt x="2613" y="1084"/>
                  </a:lnTo>
                  <a:close/>
                  <a:moveTo>
                    <a:pt x="2613" y="804"/>
                  </a:moveTo>
                  <a:lnTo>
                    <a:pt x="2248" y="804"/>
                  </a:lnTo>
                  <a:lnTo>
                    <a:pt x="2248" y="845"/>
                  </a:lnTo>
                  <a:lnTo>
                    <a:pt x="2613" y="845"/>
                  </a:lnTo>
                  <a:lnTo>
                    <a:pt x="2613" y="804"/>
                  </a:lnTo>
                  <a:close/>
                  <a:moveTo>
                    <a:pt x="2613" y="521"/>
                  </a:moveTo>
                  <a:lnTo>
                    <a:pt x="2248" y="521"/>
                  </a:lnTo>
                  <a:lnTo>
                    <a:pt x="2248" y="563"/>
                  </a:lnTo>
                  <a:lnTo>
                    <a:pt x="2613" y="563"/>
                  </a:lnTo>
                  <a:lnTo>
                    <a:pt x="2613" y="521"/>
                  </a:lnTo>
                  <a:close/>
                  <a:moveTo>
                    <a:pt x="2613" y="240"/>
                  </a:moveTo>
                  <a:lnTo>
                    <a:pt x="2248" y="240"/>
                  </a:lnTo>
                  <a:lnTo>
                    <a:pt x="2248" y="282"/>
                  </a:lnTo>
                  <a:lnTo>
                    <a:pt x="2613" y="282"/>
                  </a:lnTo>
                  <a:lnTo>
                    <a:pt x="2613" y="240"/>
                  </a:lnTo>
                  <a:close/>
                  <a:moveTo>
                    <a:pt x="6330" y="1646"/>
                  </a:moveTo>
                  <a:lnTo>
                    <a:pt x="5964" y="1646"/>
                  </a:lnTo>
                  <a:lnTo>
                    <a:pt x="5964" y="1688"/>
                  </a:lnTo>
                  <a:lnTo>
                    <a:pt x="6330" y="1688"/>
                  </a:lnTo>
                  <a:lnTo>
                    <a:pt x="6330" y="1646"/>
                  </a:lnTo>
                  <a:close/>
                  <a:moveTo>
                    <a:pt x="6330" y="1365"/>
                  </a:moveTo>
                  <a:lnTo>
                    <a:pt x="5964" y="1365"/>
                  </a:lnTo>
                  <a:lnTo>
                    <a:pt x="5964" y="1407"/>
                  </a:lnTo>
                  <a:lnTo>
                    <a:pt x="6330" y="1407"/>
                  </a:lnTo>
                  <a:lnTo>
                    <a:pt x="6330" y="1365"/>
                  </a:lnTo>
                  <a:close/>
                  <a:moveTo>
                    <a:pt x="6330" y="1084"/>
                  </a:moveTo>
                  <a:lnTo>
                    <a:pt x="5964" y="1084"/>
                  </a:lnTo>
                  <a:lnTo>
                    <a:pt x="5964" y="1126"/>
                  </a:lnTo>
                  <a:lnTo>
                    <a:pt x="6330" y="1126"/>
                  </a:lnTo>
                  <a:lnTo>
                    <a:pt x="6330" y="1084"/>
                  </a:lnTo>
                  <a:close/>
                  <a:moveTo>
                    <a:pt x="6330" y="804"/>
                  </a:moveTo>
                  <a:lnTo>
                    <a:pt x="5964" y="804"/>
                  </a:lnTo>
                  <a:lnTo>
                    <a:pt x="5964" y="845"/>
                  </a:lnTo>
                  <a:lnTo>
                    <a:pt x="6330" y="845"/>
                  </a:lnTo>
                  <a:lnTo>
                    <a:pt x="6330" y="804"/>
                  </a:lnTo>
                  <a:close/>
                  <a:moveTo>
                    <a:pt x="6330" y="521"/>
                  </a:moveTo>
                  <a:lnTo>
                    <a:pt x="5964" y="521"/>
                  </a:lnTo>
                  <a:lnTo>
                    <a:pt x="5964" y="563"/>
                  </a:lnTo>
                  <a:lnTo>
                    <a:pt x="6330" y="563"/>
                  </a:lnTo>
                  <a:lnTo>
                    <a:pt x="6330" y="521"/>
                  </a:lnTo>
                  <a:close/>
                  <a:moveTo>
                    <a:pt x="6330" y="240"/>
                  </a:moveTo>
                  <a:lnTo>
                    <a:pt x="5964" y="240"/>
                  </a:lnTo>
                  <a:lnTo>
                    <a:pt x="5964" y="282"/>
                  </a:lnTo>
                  <a:lnTo>
                    <a:pt x="6330" y="282"/>
                  </a:lnTo>
                  <a:lnTo>
                    <a:pt x="6330" y="240"/>
                  </a:lnTo>
                  <a:close/>
                  <a:moveTo>
                    <a:pt x="0" y="0"/>
                  </a:moveTo>
                  <a:lnTo>
                    <a:pt x="2050" y="0"/>
                  </a:lnTo>
                  <a:lnTo>
                    <a:pt x="2050" y="1930"/>
                  </a:lnTo>
                  <a:lnTo>
                    <a:pt x="0" y="1930"/>
                  </a:lnTo>
                  <a:lnTo>
                    <a:pt x="0" y="0"/>
                  </a:lnTo>
                  <a:close/>
                  <a:moveTo>
                    <a:pt x="240" y="1646"/>
                  </a:moveTo>
                  <a:lnTo>
                    <a:pt x="1808" y="1646"/>
                  </a:lnTo>
                  <a:lnTo>
                    <a:pt x="1808" y="1688"/>
                  </a:lnTo>
                  <a:lnTo>
                    <a:pt x="240" y="1688"/>
                  </a:lnTo>
                  <a:lnTo>
                    <a:pt x="240" y="1646"/>
                  </a:lnTo>
                  <a:close/>
                  <a:moveTo>
                    <a:pt x="240" y="1365"/>
                  </a:moveTo>
                  <a:lnTo>
                    <a:pt x="1808" y="1365"/>
                  </a:lnTo>
                  <a:lnTo>
                    <a:pt x="1808" y="1407"/>
                  </a:lnTo>
                  <a:lnTo>
                    <a:pt x="240" y="1407"/>
                  </a:lnTo>
                  <a:lnTo>
                    <a:pt x="240" y="1365"/>
                  </a:lnTo>
                  <a:close/>
                  <a:moveTo>
                    <a:pt x="240" y="1084"/>
                  </a:moveTo>
                  <a:lnTo>
                    <a:pt x="1808" y="1084"/>
                  </a:lnTo>
                  <a:lnTo>
                    <a:pt x="1808" y="1126"/>
                  </a:lnTo>
                  <a:lnTo>
                    <a:pt x="240" y="1126"/>
                  </a:lnTo>
                  <a:lnTo>
                    <a:pt x="240" y="1084"/>
                  </a:lnTo>
                  <a:close/>
                  <a:moveTo>
                    <a:pt x="240" y="804"/>
                  </a:moveTo>
                  <a:lnTo>
                    <a:pt x="1808" y="804"/>
                  </a:lnTo>
                  <a:lnTo>
                    <a:pt x="1808" y="845"/>
                  </a:lnTo>
                  <a:lnTo>
                    <a:pt x="240" y="845"/>
                  </a:lnTo>
                  <a:lnTo>
                    <a:pt x="240" y="804"/>
                  </a:lnTo>
                  <a:close/>
                  <a:moveTo>
                    <a:pt x="240" y="521"/>
                  </a:moveTo>
                  <a:lnTo>
                    <a:pt x="1808" y="521"/>
                  </a:lnTo>
                  <a:lnTo>
                    <a:pt x="1808" y="563"/>
                  </a:lnTo>
                  <a:lnTo>
                    <a:pt x="240" y="563"/>
                  </a:lnTo>
                  <a:lnTo>
                    <a:pt x="240" y="521"/>
                  </a:lnTo>
                  <a:close/>
                  <a:moveTo>
                    <a:pt x="240" y="240"/>
                  </a:moveTo>
                  <a:lnTo>
                    <a:pt x="1808" y="240"/>
                  </a:lnTo>
                  <a:lnTo>
                    <a:pt x="1808" y="282"/>
                  </a:lnTo>
                  <a:lnTo>
                    <a:pt x="240" y="282"/>
                  </a:lnTo>
                  <a:lnTo>
                    <a:pt x="240" y="240"/>
                  </a:lnTo>
                  <a:close/>
                  <a:moveTo>
                    <a:pt x="636" y="494"/>
                  </a:moveTo>
                  <a:lnTo>
                    <a:pt x="674" y="311"/>
                  </a:lnTo>
                  <a:lnTo>
                    <a:pt x="803" y="311"/>
                  </a:lnTo>
                  <a:lnTo>
                    <a:pt x="798" y="345"/>
                  </a:lnTo>
                  <a:lnTo>
                    <a:pt x="717" y="345"/>
                  </a:lnTo>
                  <a:lnTo>
                    <a:pt x="710" y="386"/>
                  </a:lnTo>
                  <a:lnTo>
                    <a:pt x="783" y="386"/>
                  </a:lnTo>
                  <a:lnTo>
                    <a:pt x="776" y="423"/>
                  </a:lnTo>
                  <a:lnTo>
                    <a:pt x="701" y="423"/>
                  </a:lnTo>
                  <a:lnTo>
                    <a:pt x="688" y="494"/>
                  </a:lnTo>
                  <a:lnTo>
                    <a:pt x="636" y="494"/>
                  </a:lnTo>
                  <a:close/>
                  <a:moveTo>
                    <a:pt x="789" y="494"/>
                  </a:moveTo>
                  <a:lnTo>
                    <a:pt x="829" y="311"/>
                  </a:lnTo>
                  <a:lnTo>
                    <a:pt x="881" y="311"/>
                  </a:lnTo>
                  <a:lnTo>
                    <a:pt x="844" y="494"/>
                  </a:lnTo>
                  <a:lnTo>
                    <a:pt x="789" y="494"/>
                  </a:lnTo>
                  <a:close/>
                  <a:moveTo>
                    <a:pt x="871" y="494"/>
                  </a:moveTo>
                  <a:lnTo>
                    <a:pt x="910" y="311"/>
                  </a:lnTo>
                  <a:lnTo>
                    <a:pt x="1051" y="311"/>
                  </a:lnTo>
                  <a:lnTo>
                    <a:pt x="1042" y="345"/>
                  </a:lnTo>
                  <a:lnTo>
                    <a:pt x="954" y="345"/>
                  </a:lnTo>
                  <a:lnTo>
                    <a:pt x="947" y="381"/>
                  </a:lnTo>
                  <a:lnTo>
                    <a:pt x="1029" y="381"/>
                  </a:lnTo>
                  <a:lnTo>
                    <a:pt x="1021" y="420"/>
                  </a:lnTo>
                  <a:lnTo>
                    <a:pt x="939" y="420"/>
                  </a:lnTo>
                  <a:lnTo>
                    <a:pt x="931" y="456"/>
                  </a:lnTo>
                  <a:lnTo>
                    <a:pt x="1021" y="456"/>
                  </a:lnTo>
                  <a:lnTo>
                    <a:pt x="1014" y="494"/>
                  </a:lnTo>
                  <a:lnTo>
                    <a:pt x="871" y="494"/>
                  </a:lnTo>
                  <a:close/>
                  <a:moveTo>
                    <a:pt x="1065" y="373"/>
                  </a:moveTo>
                  <a:lnTo>
                    <a:pt x="1065" y="364"/>
                  </a:lnTo>
                  <a:lnTo>
                    <a:pt x="1068" y="356"/>
                  </a:lnTo>
                  <a:lnTo>
                    <a:pt x="1070" y="350"/>
                  </a:lnTo>
                  <a:lnTo>
                    <a:pt x="1074" y="343"/>
                  </a:lnTo>
                  <a:lnTo>
                    <a:pt x="1077" y="337"/>
                  </a:lnTo>
                  <a:lnTo>
                    <a:pt x="1083" y="331"/>
                  </a:lnTo>
                  <a:lnTo>
                    <a:pt x="1088" y="327"/>
                  </a:lnTo>
                  <a:lnTo>
                    <a:pt x="1094" y="322"/>
                  </a:lnTo>
                  <a:lnTo>
                    <a:pt x="1109" y="315"/>
                  </a:lnTo>
                  <a:lnTo>
                    <a:pt x="1123" y="311"/>
                  </a:lnTo>
                  <a:lnTo>
                    <a:pt x="1139" y="308"/>
                  </a:lnTo>
                  <a:lnTo>
                    <a:pt x="1156" y="307"/>
                  </a:lnTo>
                  <a:lnTo>
                    <a:pt x="1160" y="307"/>
                  </a:lnTo>
                  <a:lnTo>
                    <a:pt x="1163" y="307"/>
                  </a:lnTo>
                  <a:lnTo>
                    <a:pt x="1166" y="307"/>
                  </a:lnTo>
                  <a:lnTo>
                    <a:pt x="1169" y="307"/>
                  </a:lnTo>
                  <a:lnTo>
                    <a:pt x="1179" y="308"/>
                  </a:lnTo>
                  <a:lnTo>
                    <a:pt x="1188" y="311"/>
                  </a:lnTo>
                  <a:lnTo>
                    <a:pt x="1196" y="314"/>
                  </a:lnTo>
                  <a:lnTo>
                    <a:pt x="1205" y="317"/>
                  </a:lnTo>
                  <a:lnTo>
                    <a:pt x="1212" y="322"/>
                  </a:lnTo>
                  <a:lnTo>
                    <a:pt x="1217" y="330"/>
                  </a:lnTo>
                  <a:lnTo>
                    <a:pt x="1219" y="338"/>
                  </a:lnTo>
                  <a:lnTo>
                    <a:pt x="1221" y="348"/>
                  </a:lnTo>
                  <a:lnTo>
                    <a:pt x="1221" y="353"/>
                  </a:lnTo>
                  <a:lnTo>
                    <a:pt x="1221" y="357"/>
                  </a:lnTo>
                  <a:lnTo>
                    <a:pt x="1219" y="361"/>
                  </a:lnTo>
                  <a:lnTo>
                    <a:pt x="1218" y="366"/>
                  </a:lnTo>
                  <a:lnTo>
                    <a:pt x="1166" y="366"/>
                  </a:lnTo>
                  <a:lnTo>
                    <a:pt x="1168" y="364"/>
                  </a:lnTo>
                  <a:lnTo>
                    <a:pt x="1168" y="363"/>
                  </a:lnTo>
                  <a:lnTo>
                    <a:pt x="1168" y="361"/>
                  </a:lnTo>
                  <a:lnTo>
                    <a:pt x="1168" y="360"/>
                  </a:lnTo>
                  <a:lnTo>
                    <a:pt x="1168" y="356"/>
                  </a:lnTo>
                  <a:lnTo>
                    <a:pt x="1166" y="353"/>
                  </a:lnTo>
                  <a:lnTo>
                    <a:pt x="1163" y="350"/>
                  </a:lnTo>
                  <a:lnTo>
                    <a:pt x="1162" y="347"/>
                  </a:lnTo>
                  <a:lnTo>
                    <a:pt x="1155" y="344"/>
                  </a:lnTo>
                  <a:lnTo>
                    <a:pt x="1147" y="344"/>
                  </a:lnTo>
                  <a:lnTo>
                    <a:pt x="1146" y="344"/>
                  </a:lnTo>
                  <a:lnTo>
                    <a:pt x="1145" y="344"/>
                  </a:lnTo>
                  <a:lnTo>
                    <a:pt x="1145" y="344"/>
                  </a:lnTo>
                  <a:lnTo>
                    <a:pt x="1143" y="344"/>
                  </a:lnTo>
                  <a:lnTo>
                    <a:pt x="1136" y="345"/>
                  </a:lnTo>
                  <a:lnTo>
                    <a:pt x="1127" y="350"/>
                  </a:lnTo>
                  <a:lnTo>
                    <a:pt x="1124" y="351"/>
                  </a:lnTo>
                  <a:lnTo>
                    <a:pt x="1123" y="356"/>
                  </a:lnTo>
                  <a:lnTo>
                    <a:pt x="1122" y="358"/>
                  </a:lnTo>
                  <a:lnTo>
                    <a:pt x="1120" y="363"/>
                  </a:lnTo>
                  <a:lnTo>
                    <a:pt x="1122" y="366"/>
                  </a:lnTo>
                  <a:lnTo>
                    <a:pt x="1124" y="370"/>
                  </a:lnTo>
                  <a:lnTo>
                    <a:pt x="1129" y="373"/>
                  </a:lnTo>
                  <a:lnTo>
                    <a:pt x="1136" y="376"/>
                  </a:lnTo>
                  <a:lnTo>
                    <a:pt x="1152" y="381"/>
                  </a:lnTo>
                  <a:lnTo>
                    <a:pt x="1170" y="386"/>
                  </a:lnTo>
                  <a:lnTo>
                    <a:pt x="1179" y="389"/>
                  </a:lnTo>
                  <a:lnTo>
                    <a:pt x="1185" y="392"/>
                  </a:lnTo>
                  <a:lnTo>
                    <a:pt x="1191" y="394"/>
                  </a:lnTo>
                  <a:lnTo>
                    <a:pt x="1196" y="397"/>
                  </a:lnTo>
                  <a:lnTo>
                    <a:pt x="1204" y="405"/>
                  </a:lnTo>
                  <a:lnTo>
                    <a:pt x="1208" y="413"/>
                  </a:lnTo>
                  <a:lnTo>
                    <a:pt x="1209" y="417"/>
                  </a:lnTo>
                  <a:lnTo>
                    <a:pt x="1209" y="420"/>
                  </a:lnTo>
                  <a:lnTo>
                    <a:pt x="1211" y="425"/>
                  </a:lnTo>
                  <a:lnTo>
                    <a:pt x="1211" y="428"/>
                  </a:lnTo>
                  <a:lnTo>
                    <a:pt x="1209" y="435"/>
                  </a:lnTo>
                  <a:lnTo>
                    <a:pt x="1209" y="442"/>
                  </a:lnTo>
                  <a:lnTo>
                    <a:pt x="1206" y="448"/>
                  </a:lnTo>
                  <a:lnTo>
                    <a:pt x="1205" y="453"/>
                  </a:lnTo>
                  <a:lnTo>
                    <a:pt x="1196" y="465"/>
                  </a:lnTo>
                  <a:lnTo>
                    <a:pt x="1186" y="477"/>
                  </a:lnTo>
                  <a:lnTo>
                    <a:pt x="1181" y="481"/>
                  </a:lnTo>
                  <a:lnTo>
                    <a:pt x="1173" y="485"/>
                  </a:lnTo>
                  <a:lnTo>
                    <a:pt x="1165" y="490"/>
                  </a:lnTo>
                  <a:lnTo>
                    <a:pt x="1156" y="492"/>
                  </a:lnTo>
                  <a:lnTo>
                    <a:pt x="1147" y="495"/>
                  </a:lnTo>
                  <a:lnTo>
                    <a:pt x="1137" y="497"/>
                  </a:lnTo>
                  <a:lnTo>
                    <a:pt x="1126" y="498"/>
                  </a:lnTo>
                  <a:lnTo>
                    <a:pt x="1114" y="498"/>
                  </a:lnTo>
                  <a:lnTo>
                    <a:pt x="1096" y="497"/>
                  </a:lnTo>
                  <a:lnTo>
                    <a:pt x="1080" y="494"/>
                  </a:lnTo>
                  <a:lnTo>
                    <a:pt x="1074" y="492"/>
                  </a:lnTo>
                  <a:lnTo>
                    <a:pt x="1068" y="490"/>
                  </a:lnTo>
                  <a:lnTo>
                    <a:pt x="1064" y="487"/>
                  </a:lnTo>
                  <a:lnTo>
                    <a:pt x="1060" y="484"/>
                  </a:lnTo>
                  <a:lnTo>
                    <a:pt x="1055" y="477"/>
                  </a:lnTo>
                  <a:lnTo>
                    <a:pt x="1051" y="468"/>
                  </a:lnTo>
                  <a:lnTo>
                    <a:pt x="1048" y="459"/>
                  </a:lnTo>
                  <a:lnTo>
                    <a:pt x="1048" y="451"/>
                  </a:lnTo>
                  <a:lnTo>
                    <a:pt x="1048" y="449"/>
                  </a:lnTo>
                  <a:lnTo>
                    <a:pt x="1048" y="446"/>
                  </a:lnTo>
                  <a:lnTo>
                    <a:pt x="1048" y="445"/>
                  </a:lnTo>
                  <a:lnTo>
                    <a:pt x="1048" y="442"/>
                  </a:lnTo>
                  <a:lnTo>
                    <a:pt x="1048" y="441"/>
                  </a:lnTo>
                  <a:lnTo>
                    <a:pt x="1048" y="438"/>
                  </a:lnTo>
                  <a:lnTo>
                    <a:pt x="1048" y="436"/>
                  </a:lnTo>
                  <a:lnTo>
                    <a:pt x="1050" y="435"/>
                  </a:lnTo>
                  <a:lnTo>
                    <a:pt x="1100" y="433"/>
                  </a:lnTo>
                  <a:lnTo>
                    <a:pt x="1100" y="436"/>
                  </a:lnTo>
                  <a:lnTo>
                    <a:pt x="1100" y="438"/>
                  </a:lnTo>
                  <a:lnTo>
                    <a:pt x="1100" y="439"/>
                  </a:lnTo>
                  <a:lnTo>
                    <a:pt x="1100" y="441"/>
                  </a:lnTo>
                  <a:lnTo>
                    <a:pt x="1101" y="445"/>
                  </a:lnTo>
                  <a:lnTo>
                    <a:pt x="1101" y="449"/>
                  </a:lnTo>
                  <a:lnTo>
                    <a:pt x="1103" y="452"/>
                  </a:lnTo>
                  <a:lnTo>
                    <a:pt x="1106" y="456"/>
                  </a:lnTo>
                  <a:lnTo>
                    <a:pt x="1109" y="459"/>
                  </a:lnTo>
                  <a:lnTo>
                    <a:pt x="1113" y="461"/>
                  </a:lnTo>
                  <a:lnTo>
                    <a:pt x="1117" y="462"/>
                  </a:lnTo>
                  <a:lnTo>
                    <a:pt x="1123" y="462"/>
                  </a:lnTo>
                  <a:lnTo>
                    <a:pt x="1126" y="462"/>
                  </a:lnTo>
                  <a:lnTo>
                    <a:pt x="1129" y="462"/>
                  </a:lnTo>
                  <a:lnTo>
                    <a:pt x="1133" y="461"/>
                  </a:lnTo>
                  <a:lnTo>
                    <a:pt x="1136" y="459"/>
                  </a:lnTo>
                  <a:lnTo>
                    <a:pt x="1143" y="456"/>
                  </a:lnTo>
                  <a:lnTo>
                    <a:pt x="1149" y="453"/>
                  </a:lnTo>
                  <a:lnTo>
                    <a:pt x="1152" y="451"/>
                  </a:lnTo>
                  <a:lnTo>
                    <a:pt x="1153" y="448"/>
                  </a:lnTo>
                  <a:lnTo>
                    <a:pt x="1155" y="445"/>
                  </a:lnTo>
                  <a:lnTo>
                    <a:pt x="1155" y="441"/>
                  </a:lnTo>
                  <a:lnTo>
                    <a:pt x="1155" y="441"/>
                  </a:lnTo>
                  <a:lnTo>
                    <a:pt x="1155" y="439"/>
                  </a:lnTo>
                  <a:lnTo>
                    <a:pt x="1155" y="439"/>
                  </a:lnTo>
                  <a:lnTo>
                    <a:pt x="1155" y="438"/>
                  </a:lnTo>
                  <a:lnTo>
                    <a:pt x="1155" y="435"/>
                  </a:lnTo>
                  <a:lnTo>
                    <a:pt x="1152" y="432"/>
                  </a:lnTo>
                  <a:lnTo>
                    <a:pt x="1149" y="430"/>
                  </a:lnTo>
                  <a:lnTo>
                    <a:pt x="1145" y="428"/>
                  </a:lnTo>
                  <a:lnTo>
                    <a:pt x="1134" y="423"/>
                  </a:lnTo>
                  <a:lnTo>
                    <a:pt x="1123" y="420"/>
                  </a:lnTo>
                  <a:lnTo>
                    <a:pt x="1116" y="417"/>
                  </a:lnTo>
                  <a:lnTo>
                    <a:pt x="1110" y="416"/>
                  </a:lnTo>
                  <a:lnTo>
                    <a:pt x="1103" y="415"/>
                  </a:lnTo>
                  <a:lnTo>
                    <a:pt x="1098" y="413"/>
                  </a:lnTo>
                  <a:lnTo>
                    <a:pt x="1098" y="413"/>
                  </a:lnTo>
                  <a:lnTo>
                    <a:pt x="1097" y="413"/>
                  </a:lnTo>
                  <a:lnTo>
                    <a:pt x="1097" y="413"/>
                  </a:lnTo>
                  <a:lnTo>
                    <a:pt x="1097" y="412"/>
                  </a:lnTo>
                  <a:lnTo>
                    <a:pt x="1097" y="412"/>
                  </a:lnTo>
                  <a:lnTo>
                    <a:pt x="1097" y="412"/>
                  </a:lnTo>
                  <a:lnTo>
                    <a:pt x="1097" y="412"/>
                  </a:lnTo>
                  <a:lnTo>
                    <a:pt x="1097" y="412"/>
                  </a:lnTo>
                  <a:lnTo>
                    <a:pt x="1094" y="412"/>
                  </a:lnTo>
                  <a:lnTo>
                    <a:pt x="1091" y="410"/>
                  </a:lnTo>
                  <a:lnTo>
                    <a:pt x="1088" y="409"/>
                  </a:lnTo>
                  <a:lnTo>
                    <a:pt x="1086" y="409"/>
                  </a:lnTo>
                  <a:lnTo>
                    <a:pt x="1078" y="403"/>
                  </a:lnTo>
                  <a:lnTo>
                    <a:pt x="1071" y="397"/>
                  </a:lnTo>
                  <a:lnTo>
                    <a:pt x="1068" y="393"/>
                  </a:lnTo>
                  <a:lnTo>
                    <a:pt x="1067" y="387"/>
                  </a:lnTo>
                  <a:lnTo>
                    <a:pt x="1065" y="380"/>
                  </a:lnTo>
                  <a:lnTo>
                    <a:pt x="1065" y="373"/>
                  </a:lnTo>
                  <a:lnTo>
                    <a:pt x="1065" y="373"/>
                  </a:lnTo>
                  <a:close/>
                  <a:moveTo>
                    <a:pt x="1237" y="428"/>
                  </a:moveTo>
                  <a:lnTo>
                    <a:pt x="1237" y="417"/>
                  </a:lnTo>
                  <a:lnTo>
                    <a:pt x="1238" y="406"/>
                  </a:lnTo>
                  <a:lnTo>
                    <a:pt x="1240" y="393"/>
                  </a:lnTo>
                  <a:lnTo>
                    <a:pt x="1242" y="381"/>
                  </a:lnTo>
                  <a:lnTo>
                    <a:pt x="1248" y="367"/>
                  </a:lnTo>
                  <a:lnTo>
                    <a:pt x="1255" y="354"/>
                  </a:lnTo>
                  <a:lnTo>
                    <a:pt x="1266" y="341"/>
                  </a:lnTo>
                  <a:lnTo>
                    <a:pt x="1276" y="330"/>
                  </a:lnTo>
                  <a:lnTo>
                    <a:pt x="1283" y="324"/>
                  </a:lnTo>
                  <a:lnTo>
                    <a:pt x="1290" y="318"/>
                  </a:lnTo>
                  <a:lnTo>
                    <a:pt x="1297" y="315"/>
                  </a:lnTo>
                  <a:lnTo>
                    <a:pt x="1307" y="311"/>
                  </a:lnTo>
                  <a:lnTo>
                    <a:pt x="1316" y="308"/>
                  </a:lnTo>
                  <a:lnTo>
                    <a:pt x="1327" y="307"/>
                  </a:lnTo>
                  <a:lnTo>
                    <a:pt x="1338" y="305"/>
                  </a:lnTo>
                  <a:lnTo>
                    <a:pt x="1350" y="305"/>
                  </a:lnTo>
                  <a:lnTo>
                    <a:pt x="1356" y="305"/>
                  </a:lnTo>
                  <a:lnTo>
                    <a:pt x="1362" y="305"/>
                  </a:lnTo>
                  <a:lnTo>
                    <a:pt x="1369" y="305"/>
                  </a:lnTo>
                  <a:lnTo>
                    <a:pt x="1376" y="307"/>
                  </a:lnTo>
                  <a:lnTo>
                    <a:pt x="1385" y="308"/>
                  </a:lnTo>
                  <a:lnTo>
                    <a:pt x="1395" y="311"/>
                  </a:lnTo>
                  <a:lnTo>
                    <a:pt x="1404" y="314"/>
                  </a:lnTo>
                  <a:lnTo>
                    <a:pt x="1411" y="318"/>
                  </a:lnTo>
                  <a:lnTo>
                    <a:pt x="1418" y="324"/>
                  </a:lnTo>
                  <a:lnTo>
                    <a:pt x="1424" y="331"/>
                  </a:lnTo>
                  <a:lnTo>
                    <a:pt x="1427" y="340"/>
                  </a:lnTo>
                  <a:lnTo>
                    <a:pt x="1428" y="350"/>
                  </a:lnTo>
                  <a:lnTo>
                    <a:pt x="1428" y="354"/>
                  </a:lnTo>
                  <a:lnTo>
                    <a:pt x="1427" y="357"/>
                  </a:lnTo>
                  <a:lnTo>
                    <a:pt x="1427" y="360"/>
                  </a:lnTo>
                  <a:lnTo>
                    <a:pt x="1425" y="364"/>
                  </a:lnTo>
                  <a:lnTo>
                    <a:pt x="1371" y="364"/>
                  </a:lnTo>
                  <a:lnTo>
                    <a:pt x="1371" y="363"/>
                  </a:lnTo>
                  <a:lnTo>
                    <a:pt x="1371" y="361"/>
                  </a:lnTo>
                  <a:lnTo>
                    <a:pt x="1371" y="360"/>
                  </a:lnTo>
                  <a:lnTo>
                    <a:pt x="1371" y="358"/>
                  </a:lnTo>
                  <a:lnTo>
                    <a:pt x="1371" y="354"/>
                  </a:lnTo>
                  <a:lnTo>
                    <a:pt x="1369" y="351"/>
                  </a:lnTo>
                  <a:lnTo>
                    <a:pt x="1368" y="348"/>
                  </a:lnTo>
                  <a:lnTo>
                    <a:pt x="1365" y="345"/>
                  </a:lnTo>
                  <a:lnTo>
                    <a:pt x="1361" y="343"/>
                  </a:lnTo>
                  <a:lnTo>
                    <a:pt x="1355" y="340"/>
                  </a:lnTo>
                  <a:lnTo>
                    <a:pt x="1350" y="340"/>
                  </a:lnTo>
                  <a:lnTo>
                    <a:pt x="1348" y="338"/>
                  </a:lnTo>
                  <a:lnTo>
                    <a:pt x="1345" y="338"/>
                  </a:lnTo>
                  <a:lnTo>
                    <a:pt x="1342" y="338"/>
                  </a:lnTo>
                  <a:lnTo>
                    <a:pt x="1340" y="338"/>
                  </a:lnTo>
                  <a:lnTo>
                    <a:pt x="1338" y="338"/>
                  </a:lnTo>
                  <a:lnTo>
                    <a:pt x="1336" y="340"/>
                  </a:lnTo>
                  <a:lnTo>
                    <a:pt x="1333" y="340"/>
                  </a:lnTo>
                  <a:lnTo>
                    <a:pt x="1327" y="343"/>
                  </a:lnTo>
                  <a:lnTo>
                    <a:pt x="1322" y="345"/>
                  </a:lnTo>
                  <a:lnTo>
                    <a:pt x="1316" y="351"/>
                  </a:lnTo>
                  <a:lnTo>
                    <a:pt x="1312" y="357"/>
                  </a:lnTo>
                  <a:lnTo>
                    <a:pt x="1306" y="364"/>
                  </a:lnTo>
                  <a:lnTo>
                    <a:pt x="1302" y="374"/>
                  </a:lnTo>
                  <a:lnTo>
                    <a:pt x="1297" y="386"/>
                  </a:lnTo>
                  <a:lnTo>
                    <a:pt x="1294" y="399"/>
                  </a:lnTo>
                  <a:lnTo>
                    <a:pt x="1294" y="400"/>
                  </a:lnTo>
                  <a:lnTo>
                    <a:pt x="1293" y="403"/>
                  </a:lnTo>
                  <a:lnTo>
                    <a:pt x="1293" y="405"/>
                  </a:lnTo>
                  <a:lnTo>
                    <a:pt x="1293" y="407"/>
                  </a:lnTo>
                  <a:lnTo>
                    <a:pt x="1291" y="412"/>
                  </a:lnTo>
                  <a:lnTo>
                    <a:pt x="1291" y="417"/>
                  </a:lnTo>
                  <a:lnTo>
                    <a:pt x="1291" y="422"/>
                  </a:lnTo>
                  <a:lnTo>
                    <a:pt x="1291" y="426"/>
                  </a:lnTo>
                  <a:lnTo>
                    <a:pt x="1291" y="433"/>
                  </a:lnTo>
                  <a:lnTo>
                    <a:pt x="1293" y="439"/>
                  </a:lnTo>
                  <a:lnTo>
                    <a:pt x="1294" y="445"/>
                  </a:lnTo>
                  <a:lnTo>
                    <a:pt x="1297" y="451"/>
                  </a:lnTo>
                  <a:lnTo>
                    <a:pt x="1300" y="455"/>
                  </a:lnTo>
                  <a:lnTo>
                    <a:pt x="1306" y="458"/>
                  </a:lnTo>
                  <a:lnTo>
                    <a:pt x="1312" y="459"/>
                  </a:lnTo>
                  <a:lnTo>
                    <a:pt x="1319" y="461"/>
                  </a:lnTo>
                  <a:lnTo>
                    <a:pt x="1320" y="461"/>
                  </a:lnTo>
                  <a:lnTo>
                    <a:pt x="1322" y="461"/>
                  </a:lnTo>
                  <a:lnTo>
                    <a:pt x="1323" y="461"/>
                  </a:lnTo>
                  <a:lnTo>
                    <a:pt x="1325" y="461"/>
                  </a:lnTo>
                  <a:lnTo>
                    <a:pt x="1327" y="461"/>
                  </a:lnTo>
                  <a:lnTo>
                    <a:pt x="1329" y="459"/>
                  </a:lnTo>
                  <a:lnTo>
                    <a:pt x="1332" y="459"/>
                  </a:lnTo>
                  <a:lnTo>
                    <a:pt x="1335" y="458"/>
                  </a:lnTo>
                  <a:lnTo>
                    <a:pt x="1342" y="453"/>
                  </a:lnTo>
                  <a:lnTo>
                    <a:pt x="1349" y="448"/>
                  </a:lnTo>
                  <a:lnTo>
                    <a:pt x="1353" y="441"/>
                  </a:lnTo>
                  <a:lnTo>
                    <a:pt x="1356" y="432"/>
                  </a:lnTo>
                  <a:lnTo>
                    <a:pt x="1410" y="432"/>
                  </a:lnTo>
                  <a:lnTo>
                    <a:pt x="1410" y="433"/>
                  </a:lnTo>
                  <a:lnTo>
                    <a:pt x="1411" y="433"/>
                  </a:lnTo>
                  <a:lnTo>
                    <a:pt x="1411" y="435"/>
                  </a:lnTo>
                  <a:lnTo>
                    <a:pt x="1411" y="435"/>
                  </a:lnTo>
                  <a:lnTo>
                    <a:pt x="1410" y="441"/>
                  </a:lnTo>
                  <a:lnTo>
                    <a:pt x="1407" y="448"/>
                  </a:lnTo>
                  <a:lnTo>
                    <a:pt x="1402" y="456"/>
                  </a:lnTo>
                  <a:lnTo>
                    <a:pt x="1397" y="465"/>
                  </a:lnTo>
                  <a:lnTo>
                    <a:pt x="1391" y="471"/>
                  </a:lnTo>
                  <a:lnTo>
                    <a:pt x="1384" y="477"/>
                  </a:lnTo>
                  <a:lnTo>
                    <a:pt x="1375" y="482"/>
                  </a:lnTo>
                  <a:lnTo>
                    <a:pt x="1366" y="488"/>
                  </a:lnTo>
                  <a:lnTo>
                    <a:pt x="1355" y="492"/>
                  </a:lnTo>
                  <a:lnTo>
                    <a:pt x="1343" y="495"/>
                  </a:lnTo>
                  <a:lnTo>
                    <a:pt x="1329" y="497"/>
                  </a:lnTo>
                  <a:lnTo>
                    <a:pt x="1314" y="498"/>
                  </a:lnTo>
                  <a:lnTo>
                    <a:pt x="1313" y="498"/>
                  </a:lnTo>
                  <a:lnTo>
                    <a:pt x="1313" y="498"/>
                  </a:lnTo>
                  <a:lnTo>
                    <a:pt x="1312" y="498"/>
                  </a:lnTo>
                  <a:lnTo>
                    <a:pt x="1310" y="498"/>
                  </a:lnTo>
                  <a:lnTo>
                    <a:pt x="1290" y="497"/>
                  </a:lnTo>
                  <a:lnTo>
                    <a:pt x="1274" y="494"/>
                  </a:lnTo>
                  <a:lnTo>
                    <a:pt x="1268" y="491"/>
                  </a:lnTo>
                  <a:lnTo>
                    <a:pt x="1263" y="488"/>
                  </a:lnTo>
                  <a:lnTo>
                    <a:pt x="1257" y="485"/>
                  </a:lnTo>
                  <a:lnTo>
                    <a:pt x="1253" y="481"/>
                  </a:lnTo>
                  <a:lnTo>
                    <a:pt x="1247" y="471"/>
                  </a:lnTo>
                  <a:lnTo>
                    <a:pt x="1242" y="462"/>
                  </a:lnTo>
                  <a:lnTo>
                    <a:pt x="1238" y="452"/>
                  </a:lnTo>
                  <a:lnTo>
                    <a:pt x="1237" y="442"/>
                  </a:lnTo>
                  <a:lnTo>
                    <a:pt x="1237" y="438"/>
                  </a:lnTo>
                  <a:lnTo>
                    <a:pt x="1237" y="435"/>
                  </a:lnTo>
                  <a:lnTo>
                    <a:pt x="1237" y="432"/>
                  </a:lnTo>
                  <a:lnTo>
                    <a:pt x="1237" y="428"/>
                  </a:lnTo>
                  <a:lnTo>
                    <a:pt x="1237" y="428"/>
                  </a:lnTo>
                  <a:close/>
                  <a:moveTo>
                    <a:pt x="622" y="708"/>
                  </a:moveTo>
                  <a:lnTo>
                    <a:pt x="623" y="698"/>
                  </a:lnTo>
                  <a:lnTo>
                    <a:pt x="623" y="687"/>
                  </a:lnTo>
                  <a:lnTo>
                    <a:pt x="626" y="674"/>
                  </a:lnTo>
                  <a:lnTo>
                    <a:pt x="629" y="662"/>
                  </a:lnTo>
                  <a:lnTo>
                    <a:pt x="635" y="648"/>
                  </a:lnTo>
                  <a:lnTo>
                    <a:pt x="642" y="635"/>
                  </a:lnTo>
                  <a:lnTo>
                    <a:pt x="651" y="622"/>
                  </a:lnTo>
                  <a:lnTo>
                    <a:pt x="662" y="611"/>
                  </a:lnTo>
                  <a:lnTo>
                    <a:pt x="669" y="605"/>
                  </a:lnTo>
                  <a:lnTo>
                    <a:pt x="677" y="600"/>
                  </a:lnTo>
                  <a:lnTo>
                    <a:pt x="684" y="596"/>
                  </a:lnTo>
                  <a:lnTo>
                    <a:pt x="692" y="592"/>
                  </a:lnTo>
                  <a:lnTo>
                    <a:pt x="702" y="589"/>
                  </a:lnTo>
                  <a:lnTo>
                    <a:pt x="713" y="587"/>
                  </a:lnTo>
                  <a:lnTo>
                    <a:pt x="724" y="586"/>
                  </a:lnTo>
                  <a:lnTo>
                    <a:pt x="736" y="586"/>
                  </a:lnTo>
                  <a:lnTo>
                    <a:pt x="743" y="586"/>
                  </a:lnTo>
                  <a:lnTo>
                    <a:pt x="749" y="586"/>
                  </a:lnTo>
                  <a:lnTo>
                    <a:pt x="756" y="586"/>
                  </a:lnTo>
                  <a:lnTo>
                    <a:pt x="762" y="587"/>
                  </a:lnTo>
                  <a:lnTo>
                    <a:pt x="772" y="589"/>
                  </a:lnTo>
                  <a:lnTo>
                    <a:pt x="780" y="592"/>
                  </a:lnTo>
                  <a:lnTo>
                    <a:pt x="789" y="595"/>
                  </a:lnTo>
                  <a:lnTo>
                    <a:pt x="798" y="599"/>
                  </a:lnTo>
                  <a:lnTo>
                    <a:pt x="805" y="605"/>
                  </a:lnTo>
                  <a:lnTo>
                    <a:pt x="810" y="612"/>
                  </a:lnTo>
                  <a:lnTo>
                    <a:pt x="813" y="621"/>
                  </a:lnTo>
                  <a:lnTo>
                    <a:pt x="813" y="631"/>
                  </a:lnTo>
                  <a:lnTo>
                    <a:pt x="813" y="635"/>
                  </a:lnTo>
                  <a:lnTo>
                    <a:pt x="813" y="638"/>
                  </a:lnTo>
                  <a:lnTo>
                    <a:pt x="813" y="642"/>
                  </a:lnTo>
                  <a:lnTo>
                    <a:pt x="812" y="645"/>
                  </a:lnTo>
                  <a:lnTo>
                    <a:pt x="756" y="645"/>
                  </a:lnTo>
                  <a:lnTo>
                    <a:pt x="757" y="644"/>
                  </a:lnTo>
                  <a:lnTo>
                    <a:pt x="757" y="642"/>
                  </a:lnTo>
                  <a:lnTo>
                    <a:pt x="757" y="641"/>
                  </a:lnTo>
                  <a:lnTo>
                    <a:pt x="757" y="639"/>
                  </a:lnTo>
                  <a:lnTo>
                    <a:pt x="756" y="636"/>
                  </a:lnTo>
                  <a:lnTo>
                    <a:pt x="756" y="632"/>
                  </a:lnTo>
                  <a:lnTo>
                    <a:pt x="754" y="629"/>
                  </a:lnTo>
                  <a:lnTo>
                    <a:pt x="751" y="626"/>
                  </a:lnTo>
                  <a:lnTo>
                    <a:pt x="746" y="623"/>
                  </a:lnTo>
                  <a:lnTo>
                    <a:pt x="740" y="621"/>
                  </a:lnTo>
                  <a:lnTo>
                    <a:pt x="737" y="621"/>
                  </a:lnTo>
                  <a:lnTo>
                    <a:pt x="734" y="619"/>
                  </a:lnTo>
                  <a:lnTo>
                    <a:pt x="731" y="619"/>
                  </a:lnTo>
                  <a:lnTo>
                    <a:pt x="728" y="619"/>
                  </a:lnTo>
                  <a:lnTo>
                    <a:pt x="726" y="619"/>
                  </a:lnTo>
                  <a:lnTo>
                    <a:pt x="724" y="619"/>
                  </a:lnTo>
                  <a:lnTo>
                    <a:pt x="721" y="621"/>
                  </a:lnTo>
                  <a:lnTo>
                    <a:pt x="720" y="621"/>
                  </a:lnTo>
                  <a:lnTo>
                    <a:pt x="714" y="623"/>
                  </a:lnTo>
                  <a:lnTo>
                    <a:pt x="708" y="626"/>
                  </a:lnTo>
                  <a:lnTo>
                    <a:pt x="702" y="632"/>
                  </a:lnTo>
                  <a:lnTo>
                    <a:pt x="697" y="638"/>
                  </a:lnTo>
                  <a:lnTo>
                    <a:pt x="692" y="647"/>
                  </a:lnTo>
                  <a:lnTo>
                    <a:pt x="688" y="655"/>
                  </a:lnTo>
                  <a:lnTo>
                    <a:pt x="684" y="667"/>
                  </a:lnTo>
                  <a:lnTo>
                    <a:pt x="681" y="680"/>
                  </a:lnTo>
                  <a:lnTo>
                    <a:pt x="679" y="681"/>
                  </a:lnTo>
                  <a:lnTo>
                    <a:pt x="679" y="684"/>
                  </a:lnTo>
                  <a:lnTo>
                    <a:pt x="679" y="687"/>
                  </a:lnTo>
                  <a:lnTo>
                    <a:pt x="679" y="688"/>
                  </a:lnTo>
                  <a:lnTo>
                    <a:pt x="678" y="693"/>
                  </a:lnTo>
                  <a:lnTo>
                    <a:pt x="678" y="698"/>
                  </a:lnTo>
                  <a:lnTo>
                    <a:pt x="678" y="703"/>
                  </a:lnTo>
                  <a:lnTo>
                    <a:pt x="678" y="707"/>
                  </a:lnTo>
                  <a:lnTo>
                    <a:pt x="678" y="714"/>
                  </a:lnTo>
                  <a:lnTo>
                    <a:pt x="679" y="720"/>
                  </a:lnTo>
                  <a:lnTo>
                    <a:pt x="681" y="726"/>
                  </a:lnTo>
                  <a:lnTo>
                    <a:pt x="684" y="732"/>
                  </a:lnTo>
                  <a:lnTo>
                    <a:pt x="687" y="736"/>
                  </a:lnTo>
                  <a:lnTo>
                    <a:pt x="691" y="739"/>
                  </a:lnTo>
                  <a:lnTo>
                    <a:pt x="697" y="740"/>
                  </a:lnTo>
                  <a:lnTo>
                    <a:pt x="704" y="742"/>
                  </a:lnTo>
                  <a:lnTo>
                    <a:pt x="705" y="742"/>
                  </a:lnTo>
                  <a:lnTo>
                    <a:pt x="707" y="742"/>
                  </a:lnTo>
                  <a:lnTo>
                    <a:pt x="708" y="742"/>
                  </a:lnTo>
                  <a:lnTo>
                    <a:pt x="710" y="742"/>
                  </a:lnTo>
                  <a:lnTo>
                    <a:pt x="713" y="742"/>
                  </a:lnTo>
                  <a:lnTo>
                    <a:pt x="715" y="740"/>
                  </a:lnTo>
                  <a:lnTo>
                    <a:pt x="718" y="740"/>
                  </a:lnTo>
                  <a:lnTo>
                    <a:pt x="721" y="739"/>
                  </a:lnTo>
                  <a:lnTo>
                    <a:pt x="728" y="734"/>
                  </a:lnTo>
                  <a:lnTo>
                    <a:pt x="736" y="729"/>
                  </a:lnTo>
                  <a:lnTo>
                    <a:pt x="740" y="721"/>
                  </a:lnTo>
                  <a:lnTo>
                    <a:pt x="743" y="713"/>
                  </a:lnTo>
                  <a:lnTo>
                    <a:pt x="796" y="713"/>
                  </a:lnTo>
                  <a:lnTo>
                    <a:pt x="796" y="714"/>
                  </a:lnTo>
                  <a:lnTo>
                    <a:pt x="796" y="714"/>
                  </a:lnTo>
                  <a:lnTo>
                    <a:pt x="796" y="716"/>
                  </a:lnTo>
                  <a:lnTo>
                    <a:pt x="796" y="716"/>
                  </a:lnTo>
                  <a:lnTo>
                    <a:pt x="796" y="721"/>
                  </a:lnTo>
                  <a:lnTo>
                    <a:pt x="793" y="729"/>
                  </a:lnTo>
                  <a:lnTo>
                    <a:pt x="789" y="737"/>
                  </a:lnTo>
                  <a:lnTo>
                    <a:pt x="783" y="746"/>
                  </a:lnTo>
                  <a:lnTo>
                    <a:pt x="777" y="752"/>
                  </a:lnTo>
                  <a:lnTo>
                    <a:pt x="770" y="757"/>
                  </a:lnTo>
                  <a:lnTo>
                    <a:pt x="762" y="763"/>
                  </a:lnTo>
                  <a:lnTo>
                    <a:pt x="751" y="769"/>
                  </a:lnTo>
                  <a:lnTo>
                    <a:pt x="741" y="773"/>
                  </a:lnTo>
                  <a:lnTo>
                    <a:pt x="730" y="776"/>
                  </a:lnTo>
                  <a:lnTo>
                    <a:pt x="715" y="778"/>
                  </a:lnTo>
                  <a:lnTo>
                    <a:pt x="701" y="779"/>
                  </a:lnTo>
                  <a:lnTo>
                    <a:pt x="700" y="779"/>
                  </a:lnTo>
                  <a:lnTo>
                    <a:pt x="698" y="779"/>
                  </a:lnTo>
                  <a:lnTo>
                    <a:pt x="698" y="779"/>
                  </a:lnTo>
                  <a:lnTo>
                    <a:pt x="697" y="779"/>
                  </a:lnTo>
                  <a:lnTo>
                    <a:pt x="677" y="778"/>
                  </a:lnTo>
                  <a:lnTo>
                    <a:pt x="661" y="775"/>
                  </a:lnTo>
                  <a:lnTo>
                    <a:pt x="654" y="772"/>
                  </a:lnTo>
                  <a:lnTo>
                    <a:pt x="648" y="769"/>
                  </a:lnTo>
                  <a:lnTo>
                    <a:pt x="643" y="766"/>
                  </a:lnTo>
                  <a:lnTo>
                    <a:pt x="639" y="762"/>
                  </a:lnTo>
                  <a:lnTo>
                    <a:pt x="633" y="753"/>
                  </a:lnTo>
                  <a:lnTo>
                    <a:pt x="628" y="743"/>
                  </a:lnTo>
                  <a:lnTo>
                    <a:pt x="625" y="733"/>
                  </a:lnTo>
                  <a:lnTo>
                    <a:pt x="623" y="723"/>
                  </a:lnTo>
                  <a:lnTo>
                    <a:pt x="623" y="720"/>
                  </a:lnTo>
                  <a:lnTo>
                    <a:pt x="622" y="716"/>
                  </a:lnTo>
                  <a:lnTo>
                    <a:pt x="622" y="713"/>
                  </a:lnTo>
                  <a:lnTo>
                    <a:pt x="622" y="710"/>
                  </a:lnTo>
                  <a:lnTo>
                    <a:pt x="622" y="708"/>
                  </a:lnTo>
                  <a:close/>
                  <a:moveTo>
                    <a:pt x="810" y="775"/>
                  </a:moveTo>
                  <a:lnTo>
                    <a:pt x="851" y="592"/>
                  </a:lnTo>
                  <a:lnTo>
                    <a:pt x="903" y="592"/>
                  </a:lnTo>
                  <a:lnTo>
                    <a:pt x="864" y="775"/>
                  </a:lnTo>
                  <a:lnTo>
                    <a:pt x="810" y="775"/>
                  </a:lnTo>
                  <a:close/>
                  <a:moveTo>
                    <a:pt x="893" y="775"/>
                  </a:moveTo>
                  <a:lnTo>
                    <a:pt x="930" y="592"/>
                  </a:lnTo>
                  <a:lnTo>
                    <a:pt x="1073" y="592"/>
                  </a:lnTo>
                  <a:lnTo>
                    <a:pt x="1064" y="626"/>
                  </a:lnTo>
                  <a:lnTo>
                    <a:pt x="976" y="626"/>
                  </a:lnTo>
                  <a:lnTo>
                    <a:pt x="967" y="662"/>
                  </a:lnTo>
                  <a:lnTo>
                    <a:pt x="1050" y="662"/>
                  </a:lnTo>
                  <a:lnTo>
                    <a:pt x="1042" y="701"/>
                  </a:lnTo>
                  <a:lnTo>
                    <a:pt x="960" y="701"/>
                  </a:lnTo>
                  <a:lnTo>
                    <a:pt x="952" y="737"/>
                  </a:lnTo>
                  <a:lnTo>
                    <a:pt x="1042" y="737"/>
                  </a:lnTo>
                  <a:lnTo>
                    <a:pt x="1034" y="775"/>
                  </a:lnTo>
                  <a:lnTo>
                    <a:pt x="893" y="775"/>
                  </a:lnTo>
                  <a:close/>
                  <a:moveTo>
                    <a:pt x="1086" y="654"/>
                  </a:moveTo>
                  <a:lnTo>
                    <a:pt x="1087" y="645"/>
                  </a:lnTo>
                  <a:lnTo>
                    <a:pt x="1088" y="638"/>
                  </a:lnTo>
                  <a:lnTo>
                    <a:pt x="1091" y="631"/>
                  </a:lnTo>
                  <a:lnTo>
                    <a:pt x="1094" y="623"/>
                  </a:lnTo>
                  <a:lnTo>
                    <a:pt x="1098" y="618"/>
                  </a:lnTo>
                  <a:lnTo>
                    <a:pt x="1103" y="612"/>
                  </a:lnTo>
                  <a:lnTo>
                    <a:pt x="1109" y="608"/>
                  </a:lnTo>
                  <a:lnTo>
                    <a:pt x="1116" y="603"/>
                  </a:lnTo>
                  <a:lnTo>
                    <a:pt x="1129" y="596"/>
                  </a:lnTo>
                  <a:lnTo>
                    <a:pt x="1145" y="592"/>
                  </a:lnTo>
                  <a:lnTo>
                    <a:pt x="1160" y="589"/>
                  </a:lnTo>
                  <a:lnTo>
                    <a:pt x="1178" y="587"/>
                  </a:lnTo>
                  <a:lnTo>
                    <a:pt x="1181" y="587"/>
                  </a:lnTo>
                  <a:lnTo>
                    <a:pt x="1183" y="587"/>
                  </a:lnTo>
                  <a:lnTo>
                    <a:pt x="1186" y="587"/>
                  </a:lnTo>
                  <a:lnTo>
                    <a:pt x="1191" y="587"/>
                  </a:lnTo>
                  <a:lnTo>
                    <a:pt x="1199" y="589"/>
                  </a:lnTo>
                  <a:lnTo>
                    <a:pt x="1209" y="592"/>
                  </a:lnTo>
                  <a:lnTo>
                    <a:pt x="1218" y="595"/>
                  </a:lnTo>
                  <a:lnTo>
                    <a:pt x="1225" y="599"/>
                  </a:lnTo>
                  <a:lnTo>
                    <a:pt x="1232" y="603"/>
                  </a:lnTo>
                  <a:lnTo>
                    <a:pt x="1238" y="611"/>
                  </a:lnTo>
                  <a:lnTo>
                    <a:pt x="1241" y="619"/>
                  </a:lnTo>
                  <a:lnTo>
                    <a:pt x="1242" y="629"/>
                  </a:lnTo>
                  <a:lnTo>
                    <a:pt x="1242" y="634"/>
                  </a:lnTo>
                  <a:lnTo>
                    <a:pt x="1241" y="638"/>
                  </a:lnTo>
                  <a:lnTo>
                    <a:pt x="1241" y="642"/>
                  </a:lnTo>
                  <a:lnTo>
                    <a:pt x="1240" y="648"/>
                  </a:lnTo>
                  <a:lnTo>
                    <a:pt x="1188" y="647"/>
                  </a:lnTo>
                  <a:lnTo>
                    <a:pt x="1188" y="645"/>
                  </a:lnTo>
                  <a:lnTo>
                    <a:pt x="1188" y="644"/>
                  </a:lnTo>
                  <a:lnTo>
                    <a:pt x="1188" y="642"/>
                  </a:lnTo>
                  <a:lnTo>
                    <a:pt x="1188" y="641"/>
                  </a:lnTo>
                  <a:lnTo>
                    <a:pt x="1188" y="636"/>
                  </a:lnTo>
                  <a:lnTo>
                    <a:pt x="1186" y="634"/>
                  </a:lnTo>
                  <a:lnTo>
                    <a:pt x="1185" y="631"/>
                  </a:lnTo>
                  <a:lnTo>
                    <a:pt x="1182" y="628"/>
                  </a:lnTo>
                  <a:lnTo>
                    <a:pt x="1175" y="625"/>
                  </a:lnTo>
                  <a:lnTo>
                    <a:pt x="1168" y="625"/>
                  </a:lnTo>
                  <a:lnTo>
                    <a:pt x="1168" y="625"/>
                  </a:lnTo>
                  <a:lnTo>
                    <a:pt x="1166" y="625"/>
                  </a:lnTo>
                  <a:lnTo>
                    <a:pt x="1165" y="625"/>
                  </a:lnTo>
                  <a:lnTo>
                    <a:pt x="1165" y="625"/>
                  </a:lnTo>
                  <a:lnTo>
                    <a:pt x="1156" y="626"/>
                  </a:lnTo>
                  <a:lnTo>
                    <a:pt x="1149" y="631"/>
                  </a:lnTo>
                  <a:lnTo>
                    <a:pt x="1146" y="634"/>
                  </a:lnTo>
                  <a:lnTo>
                    <a:pt x="1143" y="636"/>
                  </a:lnTo>
                  <a:lnTo>
                    <a:pt x="1142" y="639"/>
                  </a:lnTo>
                  <a:lnTo>
                    <a:pt x="1142" y="644"/>
                  </a:lnTo>
                  <a:lnTo>
                    <a:pt x="1143" y="647"/>
                  </a:lnTo>
                  <a:lnTo>
                    <a:pt x="1146" y="651"/>
                  </a:lnTo>
                  <a:lnTo>
                    <a:pt x="1150" y="654"/>
                  </a:lnTo>
                  <a:lnTo>
                    <a:pt x="1156" y="657"/>
                  </a:lnTo>
                  <a:lnTo>
                    <a:pt x="1172" y="662"/>
                  </a:lnTo>
                  <a:lnTo>
                    <a:pt x="1192" y="667"/>
                  </a:lnTo>
                  <a:lnTo>
                    <a:pt x="1199" y="670"/>
                  </a:lnTo>
                  <a:lnTo>
                    <a:pt x="1206" y="672"/>
                  </a:lnTo>
                  <a:lnTo>
                    <a:pt x="1212" y="675"/>
                  </a:lnTo>
                  <a:lnTo>
                    <a:pt x="1217" y="678"/>
                  </a:lnTo>
                  <a:lnTo>
                    <a:pt x="1224" y="685"/>
                  </a:lnTo>
                  <a:lnTo>
                    <a:pt x="1228" y="694"/>
                  </a:lnTo>
                  <a:lnTo>
                    <a:pt x="1230" y="698"/>
                  </a:lnTo>
                  <a:lnTo>
                    <a:pt x="1231" y="701"/>
                  </a:lnTo>
                  <a:lnTo>
                    <a:pt x="1231" y="706"/>
                  </a:lnTo>
                  <a:lnTo>
                    <a:pt x="1231" y="710"/>
                  </a:lnTo>
                  <a:lnTo>
                    <a:pt x="1231" y="716"/>
                  </a:lnTo>
                  <a:lnTo>
                    <a:pt x="1230" y="723"/>
                  </a:lnTo>
                  <a:lnTo>
                    <a:pt x="1228" y="729"/>
                  </a:lnTo>
                  <a:lnTo>
                    <a:pt x="1225" y="734"/>
                  </a:lnTo>
                  <a:lnTo>
                    <a:pt x="1218" y="746"/>
                  </a:lnTo>
                  <a:lnTo>
                    <a:pt x="1208" y="757"/>
                  </a:lnTo>
                  <a:lnTo>
                    <a:pt x="1201" y="763"/>
                  </a:lnTo>
                  <a:lnTo>
                    <a:pt x="1194" y="768"/>
                  </a:lnTo>
                  <a:lnTo>
                    <a:pt x="1186" y="770"/>
                  </a:lnTo>
                  <a:lnTo>
                    <a:pt x="1178" y="773"/>
                  </a:lnTo>
                  <a:lnTo>
                    <a:pt x="1168" y="776"/>
                  </a:lnTo>
                  <a:lnTo>
                    <a:pt x="1158" y="778"/>
                  </a:lnTo>
                  <a:lnTo>
                    <a:pt x="1147" y="779"/>
                  </a:lnTo>
                  <a:lnTo>
                    <a:pt x="1136" y="779"/>
                  </a:lnTo>
                  <a:lnTo>
                    <a:pt x="1117" y="778"/>
                  </a:lnTo>
                  <a:lnTo>
                    <a:pt x="1101" y="775"/>
                  </a:lnTo>
                  <a:lnTo>
                    <a:pt x="1094" y="773"/>
                  </a:lnTo>
                  <a:lnTo>
                    <a:pt x="1090" y="770"/>
                  </a:lnTo>
                  <a:lnTo>
                    <a:pt x="1086" y="768"/>
                  </a:lnTo>
                  <a:lnTo>
                    <a:pt x="1081" y="765"/>
                  </a:lnTo>
                  <a:lnTo>
                    <a:pt x="1075" y="757"/>
                  </a:lnTo>
                  <a:lnTo>
                    <a:pt x="1071" y="749"/>
                  </a:lnTo>
                  <a:lnTo>
                    <a:pt x="1070" y="740"/>
                  </a:lnTo>
                  <a:lnTo>
                    <a:pt x="1068" y="732"/>
                  </a:lnTo>
                  <a:lnTo>
                    <a:pt x="1068" y="730"/>
                  </a:lnTo>
                  <a:lnTo>
                    <a:pt x="1068" y="727"/>
                  </a:lnTo>
                  <a:lnTo>
                    <a:pt x="1068" y="726"/>
                  </a:lnTo>
                  <a:lnTo>
                    <a:pt x="1068" y="723"/>
                  </a:lnTo>
                  <a:lnTo>
                    <a:pt x="1070" y="721"/>
                  </a:lnTo>
                  <a:lnTo>
                    <a:pt x="1070" y="720"/>
                  </a:lnTo>
                  <a:lnTo>
                    <a:pt x="1070" y="717"/>
                  </a:lnTo>
                  <a:lnTo>
                    <a:pt x="1070" y="716"/>
                  </a:lnTo>
                  <a:lnTo>
                    <a:pt x="1122" y="716"/>
                  </a:lnTo>
                  <a:lnTo>
                    <a:pt x="1122" y="717"/>
                  </a:lnTo>
                  <a:lnTo>
                    <a:pt x="1122" y="719"/>
                  </a:lnTo>
                  <a:lnTo>
                    <a:pt x="1122" y="720"/>
                  </a:lnTo>
                  <a:lnTo>
                    <a:pt x="1122" y="721"/>
                  </a:lnTo>
                  <a:lnTo>
                    <a:pt x="1122" y="726"/>
                  </a:lnTo>
                  <a:lnTo>
                    <a:pt x="1123" y="730"/>
                  </a:lnTo>
                  <a:lnTo>
                    <a:pt x="1124" y="733"/>
                  </a:lnTo>
                  <a:lnTo>
                    <a:pt x="1127" y="737"/>
                  </a:lnTo>
                  <a:lnTo>
                    <a:pt x="1130" y="740"/>
                  </a:lnTo>
                  <a:lnTo>
                    <a:pt x="1133" y="742"/>
                  </a:lnTo>
                  <a:lnTo>
                    <a:pt x="1139" y="743"/>
                  </a:lnTo>
                  <a:lnTo>
                    <a:pt x="1143" y="743"/>
                  </a:lnTo>
                  <a:lnTo>
                    <a:pt x="1146" y="743"/>
                  </a:lnTo>
                  <a:lnTo>
                    <a:pt x="1150" y="743"/>
                  </a:lnTo>
                  <a:lnTo>
                    <a:pt x="1153" y="742"/>
                  </a:lnTo>
                  <a:lnTo>
                    <a:pt x="1158" y="740"/>
                  </a:lnTo>
                  <a:lnTo>
                    <a:pt x="1165" y="737"/>
                  </a:lnTo>
                  <a:lnTo>
                    <a:pt x="1170" y="734"/>
                  </a:lnTo>
                  <a:lnTo>
                    <a:pt x="1172" y="732"/>
                  </a:lnTo>
                  <a:lnTo>
                    <a:pt x="1175" y="729"/>
                  </a:lnTo>
                  <a:lnTo>
                    <a:pt x="1175" y="726"/>
                  </a:lnTo>
                  <a:lnTo>
                    <a:pt x="1176" y="721"/>
                  </a:lnTo>
                  <a:lnTo>
                    <a:pt x="1176" y="721"/>
                  </a:lnTo>
                  <a:lnTo>
                    <a:pt x="1176" y="720"/>
                  </a:lnTo>
                  <a:lnTo>
                    <a:pt x="1176" y="720"/>
                  </a:lnTo>
                  <a:lnTo>
                    <a:pt x="1176" y="720"/>
                  </a:lnTo>
                  <a:lnTo>
                    <a:pt x="1175" y="716"/>
                  </a:lnTo>
                  <a:lnTo>
                    <a:pt x="1173" y="714"/>
                  </a:lnTo>
                  <a:lnTo>
                    <a:pt x="1170" y="711"/>
                  </a:lnTo>
                  <a:lnTo>
                    <a:pt x="1166" y="708"/>
                  </a:lnTo>
                  <a:lnTo>
                    <a:pt x="1156" y="704"/>
                  </a:lnTo>
                  <a:lnTo>
                    <a:pt x="1145" y="701"/>
                  </a:lnTo>
                  <a:lnTo>
                    <a:pt x="1137" y="700"/>
                  </a:lnTo>
                  <a:lnTo>
                    <a:pt x="1130" y="697"/>
                  </a:lnTo>
                  <a:lnTo>
                    <a:pt x="1124" y="696"/>
                  </a:lnTo>
                  <a:lnTo>
                    <a:pt x="1119" y="694"/>
                  </a:lnTo>
                  <a:lnTo>
                    <a:pt x="1119" y="694"/>
                  </a:lnTo>
                  <a:lnTo>
                    <a:pt x="1119" y="694"/>
                  </a:lnTo>
                  <a:lnTo>
                    <a:pt x="1119" y="694"/>
                  </a:lnTo>
                  <a:lnTo>
                    <a:pt x="1117" y="693"/>
                  </a:lnTo>
                  <a:lnTo>
                    <a:pt x="1117" y="693"/>
                  </a:lnTo>
                  <a:lnTo>
                    <a:pt x="1117" y="693"/>
                  </a:lnTo>
                  <a:lnTo>
                    <a:pt x="1117" y="693"/>
                  </a:lnTo>
                  <a:lnTo>
                    <a:pt x="1117" y="693"/>
                  </a:lnTo>
                  <a:lnTo>
                    <a:pt x="1114" y="693"/>
                  </a:lnTo>
                  <a:lnTo>
                    <a:pt x="1113" y="691"/>
                  </a:lnTo>
                  <a:lnTo>
                    <a:pt x="1110" y="690"/>
                  </a:lnTo>
                  <a:lnTo>
                    <a:pt x="1107" y="690"/>
                  </a:lnTo>
                  <a:lnTo>
                    <a:pt x="1098" y="685"/>
                  </a:lnTo>
                  <a:lnTo>
                    <a:pt x="1093" y="678"/>
                  </a:lnTo>
                  <a:lnTo>
                    <a:pt x="1090" y="674"/>
                  </a:lnTo>
                  <a:lnTo>
                    <a:pt x="1087" y="668"/>
                  </a:lnTo>
                  <a:lnTo>
                    <a:pt x="1087" y="661"/>
                  </a:lnTo>
                  <a:lnTo>
                    <a:pt x="1086" y="654"/>
                  </a:lnTo>
                  <a:lnTo>
                    <a:pt x="1086" y="654"/>
                  </a:lnTo>
                  <a:close/>
                  <a:moveTo>
                    <a:pt x="1257" y="708"/>
                  </a:moveTo>
                  <a:lnTo>
                    <a:pt x="1258" y="698"/>
                  </a:lnTo>
                  <a:lnTo>
                    <a:pt x="1258" y="687"/>
                  </a:lnTo>
                  <a:lnTo>
                    <a:pt x="1261" y="674"/>
                  </a:lnTo>
                  <a:lnTo>
                    <a:pt x="1264" y="662"/>
                  </a:lnTo>
                  <a:lnTo>
                    <a:pt x="1270" y="648"/>
                  </a:lnTo>
                  <a:lnTo>
                    <a:pt x="1277" y="635"/>
                  </a:lnTo>
                  <a:lnTo>
                    <a:pt x="1286" y="622"/>
                  </a:lnTo>
                  <a:lnTo>
                    <a:pt x="1297" y="611"/>
                  </a:lnTo>
                  <a:lnTo>
                    <a:pt x="1303" y="605"/>
                  </a:lnTo>
                  <a:lnTo>
                    <a:pt x="1312" y="600"/>
                  </a:lnTo>
                  <a:lnTo>
                    <a:pt x="1319" y="596"/>
                  </a:lnTo>
                  <a:lnTo>
                    <a:pt x="1327" y="592"/>
                  </a:lnTo>
                  <a:lnTo>
                    <a:pt x="1338" y="589"/>
                  </a:lnTo>
                  <a:lnTo>
                    <a:pt x="1348" y="587"/>
                  </a:lnTo>
                  <a:lnTo>
                    <a:pt x="1359" y="586"/>
                  </a:lnTo>
                  <a:lnTo>
                    <a:pt x="1371" y="586"/>
                  </a:lnTo>
                  <a:lnTo>
                    <a:pt x="1378" y="586"/>
                  </a:lnTo>
                  <a:lnTo>
                    <a:pt x="1384" y="586"/>
                  </a:lnTo>
                  <a:lnTo>
                    <a:pt x="1391" y="586"/>
                  </a:lnTo>
                  <a:lnTo>
                    <a:pt x="1397" y="587"/>
                  </a:lnTo>
                  <a:lnTo>
                    <a:pt x="1407" y="589"/>
                  </a:lnTo>
                  <a:lnTo>
                    <a:pt x="1415" y="592"/>
                  </a:lnTo>
                  <a:lnTo>
                    <a:pt x="1424" y="595"/>
                  </a:lnTo>
                  <a:lnTo>
                    <a:pt x="1433" y="599"/>
                  </a:lnTo>
                  <a:lnTo>
                    <a:pt x="1440" y="605"/>
                  </a:lnTo>
                  <a:lnTo>
                    <a:pt x="1444" y="612"/>
                  </a:lnTo>
                  <a:lnTo>
                    <a:pt x="1447" y="621"/>
                  </a:lnTo>
                  <a:lnTo>
                    <a:pt x="1448" y="631"/>
                  </a:lnTo>
                  <a:lnTo>
                    <a:pt x="1448" y="635"/>
                  </a:lnTo>
                  <a:lnTo>
                    <a:pt x="1448" y="638"/>
                  </a:lnTo>
                  <a:lnTo>
                    <a:pt x="1448" y="642"/>
                  </a:lnTo>
                  <a:lnTo>
                    <a:pt x="1447" y="645"/>
                  </a:lnTo>
                  <a:lnTo>
                    <a:pt x="1391" y="645"/>
                  </a:lnTo>
                  <a:lnTo>
                    <a:pt x="1391" y="644"/>
                  </a:lnTo>
                  <a:lnTo>
                    <a:pt x="1391" y="642"/>
                  </a:lnTo>
                  <a:lnTo>
                    <a:pt x="1392" y="641"/>
                  </a:lnTo>
                  <a:lnTo>
                    <a:pt x="1392" y="639"/>
                  </a:lnTo>
                  <a:lnTo>
                    <a:pt x="1391" y="636"/>
                  </a:lnTo>
                  <a:lnTo>
                    <a:pt x="1391" y="632"/>
                  </a:lnTo>
                  <a:lnTo>
                    <a:pt x="1389" y="629"/>
                  </a:lnTo>
                  <a:lnTo>
                    <a:pt x="1386" y="626"/>
                  </a:lnTo>
                  <a:lnTo>
                    <a:pt x="1381" y="623"/>
                  </a:lnTo>
                  <a:lnTo>
                    <a:pt x="1375" y="621"/>
                  </a:lnTo>
                  <a:lnTo>
                    <a:pt x="1372" y="621"/>
                  </a:lnTo>
                  <a:lnTo>
                    <a:pt x="1369" y="619"/>
                  </a:lnTo>
                  <a:lnTo>
                    <a:pt x="1366" y="619"/>
                  </a:lnTo>
                  <a:lnTo>
                    <a:pt x="1363" y="619"/>
                  </a:lnTo>
                  <a:lnTo>
                    <a:pt x="1361" y="619"/>
                  </a:lnTo>
                  <a:lnTo>
                    <a:pt x="1359" y="619"/>
                  </a:lnTo>
                  <a:lnTo>
                    <a:pt x="1356" y="621"/>
                  </a:lnTo>
                  <a:lnTo>
                    <a:pt x="1355" y="621"/>
                  </a:lnTo>
                  <a:lnTo>
                    <a:pt x="1349" y="623"/>
                  </a:lnTo>
                  <a:lnTo>
                    <a:pt x="1343" y="626"/>
                  </a:lnTo>
                  <a:lnTo>
                    <a:pt x="1338" y="632"/>
                  </a:lnTo>
                  <a:lnTo>
                    <a:pt x="1332" y="638"/>
                  </a:lnTo>
                  <a:lnTo>
                    <a:pt x="1327" y="647"/>
                  </a:lnTo>
                  <a:lnTo>
                    <a:pt x="1323" y="655"/>
                  </a:lnTo>
                  <a:lnTo>
                    <a:pt x="1319" y="667"/>
                  </a:lnTo>
                  <a:lnTo>
                    <a:pt x="1316" y="680"/>
                  </a:lnTo>
                  <a:lnTo>
                    <a:pt x="1314" y="681"/>
                  </a:lnTo>
                  <a:lnTo>
                    <a:pt x="1314" y="684"/>
                  </a:lnTo>
                  <a:lnTo>
                    <a:pt x="1314" y="687"/>
                  </a:lnTo>
                  <a:lnTo>
                    <a:pt x="1314" y="688"/>
                  </a:lnTo>
                  <a:lnTo>
                    <a:pt x="1313" y="693"/>
                  </a:lnTo>
                  <a:lnTo>
                    <a:pt x="1313" y="698"/>
                  </a:lnTo>
                  <a:lnTo>
                    <a:pt x="1313" y="703"/>
                  </a:lnTo>
                  <a:lnTo>
                    <a:pt x="1312" y="707"/>
                  </a:lnTo>
                  <a:lnTo>
                    <a:pt x="1313" y="714"/>
                  </a:lnTo>
                  <a:lnTo>
                    <a:pt x="1313" y="720"/>
                  </a:lnTo>
                  <a:lnTo>
                    <a:pt x="1316" y="726"/>
                  </a:lnTo>
                  <a:lnTo>
                    <a:pt x="1317" y="732"/>
                  </a:lnTo>
                  <a:lnTo>
                    <a:pt x="1322" y="736"/>
                  </a:lnTo>
                  <a:lnTo>
                    <a:pt x="1326" y="739"/>
                  </a:lnTo>
                  <a:lnTo>
                    <a:pt x="1332" y="740"/>
                  </a:lnTo>
                  <a:lnTo>
                    <a:pt x="1339" y="742"/>
                  </a:lnTo>
                  <a:lnTo>
                    <a:pt x="1340" y="742"/>
                  </a:lnTo>
                  <a:lnTo>
                    <a:pt x="1342" y="742"/>
                  </a:lnTo>
                  <a:lnTo>
                    <a:pt x="1343" y="742"/>
                  </a:lnTo>
                  <a:lnTo>
                    <a:pt x="1345" y="742"/>
                  </a:lnTo>
                  <a:lnTo>
                    <a:pt x="1348" y="742"/>
                  </a:lnTo>
                  <a:lnTo>
                    <a:pt x="1350" y="740"/>
                  </a:lnTo>
                  <a:lnTo>
                    <a:pt x="1353" y="740"/>
                  </a:lnTo>
                  <a:lnTo>
                    <a:pt x="1356" y="739"/>
                  </a:lnTo>
                  <a:lnTo>
                    <a:pt x="1363" y="734"/>
                  </a:lnTo>
                  <a:lnTo>
                    <a:pt x="1369" y="729"/>
                  </a:lnTo>
                  <a:lnTo>
                    <a:pt x="1375" y="721"/>
                  </a:lnTo>
                  <a:lnTo>
                    <a:pt x="1378" y="713"/>
                  </a:lnTo>
                  <a:lnTo>
                    <a:pt x="1431" y="713"/>
                  </a:lnTo>
                  <a:lnTo>
                    <a:pt x="1431" y="714"/>
                  </a:lnTo>
                  <a:lnTo>
                    <a:pt x="1431" y="714"/>
                  </a:lnTo>
                  <a:lnTo>
                    <a:pt x="1431" y="716"/>
                  </a:lnTo>
                  <a:lnTo>
                    <a:pt x="1431" y="716"/>
                  </a:lnTo>
                  <a:lnTo>
                    <a:pt x="1431" y="721"/>
                  </a:lnTo>
                  <a:lnTo>
                    <a:pt x="1428" y="729"/>
                  </a:lnTo>
                  <a:lnTo>
                    <a:pt x="1424" y="737"/>
                  </a:lnTo>
                  <a:lnTo>
                    <a:pt x="1418" y="746"/>
                  </a:lnTo>
                  <a:lnTo>
                    <a:pt x="1411" y="752"/>
                  </a:lnTo>
                  <a:lnTo>
                    <a:pt x="1405" y="757"/>
                  </a:lnTo>
                  <a:lnTo>
                    <a:pt x="1397" y="763"/>
                  </a:lnTo>
                  <a:lnTo>
                    <a:pt x="1386" y="769"/>
                  </a:lnTo>
                  <a:lnTo>
                    <a:pt x="1376" y="773"/>
                  </a:lnTo>
                  <a:lnTo>
                    <a:pt x="1363" y="776"/>
                  </a:lnTo>
                  <a:lnTo>
                    <a:pt x="1350" y="778"/>
                  </a:lnTo>
                  <a:lnTo>
                    <a:pt x="1336" y="779"/>
                  </a:lnTo>
                  <a:lnTo>
                    <a:pt x="1335" y="779"/>
                  </a:lnTo>
                  <a:lnTo>
                    <a:pt x="1333" y="779"/>
                  </a:lnTo>
                  <a:lnTo>
                    <a:pt x="1333" y="779"/>
                  </a:lnTo>
                  <a:lnTo>
                    <a:pt x="1332" y="779"/>
                  </a:lnTo>
                  <a:lnTo>
                    <a:pt x="1312" y="778"/>
                  </a:lnTo>
                  <a:lnTo>
                    <a:pt x="1296" y="775"/>
                  </a:lnTo>
                  <a:lnTo>
                    <a:pt x="1289" y="772"/>
                  </a:lnTo>
                  <a:lnTo>
                    <a:pt x="1283" y="769"/>
                  </a:lnTo>
                  <a:lnTo>
                    <a:pt x="1278" y="766"/>
                  </a:lnTo>
                  <a:lnTo>
                    <a:pt x="1274" y="762"/>
                  </a:lnTo>
                  <a:lnTo>
                    <a:pt x="1268" y="753"/>
                  </a:lnTo>
                  <a:lnTo>
                    <a:pt x="1263" y="743"/>
                  </a:lnTo>
                  <a:lnTo>
                    <a:pt x="1260" y="733"/>
                  </a:lnTo>
                  <a:lnTo>
                    <a:pt x="1258" y="723"/>
                  </a:lnTo>
                  <a:lnTo>
                    <a:pt x="1257" y="720"/>
                  </a:lnTo>
                  <a:lnTo>
                    <a:pt x="1257" y="716"/>
                  </a:lnTo>
                  <a:lnTo>
                    <a:pt x="1257" y="713"/>
                  </a:lnTo>
                  <a:lnTo>
                    <a:pt x="1257" y="710"/>
                  </a:lnTo>
                  <a:lnTo>
                    <a:pt x="1257" y="708"/>
                  </a:lnTo>
                  <a:close/>
                  <a:moveTo>
                    <a:pt x="740" y="935"/>
                  </a:moveTo>
                  <a:lnTo>
                    <a:pt x="741" y="926"/>
                  </a:lnTo>
                  <a:lnTo>
                    <a:pt x="743" y="919"/>
                  </a:lnTo>
                  <a:lnTo>
                    <a:pt x="746" y="912"/>
                  </a:lnTo>
                  <a:lnTo>
                    <a:pt x="750" y="904"/>
                  </a:lnTo>
                  <a:lnTo>
                    <a:pt x="753" y="899"/>
                  </a:lnTo>
                  <a:lnTo>
                    <a:pt x="759" y="893"/>
                  </a:lnTo>
                  <a:lnTo>
                    <a:pt x="763" y="889"/>
                  </a:lnTo>
                  <a:lnTo>
                    <a:pt x="770" y="884"/>
                  </a:lnTo>
                  <a:lnTo>
                    <a:pt x="783" y="877"/>
                  </a:lnTo>
                  <a:lnTo>
                    <a:pt x="799" y="873"/>
                  </a:lnTo>
                  <a:lnTo>
                    <a:pt x="815" y="870"/>
                  </a:lnTo>
                  <a:lnTo>
                    <a:pt x="832" y="868"/>
                  </a:lnTo>
                  <a:lnTo>
                    <a:pt x="835" y="868"/>
                  </a:lnTo>
                  <a:lnTo>
                    <a:pt x="839" y="868"/>
                  </a:lnTo>
                  <a:lnTo>
                    <a:pt x="842" y="868"/>
                  </a:lnTo>
                  <a:lnTo>
                    <a:pt x="845" y="868"/>
                  </a:lnTo>
                  <a:lnTo>
                    <a:pt x="854" y="870"/>
                  </a:lnTo>
                  <a:lnTo>
                    <a:pt x="864" y="873"/>
                  </a:lnTo>
                  <a:lnTo>
                    <a:pt x="872" y="876"/>
                  </a:lnTo>
                  <a:lnTo>
                    <a:pt x="881" y="880"/>
                  </a:lnTo>
                  <a:lnTo>
                    <a:pt x="888" y="884"/>
                  </a:lnTo>
                  <a:lnTo>
                    <a:pt x="893" y="891"/>
                  </a:lnTo>
                  <a:lnTo>
                    <a:pt x="895" y="900"/>
                  </a:lnTo>
                  <a:lnTo>
                    <a:pt x="897" y="910"/>
                  </a:lnTo>
                  <a:lnTo>
                    <a:pt x="897" y="914"/>
                  </a:lnTo>
                  <a:lnTo>
                    <a:pt x="897" y="919"/>
                  </a:lnTo>
                  <a:lnTo>
                    <a:pt x="895" y="923"/>
                  </a:lnTo>
                  <a:lnTo>
                    <a:pt x="894" y="929"/>
                  </a:lnTo>
                  <a:lnTo>
                    <a:pt x="842" y="927"/>
                  </a:lnTo>
                  <a:lnTo>
                    <a:pt x="842" y="926"/>
                  </a:lnTo>
                  <a:lnTo>
                    <a:pt x="842" y="925"/>
                  </a:lnTo>
                  <a:lnTo>
                    <a:pt x="844" y="923"/>
                  </a:lnTo>
                  <a:lnTo>
                    <a:pt x="844" y="922"/>
                  </a:lnTo>
                  <a:lnTo>
                    <a:pt x="842" y="919"/>
                  </a:lnTo>
                  <a:lnTo>
                    <a:pt x="842" y="914"/>
                  </a:lnTo>
                  <a:lnTo>
                    <a:pt x="839" y="912"/>
                  </a:lnTo>
                  <a:lnTo>
                    <a:pt x="836" y="910"/>
                  </a:lnTo>
                  <a:lnTo>
                    <a:pt x="831" y="906"/>
                  </a:lnTo>
                  <a:lnTo>
                    <a:pt x="822" y="906"/>
                  </a:lnTo>
                  <a:lnTo>
                    <a:pt x="822" y="906"/>
                  </a:lnTo>
                  <a:lnTo>
                    <a:pt x="821" y="906"/>
                  </a:lnTo>
                  <a:lnTo>
                    <a:pt x="821" y="906"/>
                  </a:lnTo>
                  <a:lnTo>
                    <a:pt x="819" y="906"/>
                  </a:lnTo>
                  <a:lnTo>
                    <a:pt x="810" y="907"/>
                  </a:lnTo>
                  <a:lnTo>
                    <a:pt x="803" y="912"/>
                  </a:lnTo>
                  <a:lnTo>
                    <a:pt x="800" y="914"/>
                  </a:lnTo>
                  <a:lnTo>
                    <a:pt x="798" y="917"/>
                  </a:lnTo>
                  <a:lnTo>
                    <a:pt x="796" y="920"/>
                  </a:lnTo>
                  <a:lnTo>
                    <a:pt x="796" y="925"/>
                  </a:lnTo>
                  <a:lnTo>
                    <a:pt x="798" y="927"/>
                  </a:lnTo>
                  <a:lnTo>
                    <a:pt x="800" y="932"/>
                  </a:lnTo>
                  <a:lnTo>
                    <a:pt x="805" y="935"/>
                  </a:lnTo>
                  <a:lnTo>
                    <a:pt x="810" y="938"/>
                  </a:lnTo>
                  <a:lnTo>
                    <a:pt x="828" y="943"/>
                  </a:lnTo>
                  <a:lnTo>
                    <a:pt x="846" y="949"/>
                  </a:lnTo>
                  <a:lnTo>
                    <a:pt x="854" y="950"/>
                  </a:lnTo>
                  <a:lnTo>
                    <a:pt x="861" y="953"/>
                  </a:lnTo>
                  <a:lnTo>
                    <a:pt x="867" y="956"/>
                  </a:lnTo>
                  <a:lnTo>
                    <a:pt x="872" y="959"/>
                  </a:lnTo>
                  <a:lnTo>
                    <a:pt x="880" y="968"/>
                  </a:lnTo>
                  <a:lnTo>
                    <a:pt x="884" y="975"/>
                  </a:lnTo>
                  <a:lnTo>
                    <a:pt x="884" y="979"/>
                  </a:lnTo>
                  <a:lnTo>
                    <a:pt x="885" y="982"/>
                  </a:lnTo>
                  <a:lnTo>
                    <a:pt x="885" y="986"/>
                  </a:lnTo>
                  <a:lnTo>
                    <a:pt x="887" y="991"/>
                  </a:lnTo>
                  <a:lnTo>
                    <a:pt x="885" y="997"/>
                  </a:lnTo>
                  <a:lnTo>
                    <a:pt x="884" y="1004"/>
                  </a:lnTo>
                  <a:lnTo>
                    <a:pt x="882" y="1010"/>
                  </a:lnTo>
                  <a:lnTo>
                    <a:pt x="880" y="1015"/>
                  </a:lnTo>
                  <a:lnTo>
                    <a:pt x="872" y="1027"/>
                  </a:lnTo>
                  <a:lnTo>
                    <a:pt x="862" y="1038"/>
                  </a:lnTo>
                  <a:lnTo>
                    <a:pt x="855" y="1044"/>
                  </a:lnTo>
                  <a:lnTo>
                    <a:pt x="849" y="1048"/>
                  </a:lnTo>
                  <a:lnTo>
                    <a:pt x="841" y="1051"/>
                  </a:lnTo>
                  <a:lnTo>
                    <a:pt x="832" y="1054"/>
                  </a:lnTo>
                  <a:lnTo>
                    <a:pt x="823" y="1057"/>
                  </a:lnTo>
                  <a:lnTo>
                    <a:pt x="813" y="1059"/>
                  </a:lnTo>
                  <a:lnTo>
                    <a:pt x="802" y="1060"/>
                  </a:lnTo>
                  <a:lnTo>
                    <a:pt x="790" y="1060"/>
                  </a:lnTo>
                  <a:lnTo>
                    <a:pt x="772" y="1059"/>
                  </a:lnTo>
                  <a:lnTo>
                    <a:pt x="756" y="1057"/>
                  </a:lnTo>
                  <a:lnTo>
                    <a:pt x="750" y="1054"/>
                  </a:lnTo>
                  <a:lnTo>
                    <a:pt x="744" y="1051"/>
                  </a:lnTo>
                  <a:lnTo>
                    <a:pt x="740" y="1048"/>
                  </a:lnTo>
                  <a:lnTo>
                    <a:pt x="736" y="1046"/>
                  </a:lnTo>
                  <a:lnTo>
                    <a:pt x="730" y="1038"/>
                  </a:lnTo>
                  <a:lnTo>
                    <a:pt x="727" y="1030"/>
                  </a:lnTo>
                  <a:lnTo>
                    <a:pt x="724" y="1021"/>
                  </a:lnTo>
                  <a:lnTo>
                    <a:pt x="723" y="1012"/>
                  </a:lnTo>
                  <a:lnTo>
                    <a:pt x="724" y="1011"/>
                  </a:lnTo>
                  <a:lnTo>
                    <a:pt x="724" y="1008"/>
                  </a:lnTo>
                  <a:lnTo>
                    <a:pt x="724" y="1007"/>
                  </a:lnTo>
                  <a:lnTo>
                    <a:pt x="724" y="1004"/>
                  </a:lnTo>
                  <a:lnTo>
                    <a:pt x="724" y="1002"/>
                  </a:lnTo>
                  <a:lnTo>
                    <a:pt x="724" y="1001"/>
                  </a:lnTo>
                  <a:lnTo>
                    <a:pt x="724" y="998"/>
                  </a:lnTo>
                  <a:lnTo>
                    <a:pt x="724" y="997"/>
                  </a:lnTo>
                  <a:lnTo>
                    <a:pt x="776" y="997"/>
                  </a:lnTo>
                  <a:lnTo>
                    <a:pt x="776" y="998"/>
                  </a:lnTo>
                  <a:lnTo>
                    <a:pt x="776" y="999"/>
                  </a:lnTo>
                  <a:lnTo>
                    <a:pt x="776" y="1001"/>
                  </a:lnTo>
                  <a:lnTo>
                    <a:pt x="776" y="1002"/>
                  </a:lnTo>
                  <a:lnTo>
                    <a:pt x="776" y="1007"/>
                  </a:lnTo>
                  <a:lnTo>
                    <a:pt x="777" y="1011"/>
                  </a:lnTo>
                  <a:lnTo>
                    <a:pt x="779" y="1015"/>
                  </a:lnTo>
                  <a:lnTo>
                    <a:pt x="782" y="1018"/>
                  </a:lnTo>
                  <a:lnTo>
                    <a:pt x="785" y="1021"/>
                  </a:lnTo>
                  <a:lnTo>
                    <a:pt x="789" y="1022"/>
                  </a:lnTo>
                  <a:lnTo>
                    <a:pt x="793" y="1024"/>
                  </a:lnTo>
                  <a:lnTo>
                    <a:pt x="799" y="1024"/>
                  </a:lnTo>
                  <a:lnTo>
                    <a:pt x="802" y="1024"/>
                  </a:lnTo>
                  <a:lnTo>
                    <a:pt x="805" y="1024"/>
                  </a:lnTo>
                  <a:lnTo>
                    <a:pt x="809" y="1022"/>
                  </a:lnTo>
                  <a:lnTo>
                    <a:pt x="812" y="1021"/>
                  </a:lnTo>
                  <a:lnTo>
                    <a:pt x="819" y="1018"/>
                  </a:lnTo>
                  <a:lnTo>
                    <a:pt x="825" y="1015"/>
                  </a:lnTo>
                  <a:lnTo>
                    <a:pt x="828" y="1012"/>
                  </a:lnTo>
                  <a:lnTo>
                    <a:pt x="829" y="1010"/>
                  </a:lnTo>
                  <a:lnTo>
                    <a:pt x="831" y="1007"/>
                  </a:lnTo>
                  <a:lnTo>
                    <a:pt x="831" y="1002"/>
                  </a:lnTo>
                  <a:lnTo>
                    <a:pt x="831" y="1002"/>
                  </a:lnTo>
                  <a:lnTo>
                    <a:pt x="831" y="1001"/>
                  </a:lnTo>
                  <a:lnTo>
                    <a:pt x="831" y="1001"/>
                  </a:lnTo>
                  <a:lnTo>
                    <a:pt x="831" y="1001"/>
                  </a:lnTo>
                  <a:lnTo>
                    <a:pt x="829" y="998"/>
                  </a:lnTo>
                  <a:lnTo>
                    <a:pt x="828" y="995"/>
                  </a:lnTo>
                  <a:lnTo>
                    <a:pt x="825" y="992"/>
                  </a:lnTo>
                  <a:lnTo>
                    <a:pt x="821" y="989"/>
                  </a:lnTo>
                  <a:lnTo>
                    <a:pt x="810" y="985"/>
                  </a:lnTo>
                  <a:lnTo>
                    <a:pt x="799" y="982"/>
                  </a:lnTo>
                  <a:lnTo>
                    <a:pt x="792" y="981"/>
                  </a:lnTo>
                  <a:lnTo>
                    <a:pt x="785" y="978"/>
                  </a:lnTo>
                  <a:lnTo>
                    <a:pt x="779" y="976"/>
                  </a:lnTo>
                  <a:lnTo>
                    <a:pt x="774" y="975"/>
                  </a:lnTo>
                  <a:lnTo>
                    <a:pt x="773" y="975"/>
                  </a:lnTo>
                  <a:lnTo>
                    <a:pt x="773" y="975"/>
                  </a:lnTo>
                  <a:lnTo>
                    <a:pt x="773" y="975"/>
                  </a:lnTo>
                  <a:lnTo>
                    <a:pt x="773" y="975"/>
                  </a:lnTo>
                  <a:lnTo>
                    <a:pt x="773" y="975"/>
                  </a:lnTo>
                  <a:lnTo>
                    <a:pt x="773" y="975"/>
                  </a:lnTo>
                  <a:lnTo>
                    <a:pt x="772" y="975"/>
                  </a:lnTo>
                  <a:lnTo>
                    <a:pt x="772" y="975"/>
                  </a:lnTo>
                  <a:lnTo>
                    <a:pt x="770" y="974"/>
                  </a:lnTo>
                  <a:lnTo>
                    <a:pt x="767" y="972"/>
                  </a:lnTo>
                  <a:lnTo>
                    <a:pt x="764" y="972"/>
                  </a:lnTo>
                  <a:lnTo>
                    <a:pt x="762" y="971"/>
                  </a:lnTo>
                  <a:lnTo>
                    <a:pt x="754" y="966"/>
                  </a:lnTo>
                  <a:lnTo>
                    <a:pt x="747" y="959"/>
                  </a:lnTo>
                  <a:lnTo>
                    <a:pt x="744" y="955"/>
                  </a:lnTo>
                  <a:lnTo>
                    <a:pt x="743" y="949"/>
                  </a:lnTo>
                  <a:lnTo>
                    <a:pt x="741" y="942"/>
                  </a:lnTo>
                  <a:lnTo>
                    <a:pt x="740" y="935"/>
                  </a:lnTo>
                  <a:lnTo>
                    <a:pt x="740" y="935"/>
                  </a:lnTo>
                  <a:close/>
                  <a:moveTo>
                    <a:pt x="900" y="1056"/>
                  </a:moveTo>
                  <a:lnTo>
                    <a:pt x="939" y="873"/>
                  </a:lnTo>
                  <a:lnTo>
                    <a:pt x="1080" y="873"/>
                  </a:lnTo>
                  <a:lnTo>
                    <a:pt x="1071" y="909"/>
                  </a:lnTo>
                  <a:lnTo>
                    <a:pt x="983" y="909"/>
                  </a:lnTo>
                  <a:lnTo>
                    <a:pt x="976" y="945"/>
                  </a:lnTo>
                  <a:lnTo>
                    <a:pt x="1058" y="945"/>
                  </a:lnTo>
                  <a:lnTo>
                    <a:pt x="1050" y="982"/>
                  </a:lnTo>
                  <a:lnTo>
                    <a:pt x="967" y="982"/>
                  </a:lnTo>
                  <a:lnTo>
                    <a:pt x="960" y="1018"/>
                  </a:lnTo>
                  <a:lnTo>
                    <a:pt x="1050" y="1018"/>
                  </a:lnTo>
                  <a:lnTo>
                    <a:pt x="1042" y="1056"/>
                  </a:lnTo>
                  <a:lnTo>
                    <a:pt x="900" y="1056"/>
                  </a:lnTo>
                  <a:close/>
                  <a:moveTo>
                    <a:pt x="1094" y="935"/>
                  </a:moveTo>
                  <a:lnTo>
                    <a:pt x="1094" y="926"/>
                  </a:lnTo>
                  <a:lnTo>
                    <a:pt x="1097" y="919"/>
                  </a:lnTo>
                  <a:lnTo>
                    <a:pt x="1098" y="912"/>
                  </a:lnTo>
                  <a:lnTo>
                    <a:pt x="1103" y="904"/>
                  </a:lnTo>
                  <a:lnTo>
                    <a:pt x="1107" y="899"/>
                  </a:lnTo>
                  <a:lnTo>
                    <a:pt x="1111" y="893"/>
                  </a:lnTo>
                  <a:lnTo>
                    <a:pt x="1117" y="889"/>
                  </a:lnTo>
                  <a:lnTo>
                    <a:pt x="1123" y="884"/>
                  </a:lnTo>
                  <a:lnTo>
                    <a:pt x="1137" y="877"/>
                  </a:lnTo>
                  <a:lnTo>
                    <a:pt x="1152" y="873"/>
                  </a:lnTo>
                  <a:lnTo>
                    <a:pt x="1168" y="870"/>
                  </a:lnTo>
                  <a:lnTo>
                    <a:pt x="1185" y="868"/>
                  </a:lnTo>
                  <a:lnTo>
                    <a:pt x="1189" y="868"/>
                  </a:lnTo>
                  <a:lnTo>
                    <a:pt x="1192" y="868"/>
                  </a:lnTo>
                  <a:lnTo>
                    <a:pt x="1195" y="868"/>
                  </a:lnTo>
                  <a:lnTo>
                    <a:pt x="1198" y="868"/>
                  </a:lnTo>
                  <a:lnTo>
                    <a:pt x="1208" y="870"/>
                  </a:lnTo>
                  <a:lnTo>
                    <a:pt x="1217" y="873"/>
                  </a:lnTo>
                  <a:lnTo>
                    <a:pt x="1225" y="876"/>
                  </a:lnTo>
                  <a:lnTo>
                    <a:pt x="1234" y="880"/>
                  </a:lnTo>
                  <a:lnTo>
                    <a:pt x="1241" y="884"/>
                  </a:lnTo>
                  <a:lnTo>
                    <a:pt x="1245" y="891"/>
                  </a:lnTo>
                  <a:lnTo>
                    <a:pt x="1250" y="900"/>
                  </a:lnTo>
                  <a:lnTo>
                    <a:pt x="1250" y="910"/>
                  </a:lnTo>
                  <a:lnTo>
                    <a:pt x="1250" y="914"/>
                  </a:lnTo>
                  <a:lnTo>
                    <a:pt x="1250" y="919"/>
                  </a:lnTo>
                  <a:lnTo>
                    <a:pt x="1248" y="923"/>
                  </a:lnTo>
                  <a:lnTo>
                    <a:pt x="1247" y="929"/>
                  </a:lnTo>
                  <a:lnTo>
                    <a:pt x="1195" y="927"/>
                  </a:lnTo>
                  <a:lnTo>
                    <a:pt x="1196" y="926"/>
                  </a:lnTo>
                  <a:lnTo>
                    <a:pt x="1196" y="925"/>
                  </a:lnTo>
                  <a:lnTo>
                    <a:pt x="1196" y="923"/>
                  </a:lnTo>
                  <a:lnTo>
                    <a:pt x="1196" y="922"/>
                  </a:lnTo>
                  <a:lnTo>
                    <a:pt x="1196" y="919"/>
                  </a:lnTo>
                  <a:lnTo>
                    <a:pt x="1195" y="914"/>
                  </a:lnTo>
                  <a:lnTo>
                    <a:pt x="1194" y="912"/>
                  </a:lnTo>
                  <a:lnTo>
                    <a:pt x="1191" y="910"/>
                  </a:lnTo>
                  <a:lnTo>
                    <a:pt x="1183" y="906"/>
                  </a:lnTo>
                  <a:lnTo>
                    <a:pt x="1176" y="906"/>
                  </a:lnTo>
                  <a:lnTo>
                    <a:pt x="1175" y="906"/>
                  </a:lnTo>
                  <a:lnTo>
                    <a:pt x="1175" y="906"/>
                  </a:lnTo>
                  <a:lnTo>
                    <a:pt x="1173" y="906"/>
                  </a:lnTo>
                  <a:lnTo>
                    <a:pt x="1172" y="906"/>
                  </a:lnTo>
                  <a:lnTo>
                    <a:pt x="1165" y="907"/>
                  </a:lnTo>
                  <a:lnTo>
                    <a:pt x="1156" y="912"/>
                  </a:lnTo>
                  <a:lnTo>
                    <a:pt x="1153" y="914"/>
                  </a:lnTo>
                  <a:lnTo>
                    <a:pt x="1152" y="917"/>
                  </a:lnTo>
                  <a:lnTo>
                    <a:pt x="1150" y="920"/>
                  </a:lnTo>
                  <a:lnTo>
                    <a:pt x="1149" y="925"/>
                  </a:lnTo>
                  <a:lnTo>
                    <a:pt x="1150" y="927"/>
                  </a:lnTo>
                  <a:lnTo>
                    <a:pt x="1153" y="932"/>
                  </a:lnTo>
                  <a:lnTo>
                    <a:pt x="1158" y="935"/>
                  </a:lnTo>
                  <a:lnTo>
                    <a:pt x="1165" y="938"/>
                  </a:lnTo>
                  <a:lnTo>
                    <a:pt x="1181" y="943"/>
                  </a:lnTo>
                  <a:lnTo>
                    <a:pt x="1199" y="949"/>
                  </a:lnTo>
                  <a:lnTo>
                    <a:pt x="1208" y="950"/>
                  </a:lnTo>
                  <a:lnTo>
                    <a:pt x="1214" y="953"/>
                  </a:lnTo>
                  <a:lnTo>
                    <a:pt x="1221" y="956"/>
                  </a:lnTo>
                  <a:lnTo>
                    <a:pt x="1225" y="959"/>
                  </a:lnTo>
                  <a:lnTo>
                    <a:pt x="1232" y="968"/>
                  </a:lnTo>
                  <a:lnTo>
                    <a:pt x="1237" y="975"/>
                  </a:lnTo>
                  <a:lnTo>
                    <a:pt x="1238" y="979"/>
                  </a:lnTo>
                  <a:lnTo>
                    <a:pt x="1238" y="982"/>
                  </a:lnTo>
                  <a:lnTo>
                    <a:pt x="1240" y="986"/>
                  </a:lnTo>
                  <a:lnTo>
                    <a:pt x="1240" y="991"/>
                  </a:lnTo>
                  <a:lnTo>
                    <a:pt x="1240" y="997"/>
                  </a:lnTo>
                  <a:lnTo>
                    <a:pt x="1238" y="1004"/>
                  </a:lnTo>
                  <a:lnTo>
                    <a:pt x="1235" y="1010"/>
                  </a:lnTo>
                  <a:lnTo>
                    <a:pt x="1234" y="1015"/>
                  </a:lnTo>
                  <a:lnTo>
                    <a:pt x="1225" y="1027"/>
                  </a:lnTo>
                  <a:lnTo>
                    <a:pt x="1215" y="1038"/>
                  </a:lnTo>
                  <a:lnTo>
                    <a:pt x="1209" y="1044"/>
                  </a:lnTo>
                  <a:lnTo>
                    <a:pt x="1202" y="1048"/>
                  </a:lnTo>
                  <a:lnTo>
                    <a:pt x="1194" y="1051"/>
                  </a:lnTo>
                  <a:lnTo>
                    <a:pt x="1185" y="1054"/>
                  </a:lnTo>
                  <a:lnTo>
                    <a:pt x="1176" y="1057"/>
                  </a:lnTo>
                  <a:lnTo>
                    <a:pt x="1166" y="1059"/>
                  </a:lnTo>
                  <a:lnTo>
                    <a:pt x="1155" y="1060"/>
                  </a:lnTo>
                  <a:lnTo>
                    <a:pt x="1143" y="1060"/>
                  </a:lnTo>
                  <a:lnTo>
                    <a:pt x="1124" y="1059"/>
                  </a:lnTo>
                  <a:lnTo>
                    <a:pt x="1109" y="1057"/>
                  </a:lnTo>
                  <a:lnTo>
                    <a:pt x="1103" y="1054"/>
                  </a:lnTo>
                  <a:lnTo>
                    <a:pt x="1097" y="1051"/>
                  </a:lnTo>
                  <a:lnTo>
                    <a:pt x="1093" y="1048"/>
                  </a:lnTo>
                  <a:lnTo>
                    <a:pt x="1090" y="1046"/>
                  </a:lnTo>
                  <a:lnTo>
                    <a:pt x="1084" y="1038"/>
                  </a:lnTo>
                  <a:lnTo>
                    <a:pt x="1080" y="1030"/>
                  </a:lnTo>
                  <a:lnTo>
                    <a:pt x="1077" y="1021"/>
                  </a:lnTo>
                  <a:lnTo>
                    <a:pt x="1077" y="1012"/>
                  </a:lnTo>
                  <a:lnTo>
                    <a:pt x="1077" y="1011"/>
                  </a:lnTo>
                  <a:lnTo>
                    <a:pt x="1077" y="1008"/>
                  </a:lnTo>
                  <a:lnTo>
                    <a:pt x="1077" y="1007"/>
                  </a:lnTo>
                  <a:lnTo>
                    <a:pt x="1077" y="1004"/>
                  </a:lnTo>
                  <a:lnTo>
                    <a:pt x="1077" y="1002"/>
                  </a:lnTo>
                  <a:lnTo>
                    <a:pt x="1077" y="1001"/>
                  </a:lnTo>
                  <a:lnTo>
                    <a:pt x="1077" y="998"/>
                  </a:lnTo>
                  <a:lnTo>
                    <a:pt x="1078" y="997"/>
                  </a:lnTo>
                  <a:lnTo>
                    <a:pt x="1130" y="997"/>
                  </a:lnTo>
                  <a:lnTo>
                    <a:pt x="1129" y="998"/>
                  </a:lnTo>
                  <a:lnTo>
                    <a:pt x="1129" y="999"/>
                  </a:lnTo>
                  <a:lnTo>
                    <a:pt x="1129" y="1001"/>
                  </a:lnTo>
                  <a:lnTo>
                    <a:pt x="1129" y="1002"/>
                  </a:lnTo>
                  <a:lnTo>
                    <a:pt x="1130" y="1007"/>
                  </a:lnTo>
                  <a:lnTo>
                    <a:pt x="1130" y="1011"/>
                  </a:lnTo>
                  <a:lnTo>
                    <a:pt x="1132" y="1015"/>
                  </a:lnTo>
                  <a:lnTo>
                    <a:pt x="1134" y="1018"/>
                  </a:lnTo>
                  <a:lnTo>
                    <a:pt x="1137" y="1021"/>
                  </a:lnTo>
                  <a:lnTo>
                    <a:pt x="1142" y="1022"/>
                  </a:lnTo>
                  <a:lnTo>
                    <a:pt x="1146" y="1024"/>
                  </a:lnTo>
                  <a:lnTo>
                    <a:pt x="1152" y="1024"/>
                  </a:lnTo>
                  <a:lnTo>
                    <a:pt x="1155" y="1024"/>
                  </a:lnTo>
                  <a:lnTo>
                    <a:pt x="1158" y="1024"/>
                  </a:lnTo>
                  <a:lnTo>
                    <a:pt x="1162" y="1022"/>
                  </a:lnTo>
                  <a:lnTo>
                    <a:pt x="1166" y="1021"/>
                  </a:lnTo>
                  <a:lnTo>
                    <a:pt x="1172" y="1018"/>
                  </a:lnTo>
                  <a:lnTo>
                    <a:pt x="1178" y="1015"/>
                  </a:lnTo>
                  <a:lnTo>
                    <a:pt x="1181" y="1012"/>
                  </a:lnTo>
                  <a:lnTo>
                    <a:pt x="1182" y="1010"/>
                  </a:lnTo>
                  <a:lnTo>
                    <a:pt x="1183" y="1007"/>
                  </a:lnTo>
                  <a:lnTo>
                    <a:pt x="1183" y="1002"/>
                  </a:lnTo>
                  <a:lnTo>
                    <a:pt x="1183" y="1002"/>
                  </a:lnTo>
                  <a:lnTo>
                    <a:pt x="1183" y="1001"/>
                  </a:lnTo>
                  <a:lnTo>
                    <a:pt x="1183" y="1001"/>
                  </a:lnTo>
                  <a:lnTo>
                    <a:pt x="1183" y="1001"/>
                  </a:lnTo>
                  <a:lnTo>
                    <a:pt x="1183" y="998"/>
                  </a:lnTo>
                  <a:lnTo>
                    <a:pt x="1181" y="995"/>
                  </a:lnTo>
                  <a:lnTo>
                    <a:pt x="1178" y="992"/>
                  </a:lnTo>
                  <a:lnTo>
                    <a:pt x="1173" y="989"/>
                  </a:lnTo>
                  <a:lnTo>
                    <a:pt x="1163" y="985"/>
                  </a:lnTo>
                  <a:lnTo>
                    <a:pt x="1153" y="982"/>
                  </a:lnTo>
                  <a:lnTo>
                    <a:pt x="1146" y="981"/>
                  </a:lnTo>
                  <a:lnTo>
                    <a:pt x="1139" y="978"/>
                  </a:lnTo>
                  <a:lnTo>
                    <a:pt x="1132" y="976"/>
                  </a:lnTo>
                  <a:lnTo>
                    <a:pt x="1127" y="975"/>
                  </a:lnTo>
                  <a:lnTo>
                    <a:pt x="1127" y="975"/>
                  </a:lnTo>
                  <a:lnTo>
                    <a:pt x="1126" y="975"/>
                  </a:lnTo>
                  <a:lnTo>
                    <a:pt x="1126" y="975"/>
                  </a:lnTo>
                  <a:lnTo>
                    <a:pt x="1126" y="975"/>
                  </a:lnTo>
                  <a:lnTo>
                    <a:pt x="1126" y="975"/>
                  </a:lnTo>
                  <a:lnTo>
                    <a:pt x="1126" y="975"/>
                  </a:lnTo>
                  <a:lnTo>
                    <a:pt x="1126" y="975"/>
                  </a:lnTo>
                  <a:lnTo>
                    <a:pt x="1126" y="975"/>
                  </a:lnTo>
                  <a:lnTo>
                    <a:pt x="1123" y="974"/>
                  </a:lnTo>
                  <a:lnTo>
                    <a:pt x="1120" y="972"/>
                  </a:lnTo>
                  <a:lnTo>
                    <a:pt x="1117" y="972"/>
                  </a:lnTo>
                  <a:lnTo>
                    <a:pt x="1114" y="971"/>
                  </a:lnTo>
                  <a:lnTo>
                    <a:pt x="1107" y="966"/>
                  </a:lnTo>
                  <a:lnTo>
                    <a:pt x="1100" y="959"/>
                  </a:lnTo>
                  <a:lnTo>
                    <a:pt x="1097" y="955"/>
                  </a:lnTo>
                  <a:lnTo>
                    <a:pt x="1096" y="949"/>
                  </a:lnTo>
                  <a:lnTo>
                    <a:pt x="1094" y="942"/>
                  </a:lnTo>
                  <a:lnTo>
                    <a:pt x="1094" y="935"/>
                  </a:lnTo>
                  <a:lnTo>
                    <a:pt x="1094" y="935"/>
                  </a:lnTo>
                  <a:close/>
                  <a:moveTo>
                    <a:pt x="1255" y="1056"/>
                  </a:moveTo>
                  <a:lnTo>
                    <a:pt x="1296" y="873"/>
                  </a:lnTo>
                  <a:lnTo>
                    <a:pt x="1348" y="873"/>
                  </a:lnTo>
                  <a:lnTo>
                    <a:pt x="1309" y="1056"/>
                  </a:lnTo>
                  <a:lnTo>
                    <a:pt x="1255" y="1056"/>
                  </a:lnTo>
                  <a:close/>
                  <a:moveTo>
                    <a:pt x="620" y="1216"/>
                  </a:moveTo>
                  <a:lnTo>
                    <a:pt x="622" y="1207"/>
                  </a:lnTo>
                  <a:lnTo>
                    <a:pt x="623" y="1200"/>
                  </a:lnTo>
                  <a:lnTo>
                    <a:pt x="626" y="1192"/>
                  </a:lnTo>
                  <a:lnTo>
                    <a:pt x="629" y="1185"/>
                  </a:lnTo>
                  <a:lnTo>
                    <a:pt x="633" y="1180"/>
                  </a:lnTo>
                  <a:lnTo>
                    <a:pt x="638" y="1174"/>
                  </a:lnTo>
                  <a:lnTo>
                    <a:pt x="643" y="1169"/>
                  </a:lnTo>
                  <a:lnTo>
                    <a:pt x="651" y="1165"/>
                  </a:lnTo>
                  <a:lnTo>
                    <a:pt x="664" y="1158"/>
                  </a:lnTo>
                  <a:lnTo>
                    <a:pt x="679" y="1154"/>
                  </a:lnTo>
                  <a:lnTo>
                    <a:pt x="695" y="1151"/>
                  </a:lnTo>
                  <a:lnTo>
                    <a:pt x="713" y="1149"/>
                  </a:lnTo>
                  <a:lnTo>
                    <a:pt x="715" y="1149"/>
                  </a:lnTo>
                  <a:lnTo>
                    <a:pt x="718" y="1149"/>
                  </a:lnTo>
                  <a:lnTo>
                    <a:pt x="721" y="1149"/>
                  </a:lnTo>
                  <a:lnTo>
                    <a:pt x="726" y="1151"/>
                  </a:lnTo>
                  <a:lnTo>
                    <a:pt x="734" y="1151"/>
                  </a:lnTo>
                  <a:lnTo>
                    <a:pt x="744" y="1154"/>
                  </a:lnTo>
                  <a:lnTo>
                    <a:pt x="753" y="1156"/>
                  </a:lnTo>
                  <a:lnTo>
                    <a:pt x="760" y="1161"/>
                  </a:lnTo>
                  <a:lnTo>
                    <a:pt x="767" y="1165"/>
                  </a:lnTo>
                  <a:lnTo>
                    <a:pt x="773" y="1172"/>
                  </a:lnTo>
                  <a:lnTo>
                    <a:pt x="776" y="1181"/>
                  </a:lnTo>
                  <a:lnTo>
                    <a:pt x="777" y="1191"/>
                  </a:lnTo>
                  <a:lnTo>
                    <a:pt x="777" y="1195"/>
                  </a:lnTo>
                  <a:lnTo>
                    <a:pt x="776" y="1200"/>
                  </a:lnTo>
                  <a:lnTo>
                    <a:pt x="776" y="1204"/>
                  </a:lnTo>
                  <a:lnTo>
                    <a:pt x="774" y="1210"/>
                  </a:lnTo>
                  <a:lnTo>
                    <a:pt x="723" y="1210"/>
                  </a:lnTo>
                  <a:lnTo>
                    <a:pt x="723" y="1207"/>
                  </a:lnTo>
                  <a:lnTo>
                    <a:pt x="723" y="1205"/>
                  </a:lnTo>
                  <a:lnTo>
                    <a:pt x="723" y="1204"/>
                  </a:lnTo>
                  <a:lnTo>
                    <a:pt x="723" y="1203"/>
                  </a:lnTo>
                  <a:lnTo>
                    <a:pt x="723" y="1200"/>
                  </a:lnTo>
                  <a:lnTo>
                    <a:pt x="721" y="1195"/>
                  </a:lnTo>
                  <a:lnTo>
                    <a:pt x="720" y="1192"/>
                  </a:lnTo>
                  <a:lnTo>
                    <a:pt x="717" y="1191"/>
                  </a:lnTo>
                  <a:lnTo>
                    <a:pt x="710" y="1188"/>
                  </a:lnTo>
                  <a:lnTo>
                    <a:pt x="702" y="1187"/>
                  </a:lnTo>
                  <a:lnTo>
                    <a:pt x="702" y="1187"/>
                  </a:lnTo>
                  <a:lnTo>
                    <a:pt x="701" y="1187"/>
                  </a:lnTo>
                  <a:lnTo>
                    <a:pt x="700" y="1187"/>
                  </a:lnTo>
                  <a:lnTo>
                    <a:pt x="700" y="1187"/>
                  </a:lnTo>
                  <a:lnTo>
                    <a:pt x="691" y="1188"/>
                  </a:lnTo>
                  <a:lnTo>
                    <a:pt x="684" y="1192"/>
                  </a:lnTo>
                  <a:lnTo>
                    <a:pt x="681" y="1195"/>
                  </a:lnTo>
                  <a:lnTo>
                    <a:pt x="678" y="1198"/>
                  </a:lnTo>
                  <a:lnTo>
                    <a:pt x="677" y="1201"/>
                  </a:lnTo>
                  <a:lnTo>
                    <a:pt x="677" y="1205"/>
                  </a:lnTo>
                  <a:lnTo>
                    <a:pt x="678" y="1208"/>
                  </a:lnTo>
                  <a:lnTo>
                    <a:pt x="679" y="1213"/>
                  </a:lnTo>
                  <a:lnTo>
                    <a:pt x="685" y="1216"/>
                  </a:lnTo>
                  <a:lnTo>
                    <a:pt x="691" y="1218"/>
                  </a:lnTo>
                  <a:lnTo>
                    <a:pt x="707" y="1224"/>
                  </a:lnTo>
                  <a:lnTo>
                    <a:pt x="727" y="1230"/>
                  </a:lnTo>
                  <a:lnTo>
                    <a:pt x="734" y="1231"/>
                  </a:lnTo>
                  <a:lnTo>
                    <a:pt x="741" y="1234"/>
                  </a:lnTo>
                  <a:lnTo>
                    <a:pt x="747" y="1237"/>
                  </a:lnTo>
                  <a:lnTo>
                    <a:pt x="751" y="1240"/>
                  </a:lnTo>
                  <a:lnTo>
                    <a:pt x="759" y="1249"/>
                  </a:lnTo>
                  <a:lnTo>
                    <a:pt x="763" y="1256"/>
                  </a:lnTo>
                  <a:lnTo>
                    <a:pt x="764" y="1260"/>
                  </a:lnTo>
                  <a:lnTo>
                    <a:pt x="766" y="1263"/>
                  </a:lnTo>
                  <a:lnTo>
                    <a:pt x="766" y="1267"/>
                  </a:lnTo>
                  <a:lnTo>
                    <a:pt x="766" y="1272"/>
                  </a:lnTo>
                  <a:lnTo>
                    <a:pt x="766" y="1277"/>
                  </a:lnTo>
                  <a:lnTo>
                    <a:pt x="764" y="1285"/>
                  </a:lnTo>
                  <a:lnTo>
                    <a:pt x="763" y="1290"/>
                  </a:lnTo>
                  <a:lnTo>
                    <a:pt x="760" y="1296"/>
                  </a:lnTo>
                  <a:lnTo>
                    <a:pt x="753" y="1309"/>
                  </a:lnTo>
                  <a:lnTo>
                    <a:pt x="743" y="1319"/>
                  </a:lnTo>
                  <a:lnTo>
                    <a:pt x="736" y="1325"/>
                  </a:lnTo>
                  <a:lnTo>
                    <a:pt x="728" y="1329"/>
                  </a:lnTo>
                  <a:lnTo>
                    <a:pt x="721" y="1332"/>
                  </a:lnTo>
                  <a:lnTo>
                    <a:pt x="713" y="1335"/>
                  </a:lnTo>
                  <a:lnTo>
                    <a:pt x="702" y="1338"/>
                  </a:lnTo>
                  <a:lnTo>
                    <a:pt x="692" y="1339"/>
                  </a:lnTo>
                  <a:lnTo>
                    <a:pt x="682" y="1341"/>
                  </a:lnTo>
                  <a:lnTo>
                    <a:pt x="671" y="1341"/>
                  </a:lnTo>
                  <a:lnTo>
                    <a:pt x="651" y="1339"/>
                  </a:lnTo>
                  <a:lnTo>
                    <a:pt x="636" y="1338"/>
                  </a:lnTo>
                  <a:lnTo>
                    <a:pt x="629" y="1335"/>
                  </a:lnTo>
                  <a:lnTo>
                    <a:pt x="625" y="1332"/>
                  </a:lnTo>
                  <a:lnTo>
                    <a:pt x="620" y="1329"/>
                  </a:lnTo>
                  <a:lnTo>
                    <a:pt x="616" y="1326"/>
                  </a:lnTo>
                  <a:lnTo>
                    <a:pt x="610" y="1319"/>
                  </a:lnTo>
                  <a:lnTo>
                    <a:pt x="606" y="1311"/>
                  </a:lnTo>
                  <a:lnTo>
                    <a:pt x="605" y="1302"/>
                  </a:lnTo>
                  <a:lnTo>
                    <a:pt x="603" y="1293"/>
                  </a:lnTo>
                  <a:lnTo>
                    <a:pt x="603" y="1292"/>
                  </a:lnTo>
                  <a:lnTo>
                    <a:pt x="603" y="1289"/>
                  </a:lnTo>
                  <a:lnTo>
                    <a:pt x="603" y="1288"/>
                  </a:lnTo>
                  <a:lnTo>
                    <a:pt x="603" y="1286"/>
                  </a:lnTo>
                  <a:lnTo>
                    <a:pt x="605" y="1283"/>
                  </a:lnTo>
                  <a:lnTo>
                    <a:pt x="605" y="1282"/>
                  </a:lnTo>
                  <a:lnTo>
                    <a:pt x="605" y="1279"/>
                  </a:lnTo>
                  <a:lnTo>
                    <a:pt x="605" y="1277"/>
                  </a:lnTo>
                  <a:lnTo>
                    <a:pt x="656" y="1277"/>
                  </a:lnTo>
                  <a:lnTo>
                    <a:pt x="656" y="1279"/>
                  </a:lnTo>
                  <a:lnTo>
                    <a:pt x="656" y="1280"/>
                  </a:lnTo>
                  <a:lnTo>
                    <a:pt x="656" y="1282"/>
                  </a:lnTo>
                  <a:lnTo>
                    <a:pt x="656" y="1283"/>
                  </a:lnTo>
                  <a:lnTo>
                    <a:pt x="656" y="1288"/>
                  </a:lnTo>
                  <a:lnTo>
                    <a:pt x="658" y="1292"/>
                  </a:lnTo>
                  <a:lnTo>
                    <a:pt x="659" y="1296"/>
                  </a:lnTo>
                  <a:lnTo>
                    <a:pt x="662" y="1299"/>
                  </a:lnTo>
                  <a:lnTo>
                    <a:pt x="665" y="1302"/>
                  </a:lnTo>
                  <a:lnTo>
                    <a:pt x="668" y="1303"/>
                  </a:lnTo>
                  <a:lnTo>
                    <a:pt x="674" y="1305"/>
                  </a:lnTo>
                  <a:lnTo>
                    <a:pt x="678" y="1305"/>
                  </a:lnTo>
                  <a:lnTo>
                    <a:pt x="681" y="1305"/>
                  </a:lnTo>
                  <a:lnTo>
                    <a:pt x="685" y="1305"/>
                  </a:lnTo>
                  <a:lnTo>
                    <a:pt x="688" y="1303"/>
                  </a:lnTo>
                  <a:lnTo>
                    <a:pt x="692" y="1303"/>
                  </a:lnTo>
                  <a:lnTo>
                    <a:pt x="700" y="1301"/>
                  </a:lnTo>
                  <a:lnTo>
                    <a:pt x="705" y="1296"/>
                  </a:lnTo>
                  <a:lnTo>
                    <a:pt x="707" y="1293"/>
                  </a:lnTo>
                  <a:lnTo>
                    <a:pt x="710" y="1290"/>
                  </a:lnTo>
                  <a:lnTo>
                    <a:pt x="710" y="1288"/>
                  </a:lnTo>
                  <a:lnTo>
                    <a:pt x="710" y="1283"/>
                  </a:lnTo>
                  <a:lnTo>
                    <a:pt x="710" y="1283"/>
                  </a:lnTo>
                  <a:lnTo>
                    <a:pt x="710" y="1283"/>
                  </a:lnTo>
                  <a:lnTo>
                    <a:pt x="710" y="1282"/>
                  </a:lnTo>
                  <a:lnTo>
                    <a:pt x="710" y="1282"/>
                  </a:lnTo>
                  <a:lnTo>
                    <a:pt x="710" y="1279"/>
                  </a:lnTo>
                  <a:lnTo>
                    <a:pt x="708" y="1276"/>
                  </a:lnTo>
                  <a:lnTo>
                    <a:pt x="705" y="1273"/>
                  </a:lnTo>
                  <a:lnTo>
                    <a:pt x="701" y="1270"/>
                  </a:lnTo>
                  <a:lnTo>
                    <a:pt x="691" y="1267"/>
                  </a:lnTo>
                  <a:lnTo>
                    <a:pt x="679" y="1263"/>
                  </a:lnTo>
                  <a:lnTo>
                    <a:pt x="672" y="1262"/>
                  </a:lnTo>
                  <a:lnTo>
                    <a:pt x="665" y="1259"/>
                  </a:lnTo>
                  <a:lnTo>
                    <a:pt x="659" y="1257"/>
                  </a:lnTo>
                  <a:lnTo>
                    <a:pt x="654" y="1256"/>
                  </a:lnTo>
                  <a:lnTo>
                    <a:pt x="654" y="1256"/>
                  </a:lnTo>
                  <a:lnTo>
                    <a:pt x="654" y="1256"/>
                  </a:lnTo>
                  <a:lnTo>
                    <a:pt x="654" y="1256"/>
                  </a:lnTo>
                  <a:lnTo>
                    <a:pt x="652" y="1256"/>
                  </a:lnTo>
                  <a:lnTo>
                    <a:pt x="652" y="1256"/>
                  </a:lnTo>
                  <a:lnTo>
                    <a:pt x="652" y="1256"/>
                  </a:lnTo>
                  <a:lnTo>
                    <a:pt x="652" y="1256"/>
                  </a:lnTo>
                  <a:lnTo>
                    <a:pt x="652" y="1256"/>
                  </a:lnTo>
                  <a:lnTo>
                    <a:pt x="649" y="1254"/>
                  </a:lnTo>
                  <a:lnTo>
                    <a:pt x="646" y="1253"/>
                  </a:lnTo>
                  <a:lnTo>
                    <a:pt x="643" y="1253"/>
                  </a:lnTo>
                  <a:lnTo>
                    <a:pt x="641" y="1252"/>
                  </a:lnTo>
                  <a:lnTo>
                    <a:pt x="633" y="1247"/>
                  </a:lnTo>
                  <a:lnTo>
                    <a:pt x="628" y="1240"/>
                  </a:lnTo>
                  <a:lnTo>
                    <a:pt x="625" y="1236"/>
                  </a:lnTo>
                  <a:lnTo>
                    <a:pt x="622" y="1230"/>
                  </a:lnTo>
                  <a:lnTo>
                    <a:pt x="620" y="1224"/>
                  </a:lnTo>
                  <a:lnTo>
                    <a:pt x="620" y="1216"/>
                  </a:lnTo>
                  <a:lnTo>
                    <a:pt x="620" y="1216"/>
                  </a:lnTo>
                  <a:close/>
                  <a:moveTo>
                    <a:pt x="780" y="1337"/>
                  </a:moveTo>
                  <a:lnTo>
                    <a:pt x="818" y="1154"/>
                  </a:lnTo>
                  <a:lnTo>
                    <a:pt x="960" y="1154"/>
                  </a:lnTo>
                  <a:lnTo>
                    <a:pt x="952" y="1190"/>
                  </a:lnTo>
                  <a:lnTo>
                    <a:pt x="864" y="1190"/>
                  </a:lnTo>
                  <a:lnTo>
                    <a:pt x="857" y="1226"/>
                  </a:lnTo>
                  <a:lnTo>
                    <a:pt x="937" y="1226"/>
                  </a:lnTo>
                  <a:lnTo>
                    <a:pt x="930" y="1263"/>
                  </a:lnTo>
                  <a:lnTo>
                    <a:pt x="848" y="1263"/>
                  </a:lnTo>
                  <a:lnTo>
                    <a:pt x="839" y="1299"/>
                  </a:lnTo>
                  <a:lnTo>
                    <a:pt x="930" y="1299"/>
                  </a:lnTo>
                  <a:lnTo>
                    <a:pt x="921" y="1337"/>
                  </a:lnTo>
                  <a:lnTo>
                    <a:pt x="780" y="1337"/>
                  </a:lnTo>
                  <a:close/>
                  <a:moveTo>
                    <a:pt x="950" y="1337"/>
                  </a:moveTo>
                  <a:lnTo>
                    <a:pt x="988" y="1154"/>
                  </a:lnTo>
                  <a:lnTo>
                    <a:pt x="1061" y="1154"/>
                  </a:lnTo>
                  <a:lnTo>
                    <a:pt x="1094" y="1285"/>
                  </a:lnTo>
                  <a:lnTo>
                    <a:pt x="1123" y="1154"/>
                  </a:lnTo>
                  <a:lnTo>
                    <a:pt x="1172" y="1154"/>
                  </a:lnTo>
                  <a:lnTo>
                    <a:pt x="1132" y="1337"/>
                  </a:lnTo>
                  <a:lnTo>
                    <a:pt x="1060" y="1337"/>
                  </a:lnTo>
                  <a:lnTo>
                    <a:pt x="1025" y="1197"/>
                  </a:lnTo>
                  <a:lnTo>
                    <a:pt x="998" y="1337"/>
                  </a:lnTo>
                  <a:lnTo>
                    <a:pt x="950" y="1337"/>
                  </a:lnTo>
                  <a:close/>
                  <a:moveTo>
                    <a:pt x="1149" y="1337"/>
                  </a:moveTo>
                  <a:lnTo>
                    <a:pt x="1260" y="1154"/>
                  </a:lnTo>
                  <a:lnTo>
                    <a:pt x="1323" y="1154"/>
                  </a:lnTo>
                  <a:lnTo>
                    <a:pt x="1358" y="1337"/>
                  </a:lnTo>
                  <a:lnTo>
                    <a:pt x="1299" y="1337"/>
                  </a:lnTo>
                  <a:lnTo>
                    <a:pt x="1293" y="1301"/>
                  </a:lnTo>
                  <a:lnTo>
                    <a:pt x="1221" y="1301"/>
                  </a:lnTo>
                  <a:lnTo>
                    <a:pt x="1202" y="1337"/>
                  </a:lnTo>
                  <a:lnTo>
                    <a:pt x="1149" y="1337"/>
                  </a:lnTo>
                  <a:close/>
                  <a:moveTo>
                    <a:pt x="1289" y="1263"/>
                  </a:moveTo>
                  <a:lnTo>
                    <a:pt x="1281" y="1185"/>
                  </a:lnTo>
                  <a:lnTo>
                    <a:pt x="1241" y="1263"/>
                  </a:lnTo>
                  <a:lnTo>
                    <a:pt x="1289" y="1263"/>
                  </a:lnTo>
                  <a:close/>
                  <a:moveTo>
                    <a:pt x="1375" y="1337"/>
                  </a:moveTo>
                  <a:lnTo>
                    <a:pt x="1415" y="1154"/>
                  </a:lnTo>
                  <a:lnTo>
                    <a:pt x="1467" y="1154"/>
                  </a:lnTo>
                  <a:lnTo>
                    <a:pt x="1430" y="1337"/>
                  </a:lnTo>
                  <a:lnTo>
                    <a:pt x="1375" y="1337"/>
                  </a:lnTo>
                  <a:close/>
                  <a:moveTo>
                    <a:pt x="825" y="1617"/>
                  </a:moveTo>
                  <a:lnTo>
                    <a:pt x="864" y="1434"/>
                  </a:lnTo>
                  <a:lnTo>
                    <a:pt x="916" y="1434"/>
                  </a:lnTo>
                  <a:lnTo>
                    <a:pt x="878" y="1617"/>
                  </a:lnTo>
                  <a:lnTo>
                    <a:pt x="825" y="1617"/>
                  </a:lnTo>
                  <a:close/>
                  <a:moveTo>
                    <a:pt x="906" y="1617"/>
                  </a:moveTo>
                  <a:lnTo>
                    <a:pt x="944" y="1434"/>
                  </a:lnTo>
                  <a:lnTo>
                    <a:pt x="1086" y="1434"/>
                  </a:lnTo>
                  <a:lnTo>
                    <a:pt x="1078" y="1470"/>
                  </a:lnTo>
                  <a:lnTo>
                    <a:pt x="990" y="1470"/>
                  </a:lnTo>
                  <a:lnTo>
                    <a:pt x="982" y="1506"/>
                  </a:lnTo>
                  <a:lnTo>
                    <a:pt x="1064" y="1506"/>
                  </a:lnTo>
                  <a:lnTo>
                    <a:pt x="1055" y="1544"/>
                  </a:lnTo>
                  <a:lnTo>
                    <a:pt x="975" y="1544"/>
                  </a:lnTo>
                  <a:lnTo>
                    <a:pt x="966" y="1580"/>
                  </a:lnTo>
                  <a:lnTo>
                    <a:pt x="1055" y="1580"/>
                  </a:lnTo>
                  <a:lnTo>
                    <a:pt x="1048" y="1617"/>
                  </a:lnTo>
                  <a:lnTo>
                    <a:pt x="906" y="1617"/>
                  </a:lnTo>
                  <a:close/>
                  <a:moveTo>
                    <a:pt x="1075" y="1617"/>
                  </a:moveTo>
                  <a:lnTo>
                    <a:pt x="1114" y="1434"/>
                  </a:lnTo>
                  <a:lnTo>
                    <a:pt x="1168" y="1434"/>
                  </a:lnTo>
                  <a:lnTo>
                    <a:pt x="1136" y="1579"/>
                  </a:lnTo>
                  <a:lnTo>
                    <a:pt x="1219" y="1579"/>
                  </a:lnTo>
                  <a:lnTo>
                    <a:pt x="1212" y="1617"/>
                  </a:lnTo>
                  <a:lnTo>
                    <a:pt x="1075" y="1617"/>
                  </a:lnTo>
                  <a:close/>
                  <a:moveTo>
                    <a:pt x="3138" y="1656"/>
                  </a:moveTo>
                  <a:lnTo>
                    <a:pt x="3444" y="213"/>
                  </a:lnTo>
                  <a:lnTo>
                    <a:pt x="3044" y="213"/>
                  </a:lnTo>
                  <a:lnTo>
                    <a:pt x="2737" y="1656"/>
                  </a:lnTo>
                  <a:lnTo>
                    <a:pt x="3138" y="1656"/>
                  </a:lnTo>
                  <a:close/>
                  <a:moveTo>
                    <a:pt x="4506" y="1656"/>
                  </a:moveTo>
                  <a:lnTo>
                    <a:pt x="4565" y="1377"/>
                  </a:lnTo>
                  <a:lnTo>
                    <a:pt x="3866" y="1377"/>
                  </a:lnTo>
                  <a:lnTo>
                    <a:pt x="3931" y="1070"/>
                  </a:lnTo>
                  <a:lnTo>
                    <a:pt x="4575" y="1070"/>
                  </a:lnTo>
                  <a:lnTo>
                    <a:pt x="4634" y="791"/>
                  </a:lnTo>
                  <a:lnTo>
                    <a:pt x="3990" y="791"/>
                  </a:lnTo>
                  <a:lnTo>
                    <a:pt x="4053" y="492"/>
                  </a:lnTo>
                  <a:lnTo>
                    <a:pt x="4753" y="492"/>
                  </a:lnTo>
                  <a:lnTo>
                    <a:pt x="4812" y="213"/>
                  </a:lnTo>
                  <a:lnTo>
                    <a:pt x="3714" y="213"/>
                  </a:lnTo>
                  <a:lnTo>
                    <a:pt x="3407" y="1656"/>
                  </a:lnTo>
                  <a:lnTo>
                    <a:pt x="4506" y="1656"/>
                  </a:lnTo>
                  <a:close/>
                  <a:moveTo>
                    <a:pt x="5789" y="1656"/>
                  </a:moveTo>
                  <a:lnTo>
                    <a:pt x="5848" y="1377"/>
                  </a:lnTo>
                  <a:lnTo>
                    <a:pt x="5195" y="1377"/>
                  </a:lnTo>
                  <a:lnTo>
                    <a:pt x="5442" y="213"/>
                  </a:lnTo>
                  <a:lnTo>
                    <a:pt x="5043" y="213"/>
                  </a:lnTo>
                  <a:lnTo>
                    <a:pt x="4736" y="1656"/>
                  </a:lnTo>
                  <a:lnTo>
                    <a:pt x="5789" y="1656"/>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grpSp>
      <p:sp>
        <p:nvSpPr>
          <p:cNvPr id="576" name="Google Shape;576;p71"/>
          <p:cNvSpPr txBox="1">
            <a:spLocks noGrp="1"/>
          </p:cNvSpPr>
          <p:nvPr>
            <p:ph type="title"/>
          </p:nvPr>
        </p:nvSpPr>
        <p:spPr>
          <a:xfrm>
            <a:off x="457200" y="1143000"/>
            <a:ext cx="11277600" cy="1143000"/>
          </a:xfrm>
          <a:prstGeom prst="rect">
            <a:avLst/>
          </a:prstGeom>
          <a:noFill/>
          <a:ln>
            <a:noFill/>
          </a:ln>
        </p:spPr>
        <p:txBody>
          <a:bodyPr spcFirstLastPara="1" wrap="square" lIns="0" tIns="192000" rIns="0" bIns="0" anchor="t" anchorCtr="0">
            <a:no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7" name="Google Shape;577;p71"/>
          <p:cNvSpPr txBox="1">
            <a:spLocks noGrp="1"/>
          </p:cNvSpPr>
          <p:nvPr>
            <p:ph type="body" idx="1"/>
          </p:nvPr>
        </p:nvSpPr>
        <p:spPr>
          <a:xfrm>
            <a:off x="457200" y="2514600"/>
            <a:ext cx="11277600" cy="36576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6569315"/>
      </p:ext>
    </p:extLst>
  </p:cSld>
  <p:clrMapOvr>
    <a:masterClrMapping/>
  </p:clrMapOvr>
  <p:transition spd="slow">
    <p:push/>
  </p:transition>
  <p:extLst>
    <p:ext uri="{DCECCB84-F9BA-43D5-87BE-67443E8EF086}">
      <p15:sldGuideLst xmlns:p15="http://schemas.microsoft.com/office/powerpoint/2012/main">
        <p15:guide id="1" orient="horz" pos="43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asic Light">
  <p:cSld name="2_Basic Light">
    <p:spTree>
      <p:nvGrpSpPr>
        <p:cNvPr id="1" name="Shape 578"/>
        <p:cNvGrpSpPr/>
        <p:nvPr/>
      </p:nvGrpSpPr>
      <p:grpSpPr>
        <a:xfrm>
          <a:off x="0" y="0"/>
          <a:ext cx="0" cy="0"/>
          <a:chOff x="0" y="0"/>
          <a:chExt cx="0" cy="0"/>
        </a:xfrm>
      </p:grpSpPr>
      <p:sp>
        <p:nvSpPr>
          <p:cNvPr id="579" name="Google Shape;579;p72"/>
          <p:cNvSpPr txBox="1">
            <a:spLocks noGrp="1"/>
          </p:cNvSpPr>
          <p:nvPr>
            <p:ph type="title"/>
          </p:nvPr>
        </p:nvSpPr>
        <p:spPr>
          <a:xfrm>
            <a:off x="457200" y="1143000"/>
            <a:ext cx="11277600" cy="1143000"/>
          </a:xfrm>
          <a:prstGeom prst="rect">
            <a:avLst/>
          </a:prstGeom>
          <a:noFill/>
          <a:ln>
            <a:noFill/>
          </a:ln>
        </p:spPr>
        <p:txBody>
          <a:bodyPr spcFirstLastPara="1" wrap="square" lIns="0" tIns="192000" rIns="0" bIns="0" anchor="t" anchorCtr="0">
            <a:noAutofit/>
          </a:bodyPr>
          <a:lstStyle>
            <a:lvl1pPr lvl="0" algn="l">
              <a:lnSpc>
                <a:spcPct val="90000"/>
              </a:lnSpc>
              <a:spcBef>
                <a:spcPts val="0"/>
              </a:spcBef>
              <a:spcAft>
                <a:spcPts val="0"/>
              </a:spcAft>
              <a:buClr>
                <a:srgbClr val="0070C0"/>
              </a:buClr>
              <a:buSzPts val="4800"/>
              <a:buFont typeface="Century Gothic"/>
              <a:buNone/>
              <a:defRPr sz="4800">
                <a:solidFill>
                  <a:srgbClr val="0070C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0" name="Google Shape;580;p72"/>
          <p:cNvSpPr txBox="1">
            <a:spLocks noGrp="1"/>
          </p:cNvSpPr>
          <p:nvPr>
            <p:ph type="body" idx="1"/>
          </p:nvPr>
        </p:nvSpPr>
        <p:spPr>
          <a:xfrm>
            <a:off x="457200" y="2514600"/>
            <a:ext cx="11277600" cy="36576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53182671"/>
      </p:ext>
    </p:extLst>
  </p:cSld>
  <p:clrMapOvr>
    <a:masterClrMapping/>
  </p:clrMapOvr>
  <p:transition spd="slow">
    <p:push/>
  </p:transition>
  <p:extLst>
    <p:ext uri="{DCECCB84-F9BA-43D5-87BE-67443E8EF086}">
      <p15:sldGuideLst xmlns:p15="http://schemas.microsoft.com/office/powerpoint/2012/main">
        <p15:guide id="1" orient="horz" pos="43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Shape 62"/>
        <p:cNvGrpSpPr/>
        <p:nvPr/>
      </p:nvGrpSpPr>
      <p:grpSpPr>
        <a:xfrm>
          <a:off x="0" y="0"/>
          <a:ext cx="0" cy="0"/>
          <a:chOff x="0" y="0"/>
          <a:chExt cx="0" cy="0"/>
        </a:xfrm>
      </p:grpSpPr>
      <p:sp>
        <p:nvSpPr>
          <p:cNvPr id="63" name="Google Shape;63;p51"/>
          <p:cNvSpPr txBox="1">
            <a:spLocks noGrp="1"/>
          </p:cNvSpPr>
          <p:nvPr>
            <p:ph type="title"/>
          </p:nvPr>
        </p:nvSpPr>
        <p:spPr>
          <a:xfrm>
            <a:off x="457200" y="1143000"/>
            <a:ext cx="11277600" cy="1143000"/>
          </a:xfrm>
          <a:prstGeom prst="rect">
            <a:avLst/>
          </a:prstGeom>
          <a:noFill/>
          <a:ln>
            <a:noFill/>
          </a:ln>
        </p:spPr>
        <p:txBody>
          <a:bodyPr spcFirstLastPara="1" wrap="square" lIns="0" tIns="192000" rIns="0" bIns="0" anchor="t" anchorCtr="0">
            <a:noAutofit/>
          </a:bodyPr>
          <a:lstStyle>
            <a:lvl1pPr marR="0" lvl="0" algn="l" rtl="0">
              <a:lnSpc>
                <a:spcPct val="90000"/>
              </a:lnSpc>
              <a:spcBef>
                <a:spcPts val="0"/>
              </a:spcBef>
              <a:spcAft>
                <a:spcPts val="0"/>
              </a:spcAft>
              <a:buClr>
                <a:srgbClr val="0070C0"/>
              </a:buClr>
              <a:buSzPts val="4400"/>
              <a:buFont typeface="Century Gothic"/>
              <a:buNone/>
              <a:defRPr sz="4400" b="0" i="0" u="none" strike="noStrike" cap="none">
                <a:solidFill>
                  <a:srgbClr val="0070C0"/>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51"/>
          <p:cNvSpPr txBox="1">
            <a:spLocks noGrp="1"/>
          </p:cNvSpPr>
          <p:nvPr>
            <p:ph type="body" idx="1"/>
          </p:nvPr>
        </p:nvSpPr>
        <p:spPr>
          <a:xfrm>
            <a:off x="457200" y="2514600"/>
            <a:ext cx="11277600" cy="365760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931071046"/>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8" r:id="rId4"/>
    <p:sldLayoutId id="2147483690" r:id="rId5"/>
    <p:sldLayoutId id="2147483699" r:id="rId6"/>
    <p:sldLayoutId id="2147483691" r:id="rId7"/>
    <p:sldLayoutId id="2147483692" r:id="rId8"/>
    <p:sldLayoutId id="2147483693" r:id="rId9"/>
    <p:sldLayoutId id="2147483694" r:id="rId10"/>
    <p:sldLayoutId id="2147483695" r:id="rId11"/>
    <p:sldLayoutId id="2147483696" r:id="rId12"/>
    <p:sldLayoutId id="2147483697" r:id="rId13"/>
    <p:sldLayoutId id="2147483763" r:id="rId14"/>
    <p:sldLayoutId id="2147483773" r:id="rId15"/>
    <p:sldLayoutId id="2147483674" r:id="rId16"/>
    <p:sldLayoutId id="2147483676" r:id="rId17"/>
    <p:sldLayoutId id="2147483762" r:id="rId18"/>
    <p:sldLayoutId id="21474837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11277600" cy="1143000"/>
          </a:xfrm>
          <a:prstGeom prst="rect">
            <a:avLst/>
          </a:prstGeom>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457200" y="2514600"/>
            <a:ext cx="11277600" cy="36576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Tree>
    <p:extLst>
      <p:ext uri="{BB962C8B-B14F-4D97-AF65-F5344CB8AC3E}">
        <p14:creationId xmlns:p14="http://schemas.microsoft.com/office/powerpoint/2010/main" val="113849647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Lst>
  <p:hf hdr="0" ftr="0" dt="0"/>
  <p:txStyles>
    <p:titleStyle>
      <a:lvl1pPr algn="l" defTabSz="914318" rtl="0" eaLnBrk="1" latinLnBrk="0" hangingPunct="1">
        <a:lnSpc>
          <a:spcPct val="100000"/>
        </a:lnSpc>
        <a:spcBef>
          <a:spcPct val="0"/>
        </a:spcBef>
        <a:buNone/>
        <a:defRPr sz="6000" kern="1200" spc="-151" baseline="0">
          <a:solidFill>
            <a:schemeClr val="tx1"/>
          </a:solidFill>
          <a:latin typeface="+mj-lt"/>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 orient="horz" pos="2016">
          <p15:clr>
            <a:srgbClr val="F26B43"/>
          </p15:clr>
        </p15:guide>
        <p15:guide id="3" orient="horz" pos="1872">
          <p15:clr>
            <a:srgbClr val="F26B43"/>
          </p15:clr>
        </p15:guide>
        <p15:guide id="4" orient="horz" pos="1728">
          <p15:clr>
            <a:srgbClr val="F26B43"/>
          </p15:clr>
        </p15:guide>
        <p15:guide id="5" orient="horz" pos="1584">
          <p15:clr>
            <a:srgbClr val="F26B43"/>
          </p15:clr>
        </p15:guide>
        <p15:guide id="6" orient="horz" pos="1440">
          <p15:clr>
            <a:srgbClr val="F26B43"/>
          </p15:clr>
        </p15:guide>
        <p15:guide id="7" orient="horz" pos="1296">
          <p15:clr>
            <a:srgbClr val="F26B43"/>
          </p15:clr>
        </p15:guide>
        <p15:guide id="8" orient="horz" pos="1152">
          <p15:clr>
            <a:srgbClr val="F26B43"/>
          </p15:clr>
        </p15:guide>
        <p15:guide id="9" orient="horz" pos="1008">
          <p15:clr>
            <a:srgbClr val="F26B43"/>
          </p15:clr>
        </p15:guide>
        <p15:guide id="10" orient="horz" pos="864">
          <p15:clr>
            <a:srgbClr val="F26B43"/>
          </p15:clr>
        </p15:guide>
        <p15:guide id="11" orient="horz" pos="720">
          <p15:clr>
            <a:srgbClr val="F26B43"/>
          </p15:clr>
        </p15:guide>
        <p15:guide id="12" orient="horz" pos="576">
          <p15:clr>
            <a:srgbClr val="F26B43"/>
          </p15:clr>
        </p15:guide>
        <p15:guide id="13" orient="horz" pos="432">
          <p15:clr>
            <a:srgbClr val="F26B43"/>
          </p15:clr>
        </p15:guide>
        <p15:guide id="14" orient="horz" pos="288">
          <p15:clr>
            <a:srgbClr val="F26B43"/>
          </p15:clr>
        </p15:guide>
        <p15:guide id="15" orient="horz" pos="2304">
          <p15:clr>
            <a:srgbClr val="F26B43"/>
          </p15:clr>
        </p15:guide>
        <p15:guide id="16" orient="horz" pos="2448">
          <p15:clr>
            <a:srgbClr val="F26B43"/>
          </p15:clr>
        </p15:guide>
        <p15:guide id="17" orient="horz" pos="2592">
          <p15:clr>
            <a:srgbClr val="F26B43"/>
          </p15:clr>
        </p15:guide>
        <p15:guide id="18" orient="horz" pos="2736">
          <p15:clr>
            <a:srgbClr val="F26B43"/>
          </p15:clr>
        </p15:guide>
        <p15:guide id="19" orient="horz" pos="2880">
          <p15:clr>
            <a:srgbClr val="F26B43"/>
          </p15:clr>
        </p15:guide>
        <p15:guide id="20" orient="horz" pos="3024">
          <p15:clr>
            <a:srgbClr val="F26B43"/>
          </p15:clr>
        </p15:guide>
        <p15:guide id="21" orient="horz" pos="3168">
          <p15:clr>
            <a:srgbClr val="F26B43"/>
          </p15:clr>
        </p15:guide>
        <p15:guide id="22" orient="horz" pos="3312">
          <p15:clr>
            <a:srgbClr val="F26B43"/>
          </p15:clr>
        </p15:guide>
        <p15:guide id="23" orient="horz" pos="3456">
          <p15:clr>
            <a:srgbClr val="F26B43"/>
          </p15:clr>
        </p15:guide>
        <p15:guide id="24" orient="horz" pos="3600">
          <p15:clr>
            <a:srgbClr val="F26B43"/>
          </p15:clr>
        </p15:guide>
        <p15:guide id="25" orient="horz" pos="3744">
          <p15:clr>
            <a:srgbClr val="F26B43"/>
          </p15:clr>
        </p15:guide>
        <p15:guide id="26" orient="horz" pos="3888">
          <p15:clr>
            <a:srgbClr val="F26B43"/>
          </p15:clr>
        </p15:guide>
        <p15:guide id="27" orient="horz" pos="4032">
          <p15:clr>
            <a:srgbClr val="F26B43"/>
          </p15:clr>
        </p15:guide>
        <p15:guide id="28" pos="288">
          <p15:clr>
            <a:srgbClr val="F26B43"/>
          </p15:clr>
        </p15:guide>
        <p15:guide id="29" pos="7392">
          <p15:clr>
            <a:srgbClr val="F26B43"/>
          </p15:clr>
        </p15:guide>
        <p15:guide id="30" pos="2064">
          <p15:clr>
            <a:srgbClr val="F26B43"/>
          </p15:clr>
        </p15:guide>
        <p15:guide id="31" pos="5616">
          <p15:clr>
            <a:srgbClr val="F26B43"/>
          </p15:clr>
        </p15:guide>
        <p15:guide id="32" pos="4729">
          <p15:clr>
            <a:srgbClr val="F26B43"/>
          </p15:clr>
        </p15:guide>
        <p15:guide id="33" pos="6505">
          <p15:clr>
            <a:srgbClr val="F26B43"/>
          </p15:clr>
        </p15:guide>
        <p15:guide id="34" pos="2953">
          <p15:clr>
            <a:srgbClr val="F26B43"/>
          </p15:clr>
        </p15:guide>
        <p15:guide id="35" pos="1177">
          <p15:clr>
            <a:srgbClr val="F26B43"/>
          </p15:clr>
        </p15:guide>
        <p15:guide id="36" pos="745">
          <p15:clr>
            <a:srgbClr val="F26B43"/>
          </p15:clr>
        </p15:guide>
        <p15:guide id="37" pos="1609">
          <p15:clr>
            <a:srgbClr val="F26B43"/>
          </p15:clr>
        </p15:guide>
        <p15:guide id="38" pos="2496">
          <p15:clr>
            <a:srgbClr val="F26B43"/>
          </p15:clr>
        </p15:guide>
        <p15:guide id="39" pos="3385">
          <p15:clr>
            <a:srgbClr val="F26B43"/>
          </p15:clr>
        </p15:guide>
        <p15:guide id="40" pos="4272">
          <p15:clr>
            <a:srgbClr val="F26B43"/>
          </p15:clr>
        </p15:guide>
        <p15:guide id="41" pos="5161">
          <p15:clr>
            <a:srgbClr val="F26B43"/>
          </p15:clr>
        </p15:guide>
        <p15:guide id="42" pos="6048">
          <p15:clr>
            <a:srgbClr val="F26B43"/>
          </p15:clr>
        </p15:guide>
        <p15:guide id="43" pos="6937">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3.sv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9" name="video_BD SC 01">
            <a:hlinkClick r:id="" action="ppaction://media"/>
            <a:extLst>
              <a:ext uri="{FF2B5EF4-FFF2-40B4-BE49-F238E27FC236}">
                <a16:creationId xmlns:a16="http://schemas.microsoft.com/office/drawing/2014/main" id="{5147E34F-E70D-25D7-A9AB-6EFE53163A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714"/>
            <a:ext cx="12540343" cy="7053943"/>
          </a:xfrm>
          <a:prstGeom prst="rect">
            <a:avLst/>
          </a:prstGeom>
        </p:spPr>
      </p:pic>
      <p:pic>
        <p:nvPicPr>
          <p:cNvPr id="12" name="Imagem 11" descr="Uma imagem contendo água, branco, cd, azul&#10;&#10;Descrição gerada automaticamente">
            <a:extLst>
              <a:ext uri="{FF2B5EF4-FFF2-40B4-BE49-F238E27FC236}">
                <a16:creationId xmlns:a16="http://schemas.microsoft.com/office/drawing/2014/main" id="{7DF5BB4A-0A27-999F-B368-615F9B27765B}"/>
              </a:ext>
            </a:extLst>
          </p:cNvPr>
          <p:cNvPicPr>
            <a:picLocks noChangeAspect="1"/>
          </p:cNvPicPr>
          <p:nvPr/>
        </p:nvPicPr>
        <p:blipFill rotWithShape="1">
          <a:blip r:embed="rId6" cstate="email">
            <a:alphaModFix amt="84000"/>
            <a:extLst>
              <a:ext uri="{28A0092B-C50C-407E-A947-70E740481C1C}">
                <a14:useLocalDpi xmlns:a14="http://schemas.microsoft.com/office/drawing/2010/main"/>
              </a:ext>
            </a:extLst>
          </a:blip>
          <a:srcRect t="8656"/>
          <a:stretch/>
        </p:blipFill>
        <p:spPr>
          <a:xfrm>
            <a:off x="6178476" y="477615"/>
            <a:ext cx="8442687" cy="4284914"/>
          </a:xfrm>
          <a:prstGeom prst="rect">
            <a:avLst/>
          </a:prstGeom>
        </p:spPr>
      </p:pic>
      <p:sp>
        <p:nvSpPr>
          <p:cNvPr id="10" name="CaixaDeTexto 9">
            <a:extLst>
              <a:ext uri="{FF2B5EF4-FFF2-40B4-BE49-F238E27FC236}">
                <a16:creationId xmlns:a16="http://schemas.microsoft.com/office/drawing/2014/main" id="{8021E0CE-C426-46B3-9330-5E758AA4D045}"/>
              </a:ext>
            </a:extLst>
          </p:cNvPr>
          <p:cNvSpPr txBox="1"/>
          <p:nvPr/>
        </p:nvSpPr>
        <p:spPr>
          <a:xfrm>
            <a:off x="798406" y="547614"/>
            <a:ext cx="3003156" cy="523220"/>
          </a:xfrm>
          <a:prstGeom prst="rect">
            <a:avLst/>
          </a:prstGeom>
          <a:noFill/>
        </p:spPr>
        <p:txBody>
          <a:bodyPr wrap="square">
            <a:spAutoFit/>
          </a:bodyPr>
          <a:lstStyle/>
          <a:p>
            <a:r>
              <a:rPr lang="pt-BR" i="1" dirty="0">
                <a:solidFill>
                  <a:schemeClr val="lt1"/>
                </a:solidFill>
                <a:latin typeface="+mn-lt"/>
                <a:ea typeface="Century Gothic"/>
                <a:cs typeface="Century Gothic"/>
                <a:sym typeface="Century Gothic"/>
              </a:rPr>
              <a:t>Federação das Indústrias do Estado de Santa Catarina</a:t>
            </a:r>
            <a:endParaRPr lang="pt-BR" dirty="0">
              <a:latin typeface="+mn-lt"/>
            </a:endParaRPr>
          </a:p>
        </p:txBody>
      </p:sp>
      <p:pic>
        <p:nvPicPr>
          <p:cNvPr id="1230" name="Google Shape;1230;p1" descr="Logotipo&#10;&#10;Descrição gerada automaticamente"/>
          <p:cNvPicPr preferRelativeResize="0"/>
          <p:nvPr/>
        </p:nvPicPr>
        <p:blipFill rotWithShape="1">
          <a:blip r:embed="rId7">
            <a:alphaModFix/>
          </a:blip>
          <a:srcRect/>
          <a:stretch/>
        </p:blipFill>
        <p:spPr>
          <a:xfrm>
            <a:off x="9183579" y="5672658"/>
            <a:ext cx="1989260" cy="559402"/>
          </a:xfrm>
          <a:prstGeom prst="rect">
            <a:avLst/>
          </a:prstGeom>
          <a:noFill/>
          <a:ln>
            <a:noFill/>
          </a:ln>
        </p:spPr>
      </p:pic>
      <p:sp>
        <p:nvSpPr>
          <p:cNvPr id="3" name="Google Shape;1229;p1">
            <a:extLst>
              <a:ext uri="{FF2B5EF4-FFF2-40B4-BE49-F238E27FC236}">
                <a16:creationId xmlns:a16="http://schemas.microsoft.com/office/drawing/2014/main" id="{3194D6BD-3255-B456-D479-434AA226F49F}"/>
              </a:ext>
            </a:extLst>
          </p:cNvPr>
          <p:cNvSpPr/>
          <p:nvPr/>
        </p:nvSpPr>
        <p:spPr>
          <a:xfrm>
            <a:off x="798406" y="5486547"/>
            <a:ext cx="372066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lt1"/>
                </a:solidFill>
                <a:latin typeface="+mn-lt"/>
                <a:ea typeface="Century Gothic"/>
                <a:cs typeface="Century Gothic"/>
                <a:sym typeface="Century Gothic"/>
              </a:rPr>
              <a:t>Mario Cezar de Aguiar</a:t>
            </a:r>
            <a:r>
              <a:rPr lang="pt-BR" sz="1050" b="1" dirty="0">
                <a:solidFill>
                  <a:schemeClr val="lt1"/>
                </a:solidFill>
                <a:latin typeface="+mn-lt"/>
                <a:ea typeface="Century Gothic"/>
                <a:cs typeface="Century Gothic"/>
                <a:sym typeface="Century Gothic"/>
              </a:rPr>
              <a:t> </a:t>
            </a:r>
            <a:r>
              <a:rPr lang="pt-BR" sz="1050" dirty="0">
                <a:solidFill>
                  <a:schemeClr val="lt1"/>
                </a:solidFill>
                <a:latin typeface="+mn-lt"/>
                <a:ea typeface="Century Gothic"/>
                <a:cs typeface="Century Gothic"/>
                <a:sym typeface="Century Gothic"/>
              </a:rPr>
              <a:t>   </a:t>
            </a:r>
            <a:endParaRPr dirty="0">
              <a:latin typeface="+mn-lt"/>
            </a:endParaRPr>
          </a:p>
          <a:p>
            <a:pPr marL="0" marR="0" lvl="0" indent="0" algn="l" rtl="0">
              <a:spcBef>
                <a:spcPts val="0"/>
              </a:spcBef>
              <a:spcAft>
                <a:spcPts val="0"/>
              </a:spcAft>
              <a:buNone/>
            </a:pPr>
            <a:r>
              <a:rPr lang="pt-BR" sz="2000" dirty="0">
                <a:solidFill>
                  <a:schemeClr val="lt1"/>
                </a:solidFill>
                <a:latin typeface="+mn-lt"/>
                <a:ea typeface="Century Gothic"/>
                <a:cs typeface="Century Gothic"/>
                <a:sym typeface="Century Gothic"/>
              </a:rPr>
              <a:t>Presidente do Sistema FIESC</a:t>
            </a:r>
            <a:endParaRPr sz="1800" dirty="0">
              <a:latin typeface="+mn-lt"/>
            </a:endParaRPr>
          </a:p>
          <a:p>
            <a:pPr marL="0" marR="0" lvl="0" indent="0" algn="l" rtl="0">
              <a:spcBef>
                <a:spcPts val="0"/>
              </a:spcBef>
              <a:spcAft>
                <a:spcPts val="0"/>
              </a:spcAft>
              <a:buNone/>
            </a:pPr>
            <a:r>
              <a:rPr lang="pt-BR" sz="1600" dirty="0">
                <a:solidFill>
                  <a:schemeClr val="lt1"/>
                </a:solidFill>
                <a:latin typeface="+mn-lt"/>
                <a:ea typeface="Century Gothic"/>
                <a:cs typeface="Century Gothic"/>
                <a:sym typeface="Century Gothic"/>
              </a:rPr>
              <a:t> </a:t>
            </a:r>
            <a:endParaRPr dirty="0">
              <a:latin typeface="+mn-lt"/>
            </a:endParaRPr>
          </a:p>
        </p:txBody>
      </p:sp>
      <p:sp>
        <p:nvSpPr>
          <p:cNvPr id="4" name="Retângulo 3">
            <a:extLst>
              <a:ext uri="{FF2B5EF4-FFF2-40B4-BE49-F238E27FC236}">
                <a16:creationId xmlns:a16="http://schemas.microsoft.com/office/drawing/2014/main" id="{5D3DD4B6-3C85-E43C-8AA9-17B011002A52}"/>
              </a:ext>
            </a:extLst>
          </p:cNvPr>
          <p:cNvSpPr/>
          <p:nvPr/>
        </p:nvSpPr>
        <p:spPr>
          <a:xfrm>
            <a:off x="629537" y="1709030"/>
            <a:ext cx="6125546" cy="1569660"/>
          </a:xfrm>
          <a:prstGeom prst="rect">
            <a:avLst/>
          </a:prstGeom>
          <a:noFill/>
        </p:spPr>
        <p:txBody>
          <a:bodyPr wrap="square">
            <a:spAutoFit/>
          </a:bodyPr>
          <a:lstStyle/>
          <a:p>
            <a:r>
              <a:rPr lang="pt-BR" sz="4800" b="1" i="1" dirty="0">
                <a:solidFill>
                  <a:schemeClr val="bg1"/>
                </a:solidFill>
                <a:latin typeface="+mj-lt"/>
              </a:rPr>
              <a:t>COLETIVA IMPRENSA FIESC</a:t>
            </a:r>
          </a:p>
        </p:txBody>
      </p:sp>
      <p:sp>
        <p:nvSpPr>
          <p:cNvPr id="5" name="Retângulo 4">
            <a:extLst>
              <a:ext uri="{FF2B5EF4-FFF2-40B4-BE49-F238E27FC236}">
                <a16:creationId xmlns:a16="http://schemas.microsoft.com/office/drawing/2014/main" id="{D8B5E762-B951-74E0-CE6F-DCE8AC930BFE}"/>
              </a:ext>
            </a:extLst>
          </p:cNvPr>
          <p:cNvSpPr/>
          <p:nvPr/>
        </p:nvSpPr>
        <p:spPr>
          <a:xfrm>
            <a:off x="897551" y="3542686"/>
            <a:ext cx="5918932" cy="954107"/>
          </a:xfrm>
          <a:prstGeom prst="rect">
            <a:avLst/>
          </a:prstGeom>
          <a:noFill/>
        </p:spPr>
        <p:txBody>
          <a:bodyPr wrap="square">
            <a:spAutoFit/>
          </a:bodyPr>
          <a:lstStyle/>
          <a:p>
            <a:r>
              <a:rPr lang="pt-BR" sz="2800" b="1" i="1" dirty="0">
                <a:solidFill>
                  <a:srgbClr val="00FFFF"/>
                </a:solidFill>
                <a:latin typeface="+mj-lt"/>
              </a:rPr>
              <a:t>Balanço econômico e perspectivas 2025</a:t>
            </a:r>
          </a:p>
        </p:txBody>
      </p:sp>
      <p:sp>
        <p:nvSpPr>
          <p:cNvPr id="6" name="Triângulo isósceles 5">
            <a:extLst>
              <a:ext uri="{FF2B5EF4-FFF2-40B4-BE49-F238E27FC236}">
                <a16:creationId xmlns:a16="http://schemas.microsoft.com/office/drawing/2014/main" id="{288B8DC1-B460-F640-EC11-8E872AB18575}"/>
              </a:ext>
            </a:extLst>
          </p:cNvPr>
          <p:cNvSpPr/>
          <p:nvPr/>
        </p:nvSpPr>
        <p:spPr>
          <a:xfrm rot="5400000">
            <a:off x="580074" y="3724672"/>
            <a:ext cx="235970" cy="203422"/>
          </a:xfrm>
          <a:prstGeom prst="triangl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9057933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7255C-2D93-B93D-F9F3-02DFA87E7175}"/>
            </a:ext>
          </a:extLst>
        </p:cNvPr>
        <p:cNvGrpSpPr/>
        <p:nvPr/>
      </p:nvGrpSpPr>
      <p:grpSpPr>
        <a:xfrm>
          <a:off x="0" y="0"/>
          <a:ext cx="0" cy="0"/>
          <a:chOff x="0" y="0"/>
          <a:chExt cx="0" cy="0"/>
        </a:xfrm>
      </p:grpSpPr>
      <p:pic>
        <p:nvPicPr>
          <p:cNvPr id="7" name="Imagem 6" descr="Tela de computador com fundo azul&#10;&#10;Descrição gerada automaticamente com confiança baixa">
            <a:extLst>
              <a:ext uri="{FF2B5EF4-FFF2-40B4-BE49-F238E27FC236}">
                <a16:creationId xmlns:a16="http://schemas.microsoft.com/office/drawing/2014/main" id="{0A6D4693-B5FF-3D3D-1AB2-4A914412E735}"/>
              </a:ext>
            </a:extLst>
          </p:cNvPr>
          <p:cNvPicPr/>
          <p:nvPr/>
        </p:nvPicPr>
        <p:blipFill>
          <a:blip r:embed="rId3"/>
          <a:stretch>
            <a:fillRect/>
          </a:stretch>
        </p:blipFill>
        <p:spPr>
          <a:xfrm>
            <a:off x="5697" y="-7063"/>
            <a:ext cx="12192000" cy="6858000"/>
          </a:xfrm>
          <a:prstGeom prst="rect">
            <a:avLst/>
          </a:prstGeom>
          <a:solidFill>
            <a:srgbClr val="003399"/>
          </a:solidFill>
          <a:ln w="12700">
            <a:solidFill>
              <a:srgbClr val="00359E"/>
            </a:solidFill>
          </a:ln>
        </p:spPr>
      </p:pic>
      <p:sp>
        <p:nvSpPr>
          <p:cNvPr id="27" name="CaixaDeTexto 26">
            <a:extLst>
              <a:ext uri="{FF2B5EF4-FFF2-40B4-BE49-F238E27FC236}">
                <a16:creationId xmlns:a16="http://schemas.microsoft.com/office/drawing/2014/main" id="{1F65C141-12DB-0E6E-B3DA-C604CC6291E8}"/>
              </a:ext>
            </a:extLst>
          </p:cNvPr>
          <p:cNvSpPr txBox="1"/>
          <p:nvPr/>
        </p:nvSpPr>
        <p:spPr>
          <a:xfrm>
            <a:off x="690830" y="871443"/>
            <a:ext cx="11001051" cy="523220"/>
          </a:xfrm>
          <a:prstGeom prst="rect">
            <a:avLst/>
          </a:prstGeom>
          <a:noFill/>
          <a:ln>
            <a:noFill/>
          </a:ln>
        </p:spPr>
        <p:txBody>
          <a:bodyPr spcFirstLastPara="1" wrap="square" lIns="0" tIns="192000" rIns="0" bIns="0" anchor="t" anchorCtr="0">
            <a:noAutofit/>
          </a:bodyPr>
          <a:lstStyle>
            <a:defPPr>
              <a:defRPr lang="pt-BR"/>
            </a:defPPr>
            <a:lvl1pPr marR="0" lvl="0" indent="0" fontAlgn="auto">
              <a:lnSpc>
                <a:spcPct val="90000"/>
              </a:lnSpc>
              <a:spcBef>
                <a:spcPts val="0"/>
              </a:spcBef>
              <a:spcAft>
                <a:spcPts val="0"/>
              </a:spcAft>
              <a:buClr>
                <a:srgbClr val="0070C0"/>
              </a:buClr>
              <a:buSzPts val="3200"/>
              <a:buFont typeface="Century Gothic"/>
              <a:buNone/>
              <a:tabLst/>
              <a:defRPr kumimoji="0" sz="2000" b="0" i="0" u="none" strike="noStrike" kern="0" cap="none" spc="300" normalizeH="0" baseline="0">
                <a:ln>
                  <a:noFill/>
                </a:ln>
                <a:solidFill>
                  <a:prstClr val="white"/>
                </a:solidFill>
                <a:effectLst/>
                <a:uLnTx/>
                <a:uFillTx/>
                <a:latin typeface="Arial" panose="020B0604020202020204"/>
                <a:ea typeface="Century Gothic"/>
                <a:cs typeface="Century Gothic"/>
              </a:defRPr>
            </a:lvl1pPr>
          </a:lstStyle>
          <a:p>
            <a:endParaRPr lang="pt-BR" dirty="0"/>
          </a:p>
        </p:txBody>
      </p:sp>
      <p:sp>
        <p:nvSpPr>
          <p:cNvPr id="8" name="Freeform 6">
            <a:extLst>
              <a:ext uri="{FF2B5EF4-FFF2-40B4-BE49-F238E27FC236}">
                <a16:creationId xmlns:a16="http://schemas.microsoft.com/office/drawing/2014/main" id="{DFD2AE1A-77C0-9E39-F340-3C520573E969}"/>
              </a:ext>
            </a:extLst>
          </p:cNvPr>
          <p:cNvSpPr>
            <a:spLocks noEditPoints="1"/>
          </p:cNvSpPr>
          <p:nvPr/>
        </p:nvSpPr>
        <p:spPr bwMode="auto">
          <a:xfrm>
            <a:off x="512201" y="374364"/>
            <a:ext cx="1007582" cy="644020"/>
          </a:xfrm>
          <a:custGeom>
            <a:avLst/>
            <a:gdLst>
              <a:gd name="T0" fmla="*/ 1627 w 2331"/>
              <a:gd name="T1" fmla="*/ 1418 h 1489"/>
              <a:gd name="T2" fmla="*/ 1668 w 2331"/>
              <a:gd name="T3" fmla="*/ 1337 h 1489"/>
              <a:gd name="T4" fmla="*/ 1682 w 2331"/>
              <a:gd name="T5" fmla="*/ 1222 h 1489"/>
              <a:gd name="T6" fmla="*/ 1761 w 2331"/>
              <a:gd name="T7" fmla="*/ 1160 h 1489"/>
              <a:gd name="T8" fmla="*/ 1680 w 2331"/>
              <a:gd name="T9" fmla="*/ 1090 h 1489"/>
              <a:gd name="T10" fmla="*/ 1503 w 2331"/>
              <a:gd name="T11" fmla="*/ 1067 h 1489"/>
              <a:gd name="T12" fmla="*/ 1384 w 2331"/>
              <a:gd name="T13" fmla="*/ 1068 h 1489"/>
              <a:gd name="T14" fmla="*/ 1291 w 2331"/>
              <a:gd name="T15" fmla="*/ 974 h 1489"/>
              <a:gd name="T16" fmla="*/ 1199 w 2331"/>
              <a:gd name="T17" fmla="*/ 856 h 1489"/>
              <a:gd name="T18" fmla="*/ 1009 w 2331"/>
              <a:gd name="T19" fmla="*/ 735 h 1489"/>
              <a:gd name="T20" fmla="*/ 883 w 2331"/>
              <a:gd name="T21" fmla="*/ 691 h 1489"/>
              <a:gd name="T22" fmla="*/ 769 w 2331"/>
              <a:gd name="T23" fmla="*/ 652 h 1489"/>
              <a:gd name="T24" fmla="*/ 671 w 2331"/>
              <a:gd name="T25" fmla="*/ 617 h 1489"/>
              <a:gd name="T26" fmla="*/ 535 w 2331"/>
              <a:gd name="T27" fmla="*/ 602 h 1489"/>
              <a:gd name="T28" fmla="*/ 401 w 2331"/>
              <a:gd name="T29" fmla="*/ 582 h 1489"/>
              <a:gd name="T30" fmla="*/ 299 w 2331"/>
              <a:gd name="T31" fmla="*/ 540 h 1489"/>
              <a:gd name="T32" fmla="*/ 187 w 2331"/>
              <a:gd name="T33" fmla="*/ 539 h 1489"/>
              <a:gd name="T34" fmla="*/ 33 w 2331"/>
              <a:gd name="T35" fmla="*/ 602 h 1489"/>
              <a:gd name="T36" fmla="*/ 15 w 2331"/>
              <a:gd name="T37" fmla="*/ 358 h 1489"/>
              <a:gd name="T38" fmla="*/ 110 w 2331"/>
              <a:gd name="T39" fmla="*/ 210 h 1489"/>
              <a:gd name="T40" fmla="*/ 249 w 2331"/>
              <a:gd name="T41" fmla="*/ 214 h 1489"/>
              <a:gd name="T42" fmla="*/ 365 w 2331"/>
              <a:gd name="T43" fmla="*/ 224 h 1489"/>
              <a:gd name="T44" fmla="*/ 492 w 2331"/>
              <a:gd name="T45" fmla="*/ 237 h 1489"/>
              <a:gd name="T46" fmla="*/ 668 w 2331"/>
              <a:gd name="T47" fmla="*/ 253 h 1489"/>
              <a:gd name="T48" fmla="*/ 814 w 2331"/>
              <a:gd name="T49" fmla="*/ 300 h 1489"/>
              <a:gd name="T50" fmla="*/ 909 w 2331"/>
              <a:gd name="T51" fmla="*/ 284 h 1489"/>
              <a:gd name="T52" fmla="*/ 1023 w 2331"/>
              <a:gd name="T53" fmla="*/ 331 h 1489"/>
              <a:gd name="T54" fmla="*/ 1071 w 2331"/>
              <a:gd name="T55" fmla="*/ 211 h 1489"/>
              <a:gd name="T56" fmla="*/ 1228 w 2331"/>
              <a:gd name="T57" fmla="*/ 134 h 1489"/>
              <a:gd name="T58" fmla="*/ 1295 w 2331"/>
              <a:gd name="T59" fmla="*/ 125 h 1489"/>
              <a:gd name="T60" fmla="*/ 1393 w 2331"/>
              <a:gd name="T61" fmla="*/ 46 h 1489"/>
              <a:gd name="T62" fmla="*/ 1464 w 2331"/>
              <a:gd name="T63" fmla="*/ 67 h 1489"/>
              <a:gd name="T64" fmla="*/ 1554 w 2331"/>
              <a:gd name="T65" fmla="*/ 44 h 1489"/>
              <a:gd name="T66" fmla="*/ 1673 w 2331"/>
              <a:gd name="T67" fmla="*/ 43 h 1489"/>
              <a:gd name="T68" fmla="*/ 1778 w 2331"/>
              <a:gd name="T69" fmla="*/ 103 h 1489"/>
              <a:gd name="T70" fmla="*/ 1897 w 2331"/>
              <a:gd name="T71" fmla="*/ 66 h 1489"/>
              <a:gd name="T72" fmla="*/ 2133 w 2331"/>
              <a:gd name="T73" fmla="*/ 8 h 1489"/>
              <a:gd name="T74" fmla="*/ 2149 w 2331"/>
              <a:gd name="T75" fmla="*/ 99 h 1489"/>
              <a:gd name="T76" fmla="*/ 2200 w 2331"/>
              <a:gd name="T77" fmla="*/ 230 h 1489"/>
              <a:gd name="T78" fmla="*/ 2181 w 2331"/>
              <a:gd name="T79" fmla="*/ 331 h 1489"/>
              <a:gd name="T80" fmla="*/ 2210 w 2331"/>
              <a:gd name="T81" fmla="*/ 461 h 1489"/>
              <a:gd name="T82" fmla="*/ 2232 w 2331"/>
              <a:gd name="T83" fmla="*/ 601 h 1489"/>
              <a:gd name="T84" fmla="*/ 2218 w 2331"/>
              <a:gd name="T85" fmla="*/ 712 h 1489"/>
              <a:gd name="T86" fmla="*/ 2196 w 2331"/>
              <a:gd name="T87" fmla="*/ 883 h 1489"/>
              <a:gd name="T88" fmla="*/ 2150 w 2331"/>
              <a:gd name="T89" fmla="*/ 1076 h 1489"/>
              <a:gd name="T90" fmla="*/ 2023 w 2331"/>
              <a:gd name="T91" fmla="*/ 1211 h 1489"/>
              <a:gd name="T92" fmla="*/ 1905 w 2331"/>
              <a:gd name="T93" fmla="*/ 1299 h 1489"/>
              <a:gd name="T94" fmla="*/ 1792 w 2331"/>
              <a:gd name="T95" fmla="*/ 1426 h 1489"/>
              <a:gd name="T96" fmla="*/ 1674 w 2331"/>
              <a:gd name="T97" fmla="*/ 1425 h 1489"/>
              <a:gd name="T98" fmla="*/ 1794 w 2331"/>
              <a:gd name="T99" fmla="*/ 1442 h 1489"/>
              <a:gd name="T100" fmla="*/ 1667 w 2331"/>
              <a:gd name="T101" fmla="*/ 1300 h 1489"/>
              <a:gd name="T102" fmla="*/ 1610 w 2331"/>
              <a:gd name="T103" fmla="*/ 1097 h 1489"/>
              <a:gd name="T104" fmla="*/ 2261 w 2331"/>
              <a:gd name="T105" fmla="*/ 740 h 1489"/>
              <a:gd name="T106" fmla="*/ 2315 w 2331"/>
              <a:gd name="T107" fmla="*/ 614 h 1489"/>
              <a:gd name="T108" fmla="*/ 2282 w 2331"/>
              <a:gd name="T109" fmla="*/ 800 h 1489"/>
              <a:gd name="T110" fmla="*/ 904 w 2331"/>
              <a:gd name="T111" fmla="*/ 692 h 1489"/>
              <a:gd name="T112" fmla="*/ 689 w 2331"/>
              <a:gd name="T113" fmla="*/ 623 h 1489"/>
              <a:gd name="T114" fmla="*/ 340 w 2331"/>
              <a:gd name="T115" fmla="*/ 564 h 1489"/>
              <a:gd name="T116" fmla="*/ 2208 w 2331"/>
              <a:gd name="T117" fmla="*/ 370 h 1489"/>
              <a:gd name="T118" fmla="*/ 2180 w 2331"/>
              <a:gd name="T119" fmla="*/ 144 h 1489"/>
              <a:gd name="T120" fmla="*/ 2209 w 2331"/>
              <a:gd name="T121" fmla="*/ 178 h 1489"/>
              <a:gd name="T122" fmla="*/ 2162 w 2331"/>
              <a:gd name="T123" fmla="*/ 121 h 1489"/>
              <a:gd name="T124" fmla="*/ 2123 w 2331"/>
              <a:gd name="T125" fmla="*/ 8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1" h="1489">
                <a:moveTo>
                  <a:pt x="1387" y="27"/>
                </a:moveTo>
                <a:lnTo>
                  <a:pt x="1387" y="26"/>
                </a:lnTo>
                <a:lnTo>
                  <a:pt x="1387" y="25"/>
                </a:lnTo>
                <a:lnTo>
                  <a:pt x="1387" y="26"/>
                </a:lnTo>
                <a:lnTo>
                  <a:pt x="1387" y="27"/>
                </a:lnTo>
                <a:close/>
                <a:moveTo>
                  <a:pt x="1611" y="1489"/>
                </a:moveTo>
                <a:lnTo>
                  <a:pt x="1603" y="1484"/>
                </a:lnTo>
                <a:lnTo>
                  <a:pt x="1593" y="1478"/>
                </a:lnTo>
                <a:lnTo>
                  <a:pt x="1593" y="1477"/>
                </a:lnTo>
                <a:lnTo>
                  <a:pt x="1593" y="1476"/>
                </a:lnTo>
                <a:lnTo>
                  <a:pt x="1593" y="1475"/>
                </a:lnTo>
                <a:lnTo>
                  <a:pt x="1594" y="1474"/>
                </a:lnTo>
                <a:lnTo>
                  <a:pt x="1593" y="1473"/>
                </a:lnTo>
                <a:lnTo>
                  <a:pt x="1592" y="1472"/>
                </a:lnTo>
                <a:lnTo>
                  <a:pt x="1593" y="1470"/>
                </a:lnTo>
                <a:lnTo>
                  <a:pt x="1593" y="1468"/>
                </a:lnTo>
                <a:lnTo>
                  <a:pt x="1593" y="1464"/>
                </a:lnTo>
                <a:lnTo>
                  <a:pt x="1592" y="1461"/>
                </a:lnTo>
                <a:lnTo>
                  <a:pt x="1591" y="1461"/>
                </a:lnTo>
                <a:lnTo>
                  <a:pt x="1590" y="1461"/>
                </a:lnTo>
                <a:lnTo>
                  <a:pt x="1590" y="1460"/>
                </a:lnTo>
                <a:lnTo>
                  <a:pt x="1590" y="1459"/>
                </a:lnTo>
                <a:lnTo>
                  <a:pt x="1588" y="1459"/>
                </a:lnTo>
                <a:lnTo>
                  <a:pt x="1587" y="1457"/>
                </a:lnTo>
                <a:lnTo>
                  <a:pt x="1586" y="1455"/>
                </a:lnTo>
                <a:lnTo>
                  <a:pt x="1585" y="1454"/>
                </a:lnTo>
                <a:lnTo>
                  <a:pt x="1584" y="1453"/>
                </a:lnTo>
                <a:lnTo>
                  <a:pt x="1583" y="1453"/>
                </a:lnTo>
                <a:lnTo>
                  <a:pt x="1583" y="1451"/>
                </a:lnTo>
                <a:lnTo>
                  <a:pt x="1583" y="1448"/>
                </a:lnTo>
                <a:lnTo>
                  <a:pt x="1582" y="1448"/>
                </a:lnTo>
                <a:lnTo>
                  <a:pt x="1581" y="1448"/>
                </a:lnTo>
                <a:lnTo>
                  <a:pt x="1582" y="1447"/>
                </a:lnTo>
                <a:lnTo>
                  <a:pt x="1583" y="1446"/>
                </a:lnTo>
                <a:lnTo>
                  <a:pt x="1583" y="1443"/>
                </a:lnTo>
                <a:lnTo>
                  <a:pt x="1585" y="1440"/>
                </a:lnTo>
                <a:lnTo>
                  <a:pt x="1584" y="1438"/>
                </a:lnTo>
                <a:lnTo>
                  <a:pt x="1584" y="1437"/>
                </a:lnTo>
                <a:lnTo>
                  <a:pt x="1585" y="1437"/>
                </a:lnTo>
                <a:lnTo>
                  <a:pt x="1587" y="1437"/>
                </a:lnTo>
                <a:lnTo>
                  <a:pt x="1586" y="1438"/>
                </a:lnTo>
                <a:lnTo>
                  <a:pt x="1586" y="1439"/>
                </a:lnTo>
                <a:lnTo>
                  <a:pt x="1587" y="1439"/>
                </a:lnTo>
                <a:lnTo>
                  <a:pt x="1587" y="1440"/>
                </a:lnTo>
                <a:lnTo>
                  <a:pt x="1588" y="1438"/>
                </a:lnTo>
                <a:lnTo>
                  <a:pt x="1588" y="1437"/>
                </a:lnTo>
                <a:lnTo>
                  <a:pt x="1589" y="1437"/>
                </a:lnTo>
                <a:lnTo>
                  <a:pt x="1590" y="1437"/>
                </a:lnTo>
                <a:lnTo>
                  <a:pt x="1590" y="1438"/>
                </a:lnTo>
                <a:lnTo>
                  <a:pt x="1590" y="1439"/>
                </a:lnTo>
                <a:lnTo>
                  <a:pt x="1591" y="1438"/>
                </a:lnTo>
                <a:lnTo>
                  <a:pt x="1591" y="1437"/>
                </a:lnTo>
                <a:lnTo>
                  <a:pt x="1592" y="1438"/>
                </a:lnTo>
                <a:lnTo>
                  <a:pt x="1593" y="1440"/>
                </a:lnTo>
                <a:lnTo>
                  <a:pt x="1593" y="1439"/>
                </a:lnTo>
                <a:lnTo>
                  <a:pt x="1593" y="1438"/>
                </a:lnTo>
                <a:lnTo>
                  <a:pt x="1595" y="1439"/>
                </a:lnTo>
                <a:lnTo>
                  <a:pt x="1596" y="1439"/>
                </a:lnTo>
                <a:lnTo>
                  <a:pt x="1596" y="1438"/>
                </a:lnTo>
                <a:lnTo>
                  <a:pt x="1597" y="1437"/>
                </a:lnTo>
                <a:lnTo>
                  <a:pt x="1600" y="1437"/>
                </a:lnTo>
                <a:lnTo>
                  <a:pt x="1603" y="1436"/>
                </a:lnTo>
                <a:lnTo>
                  <a:pt x="1603" y="1434"/>
                </a:lnTo>
                <a:lnTo>
                  <a:pt x="1604" y="1431"/>
                </a:lnTo>
                <a:lnTo>
                  <a:pt x="1604" y="1432"/>
                </a:lnTo>
                <a:lnTo>
                  <a:pt x="1605" y="1432"/>
                </a:lnTo>
                <a:lnTo>
                  <a:pt x="1606" y="1430"/>
                </a:lnTo>
                <a:lnTo>
                  <a:pt x="1607" y="1429"/>
                </a:lnTo>
                <a:lnTo>
                  <a:pt x="1608" y="1429"/>
                </a:lnTo>
                <a:lnTo>
                  <a:pt x="1608" y="1429"/>
                </a:lnTo>
                <a:lnTo>
                  <a:pt x="1609" y="1430"/>
                </a:lnTo>
                <a:lnTo>
                  <a:pt x="1610" y="1431"/>
                </a:lnTo>
                <a:lnTo>
                  <a:pt x="1610" y="1430"/>
                </a:lnTo>
                <a:lnTo>
                  <a:pt x="1611" y="1429"/>
                </a:lnTo>
                <a:lnTo>
                  <a:pt x="1611" y="1430"/>
                </a:lnTo>
                <a:lnTo>
                  <a:pt x="1611" y="1431"/>
                </a:lnTo>
                <a:lnTo>
                  <a:pt x="1612" y="1429"/>
                </a:lnTo>
                <a:lnTo>
                  <a:pt x="1613" y="1427"/>
                </a:lnTo>
                <a:lnTo>
                  <a:pt x="1614" y="1428"/>
                </a:lnTo>
                <a:lnTo>
                  <a:pt x="1615" y="1428"/>
                </a:lnTo>
                <a:lnTo>
                  <a:pt x="1615" y="1427"/>
                </a:lnTo>
                <a:lnTo>
                  <a:pt x="1615" y="1426"/>
                </a:lnTo>
                <a:lnTo>
                  <a:pt x="1615" y="1425"/>
                </a:lnTo>
                <a:lnTo>
                  <a:pt x="1616" y="1425"/>
                </a:lnTo>
                <a:lnTo>
                  <a:pt x="1616" y="1426"/>
                </a:lnTo>
                <a:lnTo>
                  <a:pt x="1616" y="1427"/>
                </a:lnTo>
                <a:lnTo>
                  <a:pt x="1617" y="1427"/>
                </a:lnTo>
                <a:lnTo>
                  <a:pt x="1618" y="1427"/>
                </a:lnTo>
                <a:lnTo>
                  <a:pt x="1618" y="1426"/>
                </a:lnTo>
                <a:lnTo>
                  <a:pt x="1618" y="1425"/>
                </a:lnTo>
                <a:lnTo>
                  <a:pt x="1619" y="1425"/>
                </a:lnTo>
                <a:lnTo>
                  <a:pt x="1620" y="1425"/>
                </a:lnTo>
                <a:lnTo>
                  <a:pt x="1619" y="1423"/>
                </a:lnTo>
                <a:lnTo>
                  <a:pt x="1619" y="1420"/>
                </a:lnTo>
                <a:lnTo>
                  <a:pt x="1620" y="1420"/>
                </a:lnTo>
                <a:lnTo>
                  <a:pt x="1621" y="1420"/>
                </a:lnTo>
                <a:lnTo>
                  <a:pt x="1621" y="1422"/>
                </a:lnTo>
                <a:lnTo>
                  <a:pt x="1621" y="1423"/>
                </a:lnTo>
                <a:lnTo>
                  <a:pt x="1622" y="1423"/>
                </a:lnTo>
                <a:lnTo>
                  <a:pt x="1623" y="1422"/>
                </a:lnTo>
                <a:lnTo>
                  <a:pt x="1622" y="1420"/>
                </a:lnTo>
                <a:lnTo>
                  <a:pt x="1622" y="1419"/>
                </a:lnTo>
                <a:lnTo>
                  <a:pt x="1623" y="1417"/>
                </a:lnTo>
                <a:lnTo>
                  <a:pt x="1624" y="1416"/>
                </a:lnTo>
                <a:lnTo>
                  <a:pt x="1625" y="1417"/>
                </a:lnTo>
                <a:lnTo>
                  <a:pt x="1625" y="1418"/>
                </a:lnTo>
                <a:lnTo>
                  <a:pt x="1626" y="1418"/>
                </a:lnTo>
                <a:lnTo>
                  <a:pt x="1626" y="1418"/>
                </a:lnTo>
                <a:lnTo>
                  <a:pt x="1626" y="1417"/>
                </a:lnTo>
                <a:lnTo>
                  <a:pt x="1626" y="1417"/>
                </a:lnTo>
                <a:lnTo>
                  <a:pt x="1627" y="1417"/>
                </a:lnTo>
                <a:lnTo>
                  <a:pt x="1627" y="1418"/>
                </a:lnTo>
                <a:lnTo>
                  <a:pt x="1628" y="1418"/>
                </a:lnTo>
                <a:lnTo>
                  <a:pt x="1629" y="1418"/>
                </a:lnTo>
                <a:lnTo>
                  <a:pt x="1628" y="1417"/>
                </a:lnTo>
                <a:lnTo>
                  <a:pt x="1628" y="1415"/>
                </a:lnTo>
                <a:lnTo>
                  <a:pt x="1629" y="1416"/>
                </a:lnTo>
                <a:lnTo>
                  <a:pt x="1630" y="1417"/>
                </a:lnTo>
                <a:lnTo>
                  <a:pt x="1630" y="1417"/>
                </a:lnTo>
                <a:lnTo>
                  <a:pt x="1631" y="1416"/>
                </a:lnTo>
                <a:lnTo>
                  <a:pt x="1631" y="1416"/>
                </a:lnTo>
                <a:lnTo>
                  <a:pt x="1631" y="1415"/>
                </a:lnTo>
                <a:lnTo>
                  <a:pt x="1632" y="1415"/>
                </a:lnTo>
                <a:lnTo>
                  <a:pt x="1633" y="1415"/>
                </a:lnTo>
                <a:lnTo>
                  <a:pt x="1634" y="1414"/>
                </a:lnTo>
                <a:lnTo>
                  <a:pt x="1634" y="1414"/>
                </a:lnTo>
                <a:lnTo>
                  <a:pt x="1636" y="1413"/>
                </a:lnTo>
                <a:lnTo>
                  <a:pt x="1639" y="1413"/>
                </a:lnTo>
                <a:lnTo>
                  <a:pt x="1642" y="1414"/>
                </a:lnTo>
                <a:lnTo>
                  <a:pt x="1645" y="1413"/>
                </a:lnTo>
                <a:lnTo>
                  <a:pt x="1645" y="1412"/>
                </a:lnTo>
                <a:lnTo>
                  <a:pt x="1645" y="1411"/>
                </a:lnTo>
                <a:lnTo>
                  <a:pt x="1646" y="1411"/>
                </a:lnTo>
                <a:lnTo>
                  <a:pt x="1649" y="1412"/>
                </a:lnTo>
                <a:lnTo>
                  <a:pt x="1649" y="1411"/>
                </a:lnTo>
                <a:lnTo>
                  <a:pt x="1649" y="1410"/>
                </a:lnTo>
                <a:lnTo>
                  <a:pt x="1650" y="1409"/>
                </a:lnTo>
                <a:lnTo>
                  <a:pt x="1650" y="1407"/>
                </a:lnTo>
                <a:lnTo>
                  <a:pt x="1652" y="1408"/>
                </a:lnTo>
                <a:lnTo>
                  <a:pt x="1653" y="1409"/>
                </a:lnTo>
                <a:lnTo>
                  <a:pt x="1654" y="1410"/>
                </a:lnTo>
                <a:lnTo>
                  <a:pt x="1654" y="1413"/>
                </a:lnTo>
                <a:lnTo>
                  <a:pt x="1654" y="1413"/>
                </a:lnTo>
                <a:lnTo>
                  <a:pt x="1655" y="1413"/>
                </a:lnTo>
                <a:lnTo>
                  <a:pt x="1656" y="1411"/>
                </a:lnTo>
                <a:lnTo>
                  <a:pt x="1657" y="1409"/>
                </a:lnTo>
                <a:lnTo>
                  <a:pt x="1659" y="1409"/>
                </a:lnTo>
                <a:lnTo>
                  <a:pt x="1661" y="1408"/>
                </a:lnTo>
                <a:lnTo>
                  <a:pt x="1660" y="1406"/>
                </a:lnTo>
                <a:lnTo>
                  <a:pt x="1660" y="1403"/>
                </a:lnTo>
                <a:lnTo>
                  <a:pt x="1661" y="1403"/>
                </a:lnTo>
                <a:lnTo>
                  <a:pt x="1662" y="1403"/>
                </a:lnTo>
                <a:lnTo>
                  <a:pt x="1662" y="1398"/>
                </a:lnTo>
                <a:lnTo>
                  <a:pt x="1662" y="1392"/>
                </a:lnTo>
                <a:lnTo>
                  <a:pt x="1660" y="1392"/>
                </a:lnTo>
                <a:lnTo>
                  <a:pt x="1659" y="1392"/>
                </a:lnTo>
                <a:lnTo>
                  <a:pt x="1658" y="1390"/>
                </a:lnTo>
                <a:lnTo>
                  <a:pt x="1658" y="1389"/>
                </a:lnTo>
                <a:lnTo>
                  <a:pt x="1658" y="1389"/>
                </a:lnTo>
                <a:lnTo>
                  <a:pt x="1657" y="1389"/>
                </a:lnTo>
                <a:lnTo>
                  <a:pt x="1657" y="1388"/>
                </a:lnTo>
                <a:lnTo>
                  <a:pt x="1657" y="1388"/>
                </a:lnTo>
                <a:lnTo>
                  <a:pt x="1656" y="1387"/>
                </a:lnTo>
                <a:lnTo>
                  <a:pt x="1656" y="1387"/>
                </a:lnTo>
                <a:lnTo>
                  <a:pt x="1656" y="1383"/>
                </a:lnTo>
                <a:lnTo>
                  <a:pt x="1656" y="1381"/>
                </a:lnTo>
                <a:lnTo>
                  <a:pt x="1655" y="1381"/>
                </a:lnTo>
                <a:lnTo>
                  <a:pt x="1654" y="1381"/>
                </a:lnTo>
                <a:lnTo>
                  <a:pt x="1654" y="1380"/>
                </a:lnTo>
                <a:lnTo>
                  <a:pt x="1654" y="1379"/>
                </a:lnTo>
                <a:lnTo>
                  <a:pt x="1655" y="1379"/>
                </a:lnTo>
                <a:lnTo>
                  <a:pt x="1657" y="1378"/>
                </a:lnTo>
                <a:lnTo>
                  <a:pt x="1656" y="1374"/>
                </a:lnTo>
                <a:lnTo>
                  <a:pt x="1657" y="1370"/>
                </a:lnTo>
                <a:lnTo>
                  <a:pt x="1657" y="1372"/>
                </a:lnTo>
                <a:lnTo>
                  <a:pt x="1657" y="1375"/>
                </a:lnTo>
                <a:lnTo>
                  <a:pt x="1658" y="1374"/>
                </a:lnTo>
                <a:lnTo>
                  <a:pt x="1659" y="1374"/>
                </a:lnTo>
                <a:lnTo>
                  <a:pt x="1659" y="1373"/>
                </a:lnTo>
                <a:lnTo>
                  <a:pt x="1659" y="1373"/>
                </a:lnTo>
                <a:lnTo>
                  <a:pt x="1661" y="1371"/>
                </a:lnTo>
                <a:lnTo>
                  <a:pt x="1662" y="1370"/>
                </a:lnTo>
                <a:lnTo>
                  <a:pt x="1662" y="1371"/>
                </a:lnTo>
                <a:lnTo>
                  <a:pt x="1663" y="1372"/>
                </a:lnTo>
                <a:lnTo>
                  <a:pt x="1663" y="1370"/>
                </a:lnTo>
                <a:lnTo>
                  <a:pt x="1663" y="1368"/>
                </a:lnTo>
                <a:lnTo>
                  <a:pt x="1664" y="1368"/>
                </a:lnTo>
                <a:lnTo>
                  <a:pt x="1665" y="1368"/>
                </a:lnTo>
                <a:lnTo>
                  <a:pt x="1665" y="1366"/>
                </a:lnTo>
                <a:lnTo>
                  <a:pt x="1666" y="1363"/>
                </a:lnTo>
                <a:lnTo>
                  <a:pt x="1668" y="1362"/>
                </a:lnTo>
                <a:lnTo>
                  <a:pt x="1670" y="1362"/>
                </a:lnTo>
                <a:lnTo>
                  <a:pt x="1670" y="1361"/>
                </a:lnTo>
                <a:lnTo>
                  <a:pt x="1670" y="1360"/>
                </a:lnTo>
                <a:lnTo>
                  <a:pt x="1672" y="1360"/>
                </a:lnTo>
                <a:lnTo>
                  <a:pt x="1676" y="1360"/>
                </a:lnTo>
                <a:lnTo>
                  <a:pt x="1676" y="1359"/>
                </a:lnTo>
                <a:lnTo>
                  <a:pt x="1676" y="1359"/>
                </a:lnTo>
                <a:lnTo>
                  <a:pt x="1676" y="1359"/>
                </a:lnTo>
                <a:lnTo>
                  <a:pt x="1677" y="1359"/>
                </a:lnTo>
                <a:lnTo>
                  <a:pt x="1677" y="1358"/>
                </a:lnTo>
                <a:lnTo>
                  <a:pt x="1677" y="1357"/>
                </a:lnTo>
                <a:lnTo>
                  <a:pt x="1676" y="1357"/>
                </a:lnTo>
                <a:lnTo>
                  <a:pt x="1674" y="1357"/>
                </a:lnTo>
                <a:lnTo>
                  <a:pt x="1674" y="1356"/>
                </a:lnTo>
                <a:lnTo>
                  <a:pt x="1674" y="1356"/>
                </a:lnTo>
                <a:lnTo>
                  <a:pt x="1676" y="1356"/>
                </a:lnTo>
                <a:lnTo>
                  <a:pt x="1677" y="1356"/>
                </a:lnTo>
                <a:lnTo>
                  <a:pt x="1678" y="1353"/>
                </a:lnTo>
                <a:lnTo>
                  <a:pt x="1678" y="1350"/>
                </a:lnTo>
                <a:lnTo>
                  <a:pt x="1677" y="1348"/>
                </a:lnTo>
                <a:lnTo>
                  <a:pt x="1677" y="1347"/>
                </a:lnTo>
                <a:lnTo>
                  <a:pt x="1677" y="1346"/>
                </a:lnTo>
                <a:lnTo>
                  <a:pt x="1676" y="1344"/>
                </a:lnTo>
                <a:lnTo>
                  <a:pt x="1674" y="1343"/>
                </a:lnTo>
                <a:lnTo>
                  <a:pt x="1673" y="1343"/>
                </a:lnTo>
                <a:lnTo>
                  <a:pt x="1673" y="1341"/>
                </a:lnTo>
                <a:lnTo>
                  <a:pt x="1672" y="1340"/>
                </a:lnTo>
                <a:lnTo>
                  <a:pt x="1671" y="1338"/>
                </a:lnTo>
                <a:lnTo>
                  <a:pt x="1670" y="1337"/>
                </a:lnTo>
                <a:lnTo>
                  <a:pt x="1669" y="1338"/>
                </a:lnTo>
                <a:lnTo>
                  <a:pt x="1668" y="1339"/>
                </a:lnTo>
                <a:lnTo>
                  <a:pt x="1668" y="1338"/>
                </a:lnTo>
                <a:lnTo>
                  <a:pt x="1668" y="1337"/>
                </a:lnTo>
                <a:lnTo>
                  <a:pt x="1665" y="1337"/>
                </a:lnTo>
                <a:lnTo>
                  <a:pt x="1663" y="1337"/>
                </a:lnTo>
                <a:lnTo>
                  <a:pt x="1662" y="1336"/>
                </a:lnTo>
                <a:lnTo>
                  <a:pt x="1662" y="1335"/>
                </a:lnTo>
                <a:lnTo>
                  <a:pt x="1660" y="1334"/>
                </a:lnTo>
                <a:lnTo>
                  <a:pt x="1658" y="1331"/>
                </a:lnTo>
                <a:lnTo>
                  <a:pt x="1657" y="1331"/>
                </a:lnTo>
                <a:lnTo>
                  <a:pt x="1655" y="1331"/>
                </a:lnTo>
                <a:lnTo>
                  <a:pt x="1654" y="1329"/>
                </a:lnTo>
                <a:lnTo>
                  <a:pt x="1654" y="1326"/>
                </a:lnTo>
                <a:lnTo>
                  <a:pt x="1654" y="1325"/>
                </a:lnTo>
                <a:lnTo>
                  <a:pt x="1654" y="1324"/>
                </a:lnTo>
                <a:lnTo>
                  <a:pt x="1654" y="1324"/>
                </a:lnTo>
                <a:lnTo>
                  <a:pt x="1656" y="1323"/>
                </a:lnTo>
                <a:lnTo>
                  <a:pt x="1656" y="1324"/>
                </a:lnTo>
                <a:lnTo>
                  <a:pt x="1656" y="1324"/>
                </a:lnTo>
                <a:lnTo>
                  <a:pt x="1657" y="1324"/>
                </a:lnTo>
                <a:lnTo>
                  <a:pt x="1658" y="1324"/>
                </a:lnTo>
                <a:lnTo>
                  <a:pt x="1659" y="1321"/>
                </a:lnTo>
                <a:lnTo>
                  <a:pt x="1661" y="1317"/>
                </a:lnTo>
                <a:lnTo>
                  <a:pt x="1662" y="1313"/>
                </a:lnTo>
                <a:lnTo>
                  <a:pt x="1661" y="1308"/>
                </a:lnTo>
                <a:lnTo>
                  <a:pt x="1662" y="1308"/>
                </a:lnTo>
                <a:lnTo>
                  <a:pt x="1664" y="1307"/>
                </a:lnTo>
                <a:lnTo>
                  <a:pt x="1664" y="1306"/>
                </a:lnTo>
                <a:lnTo>
                  <a:pt x="1663" y="1305"/>
                </a:lnTo>
                <a:lnTo>
                  <a:pt x="1665" y="1305"/>
                </a:lnTo>
                <a:lnTo>
                  <a:pt x="1666" y="1305"/>
                </a:lnTo>
                <a:lnTo>
                  <a:pt x="1666" y="1303"/>
                </a:lnTo>
                <a:lnTo>
                  <a:pt x="1667" y="1301"/>
                </a:lnTo>
                <a:lnTo>
                  <a:pt x="1668" y="1301"/>
                </a:lnTo>
                <a:lnTo>
                  <a:pt x="1669" y="1301"/>
                </a:lnTo>
                <a:lnTo>
                  <a:pt x="1669" y="1298"/>
                </a:lnTo>
                <a:lnTo>
                  <a:pt x="1670" y="1296"/>
                </a:lnTo>
                <a:lnTo>
                  <a:pt x="1669" y="1296"/>
                </a:lnTo>
                <a:lnTo>
                  <a:pt x="1668" y="1296"/>
                </a:lnTo>
                <a:lnTo>
                  <a:pt x="1667" y="1293"/>
                </a:lnTo>
                <a:lnTo>
                  <a:pt x="1668" y="1291"/>
                </a:lnTo>
                <a:lnTo>
                  <a:pt x="1664" y="1286"/>
                </a:lnTo>
                <a:lnTo>
                  <a:pt x="1660" y="1281"/>
                </a:lnTo>
                <a:lnTo>
                  <a:pt x="1658" y="1274"/>
                </a:lnTo>
                <a:lnTo>
                  <a:pt x="1656" y="1270"/>
                </a:lnTo>
                <a:lnTo>
                  <a:pt x="1657" y="1269"/>
                </a:lnTo>
                <a:lnTo>
                  <a:pt x="1659" y="1269"/>
                </a:lnTo>
                <a:lnTo>
                  <a:pt x="1658" y="1267"/>
                </a:lnTo>
                <a:lnTo>
                  <a:pt x="1658" y="1266"/>
                </a:lnTo>
                <a:lnTo>
                  <a:pt x="1659" y="1267"/>
                </a:lnTo>
                <a:lnTo>
                  <a:pt x="1661" y="1267"/>
                </a:lnTo>
                <a:lnTo>
                  <a:pt x="1661" y="1266"/>
                </a:lnTo>
                <a:lnTo>
                  <a:pt x="1661" y="1265"/>
                </a:lnTo>
                <a:lnTo>
                  <a:pt x="1661" y="1265"/>
                </a:lnTo>
                <a:lnTo>
                  <a:pt x="1662" y="1265"/>
                </a:lnTo>
                <a:lnTo>
                  <a:pt x="1664" y="1264"/>
                </a:lnTo>
                <a:lnTo>
                  <a:pt x="1664" y="1263"/>
                </a:lnTo>
                <a:lnTo>
                  <a:pt x="1665" y="1263"/>
                </a:lnTo>
                <a:lnTo>
                  <a:pt x="1666" y="1263"/>
                </a:lnTo>
                <a:lnTo>
                  <a:pt x="1666" y="1263"/>
                </a:lnTo>
                <a:lnTo>
                  <a:pt x="1666" y="1264"/>
                </a:lnTo>
                <a:lnTo>
                  <a:pt x="1668" y="1265"/>
                </a:lnTo>
                <a:lnTo>
                  <a:pt x="1670" y="1265"/>
                </a:lnTo>
                <a:lnTo>
                  <a:pt x="1668" y="1263"/>
                </a:lnTo>
                <a:lnTo>
                  <a:pt x="1667" y="1262"/>
                </a:lnTo>
                <a:lnTo>
                  <a:pt x="1669" y="1263"/>
                </a:lnTo>
                <a:lnTo>
                  <a:pt x="1671" y="1264"/>
                </a:lnTo>
                <a:lnTo>
                  <a:pt x="1671" y="1262"/>
                </a:lnTo>
                <a:lnTo>
                  <a:pt x="1671" y="1261"/>
                </a:lnTo>
                <a:lnTo>
                  <a:pt x="1672" y="1262"/>
                </a:lnTo>
                <a:lnTo>
                  <a:pt x="1673" y="1264"/>
                </a:lnTo>
                <a:lnTo>
                  <a:pt x="1676" y="1262"/>
                </a:lnTo>
                <a:lnTo>
                  <a:pt x="1677" y="1260"/>
                </a:lnTo>
                <a:lnTo>
                  <a:pt x="1676" y="1260"/>
                </a:lnTo>
                <a:lnTo>
                  <a:pt x="1677" y="1259"/>
                </a:lnTo>
                <a:lnTo>
                  <a:pt x="1677" y="1260"/>
                </a:lnTo>
                <a:lnTo>
                  <a:pt x="1678" y="1261"/>
                </a:lnTo>
                <a:lnTo>
                  <a:pt x="1678" y="1261"/>
                </a:lnTo>
                <a:lnTo>
                  <a:pt x="1679" y="1261"/>
                </a:lnTo>
                <a:lnTo>
                  <a:pt x="1679" y="1260"/>
                </a:lnTo>
                <a:lnTo>
                  <a:pt x="1679" y="1259"/>
                </a:lnTo>
                <a:lnTo>
                  <a:pt x="1681" y="1260"/>
                </a:lnTo>
                <a:lnTo>
                  <a:pt x="1682" y="1260"/>
                </a:lnTo>
                <a:lnTo>
                  <a:pt x="1682" y="1259"/>
                </a:lnTo>
                <a:lnTo>
                  <a:pt x="1683" y="1258"/>
                </a:lnTo>
                <a:lnTo>
                  <a:pt x="1684" y="1258"/>
                </a:lnTo>
                <a:lnTo>
                  <a:pt x="1685" y="1258"/>
                </a:lnTo>
                <a:lnTo>
                  <a:pt x="1684" y="1255"/>
                </a:lnTo>
                <a:lnTo>
                  <a:pt x="1684" y="1253"/>
                </a:lnTo>
                <a:lnTo>
                  <a:pt x="1683" y="1253"/>
                </a:lnTo>
                <a:lnTo>
                  <a:pt x="1683" y="1253"/>
                </a:lnTo>
                <a:lnTo>
                  <a:pt x="1683" y="1251"/>
                </a:lnTo>
                <a:lnTo>
                  <a:pt x="1683" y="1249"/>
                </a:lnTo>
                <a:lnTo>
                  <a:pt x="1683" y="1250"/>
                </a:lnTo>
                <a:lnTo>
                  <a:pt x="1682" y="1252"/>
                </a:lnTo>
                <a:lnTo>
                  <a:pt x="1680" y="1250"/>
                </a:lnTo>
                <a:lnTo>
                  <a:pt x="1678" y="1249"/>
                </a:lnTo>
                <a:lnTo>
                  <a:pt x="1672" y="1245"/>
                </a:lnTo>
                <a:lnTo>
                  <a:pt x="1667" y="1243"/>
                </a:lnTo>
                <a:lnTo>
                  <a:pt x="1664" y="1238"/>
                </a:lnTo>
                <a:lnTo>
                  <a:pt x="1663" y="1234"/>
                </a:lnTo>
                <a:lnTo>
                  <a:pt x="1662" y="1233"/>
                </a:lnTo>
                <a:lnTo>
                  <a:pt x="1662" y="1233"/>
                </a:lnTo>
                <a:lnTo>
                  <a:pt x="1662" y="1233"/>
                </a:lnTo>
                <a:lnTo>
                  <a:pt x="1663" y="1233"/>
                </a:lnTo>
                <a:lnTo>
                  <a:pt x="1662" y="1231"/>
                </a:lnTo>
                <a:lnTo>
                  <a:pt x="1662" y="1228"/>
                </a:lnTo>
                <a:lnTo>
                  <a:pt x="1665" y="1227"/>
                </a:lnTo>
                <a:lnTo>
                  <a:pt x="1668" y="1224"/>
                </a:lnTo>
                <a:lnTo>
                  <a:pt x="1668" y="1223"/>
                </a:lnTo>
                <a:lnTo>
                  <a:pt x="1668" y="1223"/>
                </a:lnTo>
                <a:lnTo>
                  <a:pt x="1670" y="1223"/>
                </a:lnTo>
                <a:lnTo>
                  <a:pt x="1672" y="1223"/>
                </a:lnTo>
                <a:lnTo>
                  <a:pt x="1677" y="1222"/>
                </a:lnTo>
                <a:lnTo>
                  <a:pt x="1682" y="1222"/>
                </a:lnTo>
                <a:lnTo>
                  <a:pt x="1682" y="1222"/>
                </a:lnTo>
                <a:lnTo>
                  <a:pt x="1683" y="1223"/>
                </a:lnTo>
                <a:lnTo>
                  <a:pt x="1684" y="1222"/>
                </a:lnTo>
                <a:lnTo>
                  <a:pt x="1684" y="1222"/>
                </a:lnTo>
                <a:lnTo>
                  <a:pt x="1685" y="1223"/>
                </a:lnTo>
                <a:lnTo>
                  <a:pt x="1685" y="1224"/>
                </a:lnTo>
                <a:lnTo>
                  <a:pt x="1687" y="1223"/>
                </a:lnTo>
                <a:lnTo>
                  <a:pt x="1688" y="1223"/>
                </a:lnTo>
                <a:lnTo>
                  <a:pt x="1688" y="1223"/>
                </a:lnTo>
                <a:lnTo>
                  <a:pt x="1688" y="1224"/>
                </a:lnTo>
                <a:lnTo>
                  <a:pt x="1688" y="1223"/>
                </a:lnTo>
                <a:lnTo>
                  <a:pt x="1689" y="1222"/>
                </a:lnTo>
                <a:lnTo>
                  <a:pt x="1689" y="1222"/>
                </a:lnTo>
                <a:lnTo>
                  <a:pt x="1690" y="1222"/>
                </a:lnTo>
                <a:lnTo>
                  <a:pt x="1690" y="1222"/>
                </a:lnTo>
                <a:lnTo>
                  <a:pt x="1690" y="1223"/>
                </a:lnTo>
                <a:lnTo>
                  <a:pt x="1691" y="1221"/>
                </a:lnTo>
                <a:lnTo>
                  <a:pt x="1692" y="1220"/>
                </a:lnTo>
                <a:lnTo>
                  <a:pt x="1694" y="1220"/>
                </a:lnTo>
                <a:lnTo>
                  <a:pt x="1695" y="1220"/>
                </a:lnTo>
                <a:lnTo>
                  <a:pt x="1696" y="1217"/>
                </a:lnTo>
                <a:lnTo>
                  <a:pt x="1696" y="1213"/>
                </a:lnTo>
                <a:lnTo>
                  <a:pt x="1696" y="1213"/>
                </a:lnTo>
                <a:lnTo>
                  <a:pt x="1697" y="1213"/>
                </a:lnTo>
                <a:lnTo>
                  <a:pt x="1697" y="1212"/>
                </a:lnTo>
                <a:lnTo>
                  <a:pt x="1697" y="1211"/>
                </a:lnTo>
                <a:lnTo>
                  <a:pt x="1698" y="1208"/>
                </a:lnTo>
                <a:lnTo>
                  <a:pt x="1699" y="1204"/>
                </a:lnTo>
                <a:lnTo>
                  <a:pt x="1699" y="1204"/>
                </a:lnTo>
                <a:lnTo>
                  <a:pt x="1700" y="1204"/>
                </a:lnTo>
                <a:lnTo>
                  <a:pt x="1700" y="1205"/>
                </a:lnTo>
                <a:lnTo>
                  <a:pt x="1701" y="1205"/>
                </a:lnTo>
                <a:lnTo>
                  <a:pt x="1702" y="1200"/>
                </a:lnTo>
                <a:lnTo>
                  <a:pt x="1705" y="1197"/>
                </a:lnTo>
                <a:lnTo>
                  <a:pt x="1705" y="1196"/>
                </a:lnTo>
                <a:lnTo>
                  <a:pt x="1706" y="1194"/>
                </a:lnTo>
                <a:lnTo>
                  <a:pt x="1706" y="1195"/>
                </a:lnTo>
                <a:lnTo>
                  <a:pt x="1707" y="1196"/>
                </a:lnTo>
                <a:lnTo>
                  <a:pt x="1709" y="1194"/>
                </a:lnTo>
                <a:lnTo>
                  <a:pt x="1712" y="1192"/>
                </a:lnTo>
                <a:lnTo>
                  <a:pt x="1712" y="1193"/>
                </a:lnTo>
                <a:lnTo>
                  <a:pt x="1714" y="1194"/>
                </a:lnTo>
                <a:lnTo>
                  <a:pt x="1715" y="1193"/>
                </a:lnTo>
                <a:lnTo>
                  <a:pt x="1717" y="1191"/>
                </a:lnTo>
                <a:lnTo>
                  <a:pt x="1719" y="1191"/>
                </a:lnTo>
                <a:lnTo>
                  <a:pt x="1720" y="1190"/>
                </a:lnTo>
                <a:lnTo>
                  <a:pt x="1721" y="1189"/>
                </a:lnTo>
                <a:lnTo>
                  <a:pt x="1721" y="1188"/>
                </a:lnTo>
                <a:lnTo>
                  <a:pt x="1723" y="1188"/>
                </a:lnTo>
                <a:lnTo>
                  <a:pt x="1726" y="1188"/>
                </a:lnTo>
                <a:lnTo>
                  <a:pt x="1726" y="1187"/>
                </a:lnTo>
                <a:lnTo>
                  <a:pt x="1726" y="1186"/>
                </a:lnTo>
                <a:lnTo>
                  <a:pt x="1727" y="1186"/>
                </a:lnTo>
                <a:lnTo>
                  <a:pt x="1728" y="1186"/>
                </a:lnTo>
                <a:lnTo>
                  <a:pt x="1728" y="1187"/>
                </a:lnTo>
                <a:lnTo>
                  <a:pt x="1728" y="1187"/>
                </a:lnTo>
                <a:lnTo>
                  <a:pt x="1728" y="1187"/>
                </a:lnTo>
                <a:lnTo>
                  <a:pt x="1729" y="1188"/>
                </a:lnTo>
                <a:lnTo>
                  <a:pt x="1731" y="1185"/>
                </a:lnTo>
                <a:lnTo>
                  <a:pt x="1732" y="1183"/>
                </a:lnTo>
                <a:lnTo>
                  <a:pt x="1732" y="1182"/>
                </a:lnTo>
                <a:lnTo>
                  <a:pt x="1733" y="1182"/>
                </a:lnTo>
                <a:lnTo>
                  <a:pt x="1733" y="1180"/>
                </a:lnTo>
                <a:lnTo>
                  <a:pt x="1733" y="1178"/>
                </a:lnTo>
                <a:lnTo>
                  <a:pt x="1732" y="1178"/>
                </a:lnTo>
                <a:lnTo>
                  <a:pt x="1731" y="1178"/>
                </a:lnTo>
                <a:lnTo>
                  <a:pt x="1730" y="1176"/>
                </a:lnTo>
                <a:lnTo>
                  <a:pt x="1729" y="1175"/>
                </a:lnTo>
                <a:lnTo>
                  <a:pt x="1728" y="1173"/>
                </a:lnTo>
                <a:lnTo>
                  <a:pt x="1726" y="1172"/>
                </a:lnTo>
                <a:lnTo>
                  <a:pt x="1725" y="1170"/>
                </a:lnTo>
                <a:lnTo>
                  <a:pt x="1724" y="1168"/>
                </a:lnTo>
                <a:lnTo>
                  <a:pt x="1724" y="1169"/>
                </a:lnTo>
                <a:lnTo>
                  <a:pt x="1723" y="1170"/>
                </a:lnTo>
                <a:lnTo>
                  <a:pt x="1720" y="1168"/>
                </a:lnTo>
                <a:lnTo>
                  <a:pt x="1718" y="1166"/>
                </a:lnTo>
                <a:lnTo>
                  <a:pt x="1717" y="1165"/>
                </a:lnTo>
                <a:lnTo>
                  <a:pt x="1717" y="1163"/>
                </a:lnTo>
                <a:lnTo>
                  <a:pt x="1718" y="1162"/>
                </a:lnTo>
                <a:lnTo>
                  <a:pt x="1718" y="1162"/>
                </a:lnTo>
                <a:lnTo>
                  <a:pt x="1717" y="1161"/>
                </a:lnTo>
                <a:lnTo>
                  <a:pt x="1716" y="1161"/>
                </a:lnTo>
                <a:lnTo>
                  <a:pt x="1717" y="1160"/>
                </a:lnTo>
                <a:lnTo>
                  <a:pt x="1718" y="1160"/>
                </a:lnTo>
                <a:lnTo>
                  <a:pt x="1719" y="1160"/>
                </a:lnTo>
                <a:lnTo>
                  <a:pt x="1719" y="1161"/>
                </a:lnTo>
                <a:lnTo>
                  <a:pt x="1719" y="1158"/>
                </a:lnTo>
                <a:lnTo>
                  <a:pt x="1720" y="1156"/>
                </a:lnTo>
                <a:lnTo>
                  <a:pt x="1720" y="1156"/>
                </a:lnTo>
                <a:lnTo>
                  <a:pt x="1721" y="1157"/>
                </a:lnTo>
                <a:lnTo>
                  <a:pt x="1722" y="1156"/>
                </a:lnTo>
                <a:lnTo>
                  <a:pt x="1722" y="1155"/>
                </a:lnTo>
                <a:lnTo>
                  <a:pt x="1724" y="1156"/>
                </a:lnTo>
                <a:lnTo>
                  <a:pt x="1727" y="1157"/>
                </a:lnTo>
                <a:lnTo>
                  <a:pt x="1727" y="1158"/>
                </a:lnTo>
                <a:lnTo>
                  <a:pt x="1727" y="1158"/>
                </a:lnTo>
                <a:lnTo>
                  <a:pt x="1730" y="1158"/>
                </a:lnTo>
                <a:lnTo>
                  <a:pt x="1734" y="1158"/>
                </a:lnTo>
                <a:lnTo>
                  <a:pt x="1737" y="1158"/>
                </a:lnTo>
                <a:lnTo>
                  <a:pt x="1740" y="1160"/>
                </a:lnTo>
                <a:lnTo>
                  <a:pt x="1743" y="1159"/>
                </a:lnTo>
                <a:lnTo>
                  <a:pt x="1745" y="1159"/>
                </a:lnTo>
                <a:lnTo>
                  <a:pt x="1748" y="1160"/>
                </a:lnTo>
                <a:lnTo>
                  <a:pt x="1752" y="1161"/>
                </a:lnTo>
                <a:lnTo>
                  <a:pt x="1752" y="1160"/>
                </a:lnTo>
                <a:lnTo>
                  <a:pt x="1753" y="1159"/>
                </a:lnTo>
                <a:lnTo>
                  <a:pt x="1753" y="1160"/>
                </a:lnTo>
                <a:lnTo>
                  <a:pt x="1754" y="1161"/>
                </a:lnTo>
                <a:lnTo>
                  <a:pt x="1756" y="1160"/>
                </a:lnTo>
                <a:lnTo>
                  <a:pt x="1760" y="1159"/>
                </a:lnTo>
                <a:lnTo>
                  <a:pt x="1760" y="1159"/>
                </a:lnTo>
                <a:lnTo>
                  <a:pt x="1761" y="1160"/>
                </a:lnTo>
                <a:lnTo>
                  <a:pt x="1761" y="1159"/>
                </a:lnTo>
                <a:lnTo>
                  <a:pt x="1761" y="1158"/>
                </a:lnTo>
                <a:lnTo>
                  <a:pt x="1762" y="1158"/>
                </a:lnTo>
                <a:lnTo>
                  <a:pt x="1763" y="1158"/>
                </a:lnTo>
                <a:lnTo>
                  <a:pt x="1763" y="1157"/>
                </a:lnTo>
                <a:lnTo>
                  <a:pt x="1763" y="1156"/>
                </a:lnTo>
                <a:lnTo>
                  <a:pt x="1764" y="1156"/>
                </a:lnTo>
                <a:lnTo>
                  <a:pt x="1765" y="1156"/>
                </a:lnTo>
                <a:lnTo>
                  <a:pt x="1763" y="1152"/>
                </a:lnTo>
                <a:lnTo>
                  <a:pt x="1762" y="1148"/>
                </a:lnTo>
                <a:lnTo>
                  <a:pt x="1760" y="1148"/>
                </a:lnTo>
                <a:lnTo>
                  <a:pt x="1759" y="1148"/>
                </a:lnTo>
                <a:lnTo>
                  <a:pt x="1758" y="1148"/>
                </a:lnTo>
                <a:lnTo>
                  <a:pt x="1757" y="1146"/>
                </a:lnTo>
                <a:lnTo>
                  <a:pt x="1756" y="1146"/>
                </a:lnTo>
                <a:lnTo>
                  <a:pt x="1756" y="1146"/>
                </a:lnTo>
                <a:lnTo>
                  <a:pt x="1755" y="1145"/>
                </a:lnTo>
                <a:lnTo>
                  <a:pt x="1755" y="1144"/>
                </a:lnTo>
                <a:lnTo>
                  <a:pt x="1754" y="1144"/>
                </a:lnTo>
                <a:lnTo>
                  <a:pt x="1753" y="1144"/>
                </a:lnTo>
                <a:lnTo>
                  <a:pt x="1753" y="1143"/>
                </a:lnTo>
                <a:lnTo>
                  <a:pt x="1752" y="1142"/>
                </a:lnTo>
                <a:lnTo>
                  <a:pt x="1752" y="1143"/>
                </a:lnTo>
                <a:lnTo>
                  <a:pt x="1751" y="1144"/>
                </a:lnTo>
                <a:lnTo>
                  <a:pt x="1746" y="1140"/>
                </a:lnTo>
                <a:lnTo>
                  <a:pt x="1743" y="1135"/>
                </a:lnTo>
                <a:lnTo>
                  <a:pt x="1744" y="1135"/>
                </a:lnTo>
                <a:lnTo>
                  <a:pt x="1744" y="1133"/>
                </a:lnTo>
                <a:lnTo>
                  <a:pt x="1743" y="1133"/>
                </a:lnTo>
                <a:lnTo>
                  <a:pt x="1742" y="1132"/>
                </a:lnTo>
                <a:lnTo>
                  <a:pt x="1742" y="1131"/>
                </a:lnTo>
                <a:lnTo>
                  <a:pt x="1742" y="1131"/>
                </a:lnTo>
                <a:lnTo>
                  <a:pt x="1742" y="1126"/>
                </a:lnTo>
                <a:lnTo>
                  <a:pt x="1742" y="1122"/>
                </a:lnTo>
                <a:lnTo>
                  <a:pt x="1743" y="1121"/>
                </a:lnTo>
                <a:lnTo>
                  <a:pt x="1745" y="1121"/>
                </a:lnTo>
                <a:lnTo>
                  <a:pt x="1745" y="1117"/>
                </a:lnTo>
                <a:lnTo>
                  <a:pt x="1747" y="1113"/>
                </a:lnTo>
                <a:lnTo>
                  <a:pt x="1748" y="1110"/>
                </a:lnTo>
                <a:lnTo>
                  <a:pt x="1748" y="1108"/>
                </a:lnTo>
                <a:lnTo>
                  <a:pt x="1749" y="1108"/>
                </a:lnTo>
                <a:lnTo>
                  <a:pt x="1749" y="1108"/>
                </a:lnTo>
                <a:lnTo>
                  <a:pt x="1747" y="1104"/>
                </a:lnTo>
                <a:lnTo>
                  <a:pt x="1744" y="1103"/>
                </a:lnTo>
                <a:lnTo>
                  <a:pt x="1744" y="1101"/>
                </a:lnTo>
                <a:lnTo>
                  <a:pt x="1743" y="1099"/>
                </a:lnTo>
                <a:lnTo>
                  <a:pt x="1740" y="1099"/>
                </a:lnTo>
                <a:lnTo>
                  <a:pt x="1737" y="1099"/>
                </a:lnTo>
                <a:lnTo>
                  <a:pt x="1734" y="1100"/>
                </a:lnTo>
                <a:lnTo>
                  <a:pt x="1732" y="1102"/>
                </a:lnTo>
                <a:lnTo>
                  <a:pt x="1731" y="1103"/>
                </a:lnTo>
                <a:lnTo>
                  <a:pt x="1731" y="1104"/>
                </a:lnTo>
                <a:lnTo>
                  <a:pt x="1730" y="1104"/>
                </a:lnTo>
                <a:lnTo>
                  <a:pt x="1729" y="1104"/>
                </a:lnTo>
                <a:lnTo>
                  <a:pt x="1729" y="1105"/>
                </a:lnTo>
                <a:lnTo>
                  <a:pt x="1729" y="1105"/>
                </a:lnTo>
                <a:lnTo>
                  <a:pt x="1728" y="1105"/>
                </a:lnTo>
                <a:lnTo>
                  <a:pt x="1727" y="1105"/>
                </a:lnTo>
                <a:lnTo>
                  <a:pt x="1724" y="1107"/>
                </a:lnTo>
                <a:lnTo>
                  <a:pt x="1721" y="1109"/>
                </a:lnTo>
                <a:lnTo>
                  <a:pt x="1721" y="1110"/>
                </a:lnTo>
                <a:lnTo>
                  <a:pt x="1721" y="1111"/>
                </a:lnTo>
                <a:lnTo>
                  <a:pt x="1720" y="1110"/>
                </a:lnTo>
                <a:lnTo>
                  <a:pt x="1720" y="1110"/>
                </a:lnTo>
                <a:lnTo>
                  <a:pt x="1719" y="1111"/>
                </a:lnTo>
                <a:lnTo>
                  <a:pt x="1719" y="1112"/>
                </a:lnTo>
                <a:lnTo>
                  <a:pt x="1718" y="1110"/>
                </a:lnTo>
                <a:lnTo>
                  <a:pt x="1717" y="1109"/>
                </a:lnTo>
                <a:lnTo>
                  <a:pt x="1717" y="1110"/>
                </a:lnTo>
                <a:lnTo>
                  <a:pt x="1717" y="1112"/>
                </a:lnTo>
                <a:lnTo>
                  <a:pt x="1716" y="1112"/>
                </a:lnTo>
                <a:lnTo>
                  <a:pt x="1715" y="1113"/>
                </a:lnTo>
                <a:lnTo>
                  <a:pt x="1715" y="1110"/>
                </a:lnTo>
                <a:lnTo>
                  <a:pt x="1715" y="1108"/>
                </a:lnTo>
                <a:lnTo>
                  <a:pt x="1714" y="1108"/>
                </a:lnTo>
                <a:lnTo>
                  <a:pt x="1714" y="1108"/>
                </a:lnTo>
                <a:lnTo>
                  <a:pt x="1712" y="1107"/>
                </a:lnTo>
                <a:lnTo>
                  <a:pt x="1712" y="1105"/>
                </a:lnTo>
                <a:lnTo>
                  <a:pt x="1712" y="1105"/>
                </a:lnTo>
                <a:lnTo>
                  <a:pt x="1711" y="1105"/>
                </a:lnTo>
                <a:lnTo>
                  <a:pt x="1711" y="1105"/>
                </a:lnTo>
                <a:lnTo>
                  <a:pt x="1711" y="1104"/>
                </a:lnTo>
                <a:lnTo>
                  <a:pt x="1712" y="1104"/>
                </a:lnTo>
                <a:lnTo>
                  <a:pt x="1714" y="1104"/>
                </a:lnTo>
                <a:lnTo>
                  <a:pt x="1714" y="1102"/>
                </a:lnTo>
                <a:lnTo>
                  <a:pt x="1714" y="1100"/>
                </a:lnTo>
                <a:lnTo>
                  <a:pt x="1712" y="1100"/>
                </a:lnTo>
                <a:lnTo>
                  <a:pt x="1711" y="1099"/>
                </a:lnTo>
                <a:lnTo>
                  <a:pt x="1711" y="1100"/>
                </a:lnTo>
                <a:lnTo>
                  <a:pt x="1710" y="1100"/>
                </a:lnTo>
                <a:lnTo>
                  <a:pt x="1708" y="1099"/>
                </a:lnTo>
                <a:lnTo>
                  <a:pt x="1707" y="1098"/>
                </a:lnTo>
                <a:lnTo>
                  <a:pt x="1706" y="1100"/>
                </a:lnTo>
                <a:lnTo>
                  <a:pt x="1705" y="1102"/>
                </a:lnTo>
                <a:lnTo>
                  <a:pt x="1705" y="1100"/>
                </a:lnTo>
                <a:lnTo>
                  <a:pt x="1704" y="1098"/>
                </a:lnTo>
                <a:lnTo>
                  <a:pt x="1698" y="1097"/>
                </a:lnTo>
                <a:lnTo>
                  <a:pt x="1693" y="1097"/>
                </a:lnTo>
                <a:lnTo>
                  <a:pt x="1692" y="1097"/>
                </a:lnTo>
                <a:lnTo>
                  <a:pt x="1691" y="1096"/>
                </a:lnTo>
                <a:lnTo>
                  <a:pt x="1691" y="1096"/>
                </a:lnTo>
                <a:lnTo>
                  <a:pt x="1691" y="1095"/>
                </a:lnTo>
                <a:lnTo>
                  <a:pt x="1690" y="1095"/>
                </a:lnTo>
                <a:lnTo>
                  <a:pt x="1688" y="1095"/>
                </a:lnTo>
                <a:lnTo>
                  <a:pt x="1687" y="1093"/>
                </a:lnTo>
                <a:lnTo>
                  <a:pt x="1687" y="1092"/>
                </a:lnTo>
                <a:lnTo>
                  <a:pt x="1685" y="1092"/>
                </a:lnTo>
                <a:lnTo>
                  <a:pt x="1682" y="1092"/>
                </a:lnTo>
                <a:lnTo>
                  <a:pt x="1681" y="1092"/>
                </a:lnTo>
                <a:lnTo>
                  <a:pt x="1681" y="1093"/>
                </a:lnTo>
                <a:lnTo>
                  <a:pt x="1680" y="1091"/>
                </a:lnTo>
                <a:lnTo>
                  <a:pt x="1680" y="1090"/>
                </a:lnTo>
                <a:lnTo>
                  <a:pt x="1679" y="1090"/>
                </a:lnTo>
                <a:lnTo>
                  <a:pt x="1677" y="1090"/>
                </a:lnTo>
                <a:lnTo>
                  <a:pt x="1677" y="1089"/>
                </a:lnTo>
                <a:lnTo>
                  <a:pt x="1677" y="1088"/>
                </a:lnTo>
                <a:lnTo>
                  <a:pt x="1674" y="1088"/>
                </a:lnTo>
                <a:lnTo>
                  <a:pt x="1673" y="1088"/>
                </a:lnTo>
                <a:lnTo>
                  <a:pt x="1673" y="1087"/>
                </a:lnTo>
                <a:lnTo>
                  <a:pt x="1674" y="1086"/>
                </a:lnTo>
                <a:lnTo>
                  <a:pt x="1673" y="1086"/>
                </a:lnTo>
                <a:lnTo>
                  <a:pt x="1672" y="1086"/>
                </a:lnTo>
                <a:lnTo>
                  <a:pt x="1672" y="1088"/>
                </a:lnTo>
                <a:lnTo>
                  <a:pt x="1671" y="1089"/>
                </a:lnTo>
                <a:lnTo>
                  <a:pt x="1671" y="1087"/>
                </a:lnTo>
                <a:lnTo>
                  <a:pt x="1671" y="1086"/>
                </a:lnTo>
                <a:lnTo>
                  <a:pt x="1666" y="1085"/>
                </a:lnTo>
                <a:lnTo>
                  <a:pt x="1661" y="1083"/>
                </a:lnTo>
                <a:lnTo>
                  <a:pt x="1660" y="1081"/>
                </a:lnTo>
                <a:lnTo>
                  <a:pt x="1658" y="1080"/>
                </a:lnTo>
                <a:lnTo>
                  <a:pt x="1657" y="1080"/>
                </a:lnTo>
                <a:lnTo>
                  <a:pt x="1657" y="1081"/>
                </a:lnTo>
                <a:lnTo>
                  <a:pt x="1655" y="1080"/>
                </a:lnTo>
                <a:lnTo>
                  <a:pt x="1654" y="1079"/>
                </a:lnTo>
                <a:lnTo>
                  <a:pt x="1651" y="1080"/>
                </a:lnTo>
                <a:lnTo>
                  <a:pt x="1649" y="1083"/>
                </a:lnTo>
                <a:lnTo>
                  <a:pt x="1648" y="1085"/>
                </a:lnTo>
                <a:lnTo>
                  <a:pt x="1647" y="1088"/>
                </a:lnTo>
                <a:lnTo>
                  <a:pt x="1645" y="1088"/>
                </a:lnTo>
                <a:lnTo>
                  <a:pt x="1644" y="1088"/>
                </a:lnTo>
                <a:lnTo>
                  <a:pt x="1640" y="1091"/>
                </a:lnTo>
                <a:lnTo>
                  <a:pt x="1633" y="1092"/>
                </a:lnTo>
                <a:lnTo>
                  <a:pt x="1633" y="1093"/>
                </a:lnTo>
                <a:lnTo>
                  <a:pt x="1633" y="1095"/>
                </a:lnTo>
                <a:lnTo>
                  <a:pt x="1629" y="1096"/>
                </a:lnTo>
                <a:lnTo>
                  <a:pt x="1624" y="1096"/>
                </a:lnTo>
                <a:lnTo>
                  <a:pt x="1624" y="1096"/>
                </a:lnTo>
                <a:lnTo>
                  <a:pt x="1624" y="1095"/>
                </a:lnTo>
                <a:lnTo>
                  <a:pt x="1618" y="1093"/>
                </a:lnTo>
                <a:lnTo>
                  <a:pt x="1611" y="1091"/>
                </a:lnTo>
                <a:lnTo>
                  <a:pt x="1611" y="1090"/>
                </a:lnTo>
                <a:lnTo>
                  <a:pt x="1611" y="1090"/>
                </a:lnTo>
                <a:lnTo>
                  <a:pt x="1608" y="1090"/>
                </a:lnTo>
                <a:lnTo>
                  <a:pt x="1606" y="1090"/>
                </a:lnTo>
                <a:lnTo>
                  <a:pt x="1603" y="1088"/>
                </a:lnTo>
                <a:lnTo>
                  <a:pt x="1600" y="1088"/>
                </a:lnTo>
                <a:lnTo>
                  <a:pt x="1598" y="1087"/>
                </a:lnTo>
                <a:lnTo>
                  <a:pt x="1598" y="1086"/>
                </a:lnTo>
                <a:lnTo>
                  <a:pt x="1597" y="1086"/>
                </a:lnTo>
                <a:lnTo>
                  <a:pt x="1596" y="1086"/>
                </a:lnTo>
                <a:lnTo>
                  <a:pt x="1596" y="1085"/>
                </a:lnTo>
                <a:lnTo>
                  <a:pt x="1595" y="1085"/>
                </a:lnTo>
                <a:lnTo>
                  <a:pt x="1593" y="1084"/>
                </a:lnTo>
                <a:lnTo>
                  <a:pt x="1591" y="1084"/>
                </a:lnTo>
                <a:lnTo>
                  <a:pt x="1590" y="1085"/>
                </a:lnTo>
                <a:lnTo>
                  <a:pt x="1588" y="1085"/>
                </a:lnTo>
                <a:lnTo>
                  <a:pt x="1587" y="1086"/>
                </a:lnTo>
                <a:lnTo>
                  <a:pt x="1587" y="1088"/>
                </a:lnTo>
                <a:lnTo>
                  <a:pt x="1584" y="1088"/>
                </a:lnTo>
                <a:lnTo>
                  <a:pt x="1581" y="1089"/>
                </a:lnTo>
                <a:lnTo>
                  <a:pt x="1578" y="1091"/>
                </a:lnTo>
                <a:lnTo>
                  <a:pt x="1576" y="1093"/>
                </a:lnTo>
                <a:lnTo>
                  <a:pt x="1574" y="1092"/>
                </a:lnTo>
                <a:lnTo>
                  <a:pt x="1573" y="1091"/>
                </a:lnTo>
                <a:lnTo>
                  <a:pt x="1573" y="1090"/>
                </a:lnTo>
                <a:lnTo>
                  <a:pt x="1573" y="1090"/>
                </a:lnTo>
                <a:lnTo>
                  <a:pt x="1571" y="1089"/>
                </a:lnTo>
                <a:lnTo>
                  <a:pt x="1569" y="1089"/>
                </a:lnTo>
                <a:lnTo>
                  <a:pt x="1569" y="1089"/>
                </a:lnTo>
                <a:lnTo>
                  <a:pt x="1570" y="1090"/>
                </a:lnTo>
                <a:lnTo>
                  <a:pt x="1570" y="1090"/>
                </a:lnTo>
                <a:lnTo>
                  <a:pt x="1569" y="1090"/>
                </a:lnTo>
                <a:lnTo>
                  <a:pt x="1568" y="1090"/>
                </a:lnTo>
                <a:lnTo>
                  <a:pt x="1566" y="1090"/>
                </a:lnTo>
                <a:lnTo>
                  <a:pt x="1566" y="1089"/>
                </a:lnTo>
                <a:lnTo>
                  <a:pt x="1566" y="1088"/>
                </a:lnTo>
                <a:lnTo>
                  <a:pt x="1562" y="1090"/>
                </a:lnTo>
                <a:lnTo>
                  <a:pt x="1558" y="1090"/>
                </a:lnTo>
                <a:lnTo>
                  <a:pt x="1558" y="1091"/>
                </a:lnTo>
                <a:lnTo>
                  <a:pt x="1558" y="1092"/>
                </a:lnTo>
                <a:lnTo>
                  <a:pt x="1554" y="1092"/>
                </a:lnTo>
                <a:lnTo>
                  <a:pt x="1550" y="1091"/>
                </a:lnTo>
                <a:lnTo>
                  <a:pt x="1545" y="1088"/>
                </a:lnTo>
                <a:lnTo>
                  <a:pt x="1540" y="1085"/>
                </a:lnTo>
                <a:lnTo>
                  <a:pt x="1535" y="1087"/>
                </a:lnTo>
                <a:lnTo>
                  <a:pt x="1531" y="1088"/>
                </a:lnTo>
                <a:lnTo>
                  <a:pt x="1531" y="1087"/>
                </a:lnTo>
                <a:lnTo>
                  <a:pt x="1530" y="1085"/>
                </a:lnTo>
                <a:lnTo>
                  <a:pt x="1529" y="1085"/>
                </a:lnTo>
                <a:lnTo>
                  <a:pt x="1529" y="1085"/>
                </a:lnTo>
                <a:lnTo>
                  <a:pt x="1528" y="1083"/>
                </a:lnTo>
                <a:lnTo>
                  <a:pt x="1528" y="1081"/>
                </a:lnTo>
                <a:lnTo>
                  <a:pt x="1526" y="1081"/>
                </a:lnTo>
                <a:lnTo>
                  <a:pt x="1523" y="1081"/>
                </a:lnTo>
                <a:lnTo>
                  <a:pt x="1523" y="1079"/>
                </a:lnTo>
                <a:lnTo>
                  <a:pt x="1523" y="1076"/>
                </a:lnTo>
                <a:lnTo>
                  <a:pt x="1523" y="1076"/>
                </a:lnTo>
                <a:lnTo>
                  <a:pt x="1522" y="1076"/>
                </a:lnTo>
                <a:lnTo>
                  <a:pt x="1521" y="1074"/>
                </a:lnTo>
                <a:lnTo>
                  <a:pt x="1521" y="1072"/>
                </a:lnTo>
                <a:lnTo>
                  <a:pt x="1520" y="1072"/>
                </a:lnTo>
                <a:lnTo>
                  <a:pt x="1519" y="1072"/>
                </a:lnTo>
                <a:lnTo>
                  <a:pt x="1518" y="1071"/>
                </a:lnTo>
                <a:lnTo>
                  <a:pt x="1518" y="1070"/>
                </a:lnTo>
                <a:lnTo>
                  <a:pt x="1517" y="1070"/>
                </a:lnTo>
                <a:lnTo>
                  <a:pt x="1517" y="1071"/>
                </a:lnTo>
                <a:lnTo>
                  <a:pt x="1516" y="1069"/>
                </a:lnTo>
                <a:lnTo>
                  <a:pt x="1516" y="1068"/>
                </a:lnTo>
                <a:lnTo>
                  <a:pt x="1510" y="1066"/>
                </a:lnTo>
                <a:lnTo>
                  <a:pt x="1504" y="1064"/>
                </a:lnTo>
                <a:lnTo>
                  <a:pt x="1503" y="1065"/>
                </a:lnTo>
                <a:lnTo>
                  <a:pt x="1501" y="1066"/>
                </a:lnTo>
                <a:lnTo>
                  <a:pt x="1502" y="1066"/>
                </a:lnTo>
                <a:lnTo>
                  <a:pt x="1503" y="1067"/>
                </a:lnTo>
                <a:lnTo>
                  <a:pt x="1503" y="1068"/>
                </a:lnTo>
                <a:lnTo>
                  <a:pt x="1503" y="1070"/>
                </a:lnTo>
                <a:lnTo>
                  <a:pt x="1501" y="1068"/>
                </a:lnTo>
                <a:lnTo>
                  <a:pt x="1500" y="1067"/>
                </a:lnTo>
                <a:lnTo>
                  <a:pt x="1499" y="1069"/>
                </a:lnTo>
                <a:lnTo>
                  <a:pt x="1498" y="1071"/>
                </a:lnTo>
                <a:lnTo>
                  <a:pt x="1497" y="1070"/>
                </a:lnTo>
                <a:lnTo>
                  <a:pt x="1496" y="1069"/>
                </a:lnTo>
                <a:lnTo>
                  <a:pt x="1495" y="1069"/>
                </a:lnTo>
                <a:lnTo>
                  <a:pt x="1493" y="1069"/>
                </a:lnTo>
                <a:lnTo>
                  <a:pt x="1489" y="1072"/>
                </a:lnTo>
                <a:lnTo>
                  <a:pt x="1483" y="1074"/>
                </a:lnTo>
                <a:lnTo>
                  <a:pt x="1483" y="1075"/>
                </a:lnTo>
                <a:lnTo>
                  <a:pt x="1483" y="1077"/>
                </a:lnTo>
                <a:lnTo>
                  <a:pt x="1478" y="1077"/>
                </a:lnTo>
                <a:lnTo>
                  <a:pt x="1473" y="1077"/>
                </a:lnTo>
                <a:lnTo>
                  <a:pt x="1472" y="1076"/>
                </a:lnTo>
                <a:lnTo>
                  <a:pt x="1472" y="1075"/>
                </a:lnTo>
                <a:lnTo>
                  <a:pt x="1471" y="1075"/>
                </a:lnTo>
                <a:lnTo>
                  <a:pt x="1471" y="1075"/>
                </a:lnTo>
                <a:lnTo>
                  <a:pt x="1468" y="1074"/>
                </a:lnTo>
                <a:lnTo>
                  <a:pt x="1466" y="1074"/>
                </a:lnTo>
                <a:lnTo>
                  <a:pt x="1464" y="1075"/>
                </a:lnTo>
                <a:lnTo>
                  <a:pt x="1462" y="1076"/>
                </a:lnTo>
                <a:lnTo>
                  <a:pt x="1461" y="1076"/>
                </a:lnTo>
                <a:lnTo>
                  <a:pt x="1461" y="1075"/>
                </a:lnTo>
                <a:lnTo>
                  <a:pt x="1459" y="1076"/>
                </a:lnTo>
                <a:lnTo>
                  <a:pt x="1458" y="1077"/>
                </a:lnTo>
                <a:lnTo>
                  <a:pt x="1459" y="1078"/>
                </a:lnTo>
                <a:lnTo>
                  <a:pt x="1460" y="1078"/>
                </a:lnTo>
                <a:lnTo>
                  <a:pt x="1460" y="1079"/>
                </a:lnTo>
                <a:lnTo>
                  <a:pt x="1460" y="1079"/>
                </a:lnTo>
                <a:lnTo>
                  <a:pt x="1459" y="1079"/>
                </a:lnTo>
                <a:lnTo>
                  <a:pt x="1457" y="1079"/>
                </a:lnTo>
                <a:lnTo>
                  <a:pt x="1451" y="1080"/>
                </a:lnTo>
                <a:lnTo>
                  <a:pt x="1442" y="1080"/>
                </a:lnTo>
                <a:lnTo>
                  <a:pt x="1441" y="1079"/>
                </a:lnTo>
                <a:lnTo>
                  <a:pt x="1441" y="1078"/>
                </a:lnTo>
                <a:lnTo>
                  <a:pt x="1440" y="1079"/>
                </a:lnTo>
                <a:lnTo>
                  <a:pt x="1440" y="1080"/>
                </a:lnTo>
                <a:lnTo>
                  <a:pt x="1440" y="1080"/>
                </a:lnTo>
                <a:lnTo>
                  <a:pt x="1439" y="1079"/>
                </a:lnTo>
                <a:lnTo>
                  <a:pt x="1436" y="1079"/>
                </a:lnTo>
                <a:lnTo>
                  <a:pt x="1434" y="1081"/>
                </a:lnTo>
                <a:lnTo>
                  <a:pt x="1433" y="1081"/>
                </a:lnTo>
                <a:lnTo>
                  <a:pt x="1432" y="1080"/>
                </a:lnTo>
                <a:lnTo>
                  <a:pt x="1432" y="1079"/>
                </a:lnTo>
                <a:lnTo>
                  <a:pt x="1432" y="1078"/>
                </a:lnTo>
                <a:lnTo>
                  <a:pt x="1428" y="1077"/>
                </a:lnTo>
                <a:lnTo>
                  <a:pt x="1424" y="1076"/>
                </a:lnTo>
                <a:lnTo>
                  <a:pt x="1423" y="1075"/>
                </a:lnTo>
                <a:lnTo>
                  <a:pt x="1422" y="1073"/>
                </a:lnTo>
                <a:lnTo>
                  <a:pt x="1420" y="1073"/>
                </a:lnTo>
                <a:lnTo>
                  <a:pt x="1419" y="1072"/>
                </a:lnTo>
                <a:lnTo>
                  <a:pt x="1419" y="1071"/>
                </a:lnTo>
                <a:lnTo>
                  <a:pt x="1419" y="1070"/>
                </a:lnTo>
                <a:lnTo>
                  <a:pt x="1420" y="1071"/>
                </a:lnTo>
                <a:lnTo>
                  <a:pt x="1421" y="1072"/>
                </a:lnTo>
                <a:lnTo>
                  <a:pt x="1421" y="1070"/>
                </a:lnTo>
                <a:lnTo>
                  <a:pt x="1421" y="1069"/>
                </a:lnTo>
                <a:lnTo>
                  <a:pt x="1420" y="1069"/>
                </a:lnTo>
                <a:lnTo>
                  <a:pt x="1420" y="1069"/>
                </a:lnTo>
                <a:lnTo>
                  <a:pt x="1419" y="1068"/>
                </a:lnTo>
                <a:lnTo>
                  <a:pt x="1419" y="1067"/>
                </a:lnTo>
                <a:lnTo>
                  <a:pt x="1419" y="1067"/>
                </a:lnTo>
                <a:lnTo>
                  <a:pt x="1418" y="1067"/>
                </a:lnTo>
                <a:lnTo>
                  <a:pt x="1416" y="1063"/>
                </a:lnTo>
                <a:lnTo>
                  <a:pt x="1415" y="1060"/>
                </a:lnTo>
                <a:lnTo>
                  <a:pt x="1414" y="1060"/>
                </a:lnTo>
                <a:lnTo>
                  <a:pt x="1414" y="1060"/>
                </a:lnTo>
                <a:lnTo>
                  <a:pt x="1413" y="1059"/>
                </a:lnTo>
                <a:lnTo>
                  <a:pt x="1413" y="1058"/>
                </a:lnTo>
                <a:lnTo>
                  <a:pt x="1413" y="1058"/>
                </a:lnTo>
                <a:lnTo>
                  <a:pt x="1413" y="1059"/>
                </a:lnTo>
                <a:lnTo>
                  <a:pt x="1411" y="1056"/>
                </a:lnTo>
                <a:lnTo>
                  <a:pt x="1408" y="1054"/>
                </a:lnTo>
                <a:lnTo>
                  <a:pt x="1407" y="1054"/>
                </a:lnTo>
                <a:lnTo>
                  <a:pt x="1407" y="1055"/>
                </a:lnTo>
                <a:lnTo>
                  <a:pt x="1404" y="1054"/>
                </a:lnTo>
                <a:lnTo>
                  <a:pt x="1402" y="1054"/>
                </a:lnTo>
                <a:lnTo>
                  <a:pt x="1402" y="1054"/>
                </a:lnTo>
                <a:lnTo>
                  <a:pt x="1402" y="1055"/>
                </a:lnTo>
                <a:lnTo>
                  <a:pt x="1401" y="1054"/>
                </a:lnTo>
                <a:lnTo>
                  <a:pt x="1398" y="1054"/>
                </a:lnTo>
                <a:lnTo>
                  <a:pt x="1398" y="1055"/>
                </a:lnTo>
                <a:lnTo>
                  <a:pt x="1398" y="1056"/>
                </a:lnTo>
                <a:lnTo>
                  <a:pt x="1397" y="1055"/>
                </a:lnTo>
                <a:lnTo>
                  <a:pt x="1397" y="1055"/>
                </a:lnTo>
                <a:lnTo>
                  <a:pt x="1396" y="1058"/>
                </a:lnTo>
                <a:lnTo>
                  <a:pt x="1397" y="1060"/>
                </a:lnTo>
                <a:lnTo>
                  <a:pt x="1396" y="1061"/>
                </a:lnTo>
                <a:lnTo>
                  <a:pt x="1395" y="1061"/>
                </a:lnTo>
                <a:lnTo>
                  <a:pt x="1395" y="1060"/>
                </a:lnTo>
                <a:lnTo>
                  <a:pt x="1395" y="1058"/>
                </a:lnTo>
                <a:lnTo>
                  <a:pt x="1394" y="1059"/>
                </a:lnTo>
                <a:lnTo>
                  <a:pt x="1393" y="1059"/>
                </a:lnTo>
                <a:lnTo>
                  <a:pt x="1393" y="1061"/>
                </a:lnTo>
                <a:lnTo>
                  <a:pt x="1393" y="1063"/>
                </a:lnTo>
                <a:lnTo>
                  <a:pt x="1392" y="1063"/>
                </a:lnTo>
                <a:lnTo>
                  <a:pt x="1392" y="1063"/>
                </a:lnTo>
                <a:lnTo>
                  <a:pt x="1391" y="1061"/>
                </a:lnTo>
                <a:lnTo>
                  <a:pt x="1391" y="1060"/>
                </a:lnTo>
                <a:lnTo>
                  <a:pt x="1391" y="1061"/>
                </a:lnTo>
                <a:lnTo>
                  <a:pt x="1391" y="1062"/>
                </a:lnTo>
                <a:lnTo>
                  <a:pt x="1390" y="1062"/>
                </a:lnTo>
                <a:lnTo>
                  <a:pt x="1389" y="1062"/>
                </a:lnTo>
                <a:lnTo>
                  <a:pt x="1389" y="1062"/>
                </a:lnTo>
                <a:lnTo>
                  <a:pt x="1389" y="1063"/>
                </a:lnTo>
                <a:lnTo>
                  <a:pt x="1387" y="1063"/>
                </a:lnTo>
                <a:lnTo>
                  <a:pt x="1385" y="1063"/>
                </a:lnTo>
                <a:lnTo>
                  <a:pt x="1384" y="1065"/>
                </a:lnTo>
                <a:lnTo>
                  <a:pt x="1384" y="1068"/>
                </a:lnTo>
                <a:lnTo>
                  <a:pt x="1383" y="1065"/>
                </a:lnTo>
                <a:lnTo>
                  <a:pt x="1381" y="1062"/>
                </a:lnTo>
                <a:lnTo>
                  <a:pt x="1378" y="1060"/>
                </a:lnTo>
                <a:lnTo>
                  <a:pt x="1374" y="1060"/>
                </a:lnTo>
                <a:lnTo>
                  <a:pt x="1372" y="1059"/>
                </a:lnTo>
                <a:lnTo>
                  <a:pt x="1370" y="1058"/>
                </a:lnTo>
                <a:lnTo>
                  <a:pt x="1370" y="1058"/>
                </a:lnTo>
                <a:lnTo>
                  <a:pt x="1370" y="1056"/>
                </a:lnTo>
                <a:lnTo>
                  <a:pt x="1366" y="1055"/>
                </a:lnTo>
                <a:lnTo>
                  <a:pt x="1363" y="1052"/>
                </a:lnTo>
                <a:lnTo>
                  <a:pt x="1362" y="1053"/>
                </a:lnTo>
                <a:lnTo>
                  <a:pt x="1360" y="1053"/>
                </a:lnTo>
                <a:lnTo>
                  <a:pt x="1360" y="1051"/>
                </a:lnTo>
                <a:lnTo>
                  <a:pt x="1359" y="1050"/>
                </a:lnTo>
                <a:lnTo>
                  <a:pt x="1357" y="1048"/>
                </a:lnTo>
                <a:lnTo>
                  <a:pt x="1355" y="1047"/>
                </a:lnTo>
                <a:lnTo>
                  <a:pt x="1350" y="1046"/>
                </a:lnTo>
                <a:lnTo>
                  <a:pt x="1346" y="1046"/>
                </a:lnTo>
                <a:lnTo>
                  <a:pt x="1345" y="1045"/>
                </a:lnTo>
                <a:lnTo>
                  <a:pt x="1345" y="1045"/>
                </a:lnTo>
                <a:lnTo>
                  <a:pt x="1345" y="1045"/>
                </a:lnTo>
                <a:lnTo>
                  <a:pt x="1345" y="1046"/>
                </a:lnTo>
                <a:lnTo>
                  <a:pt x="1344" y="1046"/>
                </a:lnTo>
                <a:lnTo>
                  <a:pt x="1344" y="1046"/>
                </a:lnTo>
                <a:lnTo>
                  <a:pt x="1344" y="1045"/>
                </a:lnTo>
                <a:lnTo>
                  <a:pt x="1343" y="1045"/>
                </a:lnTo>
                <a:lnTo>
                  <a:pt x="1342" y="1044"/>
                </a:lnTo>
                <a:lnTo>
                  <a:pt x="1341" y="1043"/>
                </a:lnTo>
                <a:lnTo>
                  <a:pt x="1340" y="1043"/>
                </a:lnTo>
                <a:lnTo>
                  <a:pt x="1339" y="1043"/>
                </a:lnTo>
                <a:lnTo>
                  <a:pt x="1339" y="1044"/>
                </a:lnTo>
                <a:lnTo>
                  <a:pt x="1338" y="1045"/>
                </a:lnTo>
                <a:lnTo>
                  <a:pt x="1338" y="1043"/>
                </a:lnTo>
                <a:lnTo>
                  <a:pt x="1338" y="1041"/>
                </a:lnTo>
                <a:lnTo>
                  <a:pt x="1337" y="1041"/>
                </a:lnTo>
                <a:lnTo>
                  <a:pt x="1336" y="1041"/>
                </a:lnTo>
                <a:lnTo>
                  <a:pt x="1336" y="1033"/>
                </a:lnTo>
                <a:lnTo>
                  <a:pt x="1336" y="1026"/>
                </a:lnTo>
                <a:lnTo>
                  <a:pt x="1337" y="1026"/>
                </a:lnTo>
                <a:lnTo>
                  <a:pt x="1338" y="1027"/>
                </a:lnTo>
                <a:lnTo>
                  <a:pt x="1337" y="1023"/>
                </a:lnTo>
                <a:lnTo>
                  <a:pt x="1338" y="1017"/>
                </a:lnTo>
                <a:lnTo>
                  <a:pt x="1339" y="1016"/>
                </a:lnTo>
                <a:lnTo>
                  <a:pt x="1340" y="1016"/>
                </a:lnTo>
                <a:lnTo>
                  <a:pt x="1339" y="1016"/>
                </a:lnTo>
                <a:lnTo>
                  <a:pt x="1338" y="1016"/>
                </a:lnTo>
                <a:lnTo>
                  <a:pt x="1338" y="1015"/>
                </a:lnTo>
                <a:lnTo>
                  <a:pt x="1338" y="1014"/>
                </a:lnTo>
                <a:lnTo>
                  <a:pt x="1339" y="1014"/>
                </a:lnTo>
                <a:lnTo>
                  <a:pt x="1340" y="1014"/>
                </a:lnTo>
                <a:lnTo>
                  <a:pt x="1340" y="1015"/>
                </a:lnTo>
                <a:lnTo>
                  <a:pt x="1340" y="1015"/>
                </a:lnTo>
                <a:lnTo>
                  <a:pt x="1340" y="1015"/>
                </a:lnTo>
                <a:lnTo>
                  <a:pt x="1341" y="1015"/>
                </a:lnTo>
                <a:lnTo>
                  <a:pt x="1341" y="1014"/>
                </a:lnTo>
                <a:lnTo>
                  <a:pt x="1341" y="1014"/>
                </a:lnTo>
                <a:lnTo>
                  <a:pt x="1340" y="1013"/>
                </a:lnTo>
                <a:lnTo>
                  <a:pt x="1339" y="1013"/>
                </a:lnTo>
                <a:lnTo>
                  <a:pt x="1339" y="1013"/>
                </a:lnTo>
                <a:lnTo>
                  <a:pt x="1339" y="1012"/>
                </a:lnTo>
                <a:lnTo>
                  <a:pt x="1340" y="1012"/>
                </a:lnTo>
                <a:lnTo>
                  <a:pt x="1341" y="1012"/>
                </a:lnTo>
                <a:lnTo>
                  <a:pt x="1341" y="1009"/>
                </a:lnTo>
                <a:lnTo>
                  <a:pt x="1339" y="1007"/>
                </a:lnTo>
                <a:lnTo>
                  <a:pt x="1340" y="1007"/>
                </a:lnTo>
                <a:lnTo>
                  <a:pt x="1341" y="1007"/>
                </a:lnTo>
                <a:lnTo>
                  <a:pt x="1341" y="1006"/>
                </a:lnTo>
                <a:lnTo>
                  <a:pt x="1341" y="1006"/>
                </a:lnTo>
                <a:lnTo>
                  <a:pt x="1340" y="1006"/>
                </a:lnTo>
                <a:lnTo>
                  <a:pt x="1340" y="1006"/>
                </a:lnTo>
                <a:lnTo>
                  <a:pt x="1339" y="1003"/>
                </a:lnTo>
                <a:lnTo>
                  <a:pt x="1337" y="1001"/>
                </a:lnTo>
                <a:lnTo>
                  <a:pt x="1333" y="999"/>
                </a:lnTo>
                <a:lnTo>
                  <a:pt x="1330" y="998"/>
                </a:lnTo>
                <a:lnTo>
                  <a:pt x="1330" y="998"/>
                </a:lnTo>
                <a:lnTo>
                  <a:pt x="1329" y="998"/>
                </a:lnTo>
                <a:lnTo>
                  <a:pt x="1328" y="997"/>
                </a:lnTo>
                <a:lnTo>
                  <a:pt x="1327" y="997"/>
                </a:lnTo>
                <a:lnTo>
                  <a:pt x="1325" y="998"/>
                </a:lnTo>
                <a:lnTo>
                  <a:pt x="1323" y="999"/>
                </a:lnTo>
                <a:lnTo>
                  <a:pt x="1322" y="998"/>
                </a:lnTo>
                <a:lnTo>
                  <a:pt x="1322" y="997"/>
                </a:lnTo>
                <a:lnTo>
                  <a:pt x="1319" y="996"/>
                </a:lnTo>
                <a:lnTo>
                  <a:pt x="1315" y="996"/>
                </a:lnTo>
                <a:lnTo>
                  <a:pt x="1312" y="991"/>
                </a:lnTo>
                <a:lnTo>
                  <a:pt x="1309" y="986"/>
                </a:lnTo>
                <a:lnTo>
                  <a:pt x="1308" y="986"/>
                </a:lnTo>
                <a:lnTo>
                  <a:pt x="1307" y="986"/>
                </a:lnTo>
                <a:lnTo>
                  <a:pt x="1306" y="984"/>
                </a:lnTo>
                <a:lnTo>
                  <a:pt x="1306" y="982"/>
                </a:lnTo>
                <a:lnTo>
                  <a:pt x="1305" y="982"/>
                </a:lnTo>
                <a:lnTo>
                  <a:pt x="1303" y="982"/>
                </a:lnTo>
                <a:lnTo>
                  <a:pt x="1303" y="981"/>
                </a:lnTo>
                <a:lnTo>
                  <a:pt x="1303" y="980"/>
                </a:lnTo>
                <a:lnTo>
                  <a:pt x="1303" y="980"/>
                </a:lnTo>
                <a:lnTo>
                  <a:pt x="1302" y="980"/>
                </a:lnTo>
                <a:lnTo>
                  <a:pt x="1302" y="981"/>
                </a:lnTo>
                <a:lnTo>
                  <a:pt x="1301" y="981"/>
                </a:lnTo>
                <a:lnTo>
                  <a:pt x="1300" y="980"/>
                </a:lnTo>
                <a:lnTo>
                  <a:pt x="1300" y="979"/>
                </a:lnTo>
                <a:lnTo>
                  <a:pt x="1299" y="979"/>
                </a:lnTo>
                <a:lnTo>
                  <a:pt x="1298" y="979"/>
                </a:lnTo>
                <a:lnTo>
                  <a:pt x="1298" y="977"/>
                </a:lnTo>
                <a:lnTo>
                  <a:pt x="1296" y="976"/>
                </a:lnTo>
                <a:lnTo>
                  <a:pt x="1295" y="977"/>
                </a:lnTo>
                <a:lnTo>
                  <a:pt x="1294" y="977"/>
                </a:lnTo>
                <a:lnTo>
                  <a:pt x="1294" y="976"/>
                </a:lnTo>
                <a:lnTo>
                  <a:pt x="1293" y="975"/>
                </a:lnTo>
                <a:lnTo>
                  <a:pt x="1292" y="975"/>
                </a:lnTo>
                <a:lnTo>
                  <a:pt x="1292" y="975"/>
                </a:lnTo>
                <a:lnTo>
                  <a:pt x="1291" y="974"/>
                </a:lnTo>
                <a:lnTo>
                  <a:pt x="1291" y="974"/>
                </a:lnTo>
                <a:lnTo>
                  <a:pt x="1289" y="973"/>
                </a:lnTo>
                <a:lnTo>
                  <a:pt x="1289" y="972"/>
                </a:lnTo>
                <a:lnTo>
                  <a:pt x="1289" y="970"/>
                </a:lnTo>
                <a:lnTo>
                  <a:pt x="1290" y="968"/>
                </a:lnTo>
                <a:lnTo>
                  <a:pt x="1289" y="968"/>
                </a:lnTo>
                <a:lnTo>
                  <a:pt x="1288" y="967"/>
                </a:lnTo>
                <a:lnTo>
                  <a:pt x="1288" y="966"/>
                </a:lnTo>
                <a:lnTo>
                  <a:pt x="1288" y="964"/>
                </a:lnTo>
                <a:lnTo>
                  <a:pt x="1289" y="964"/>
                </a:lnTo>
                <a:lnTo>
                  <a:pt x="1290" y="964"/>
                </a:lnTo>
                <a:lnTo>
                  <a:pt x="1290" y="964"/>
                </a:lnTo>
                <a:lnTo>
                  <a:pt x="1290" y="963"/>
                </a:lnTo>
                <a:lnTo>
                  <a:pt x="1291" y="963"/>
                </a:lnTo>
                <a:lnTo>
                  <a:pt x="1292" y="963"/>
                </a:lnTo>
                <a:lnTo>
                  <a:pt x="1292" y="964"/>
                </a:lnTo>
                <a:lnTo>
                  <a:pt x="1292" y="964"/>
                </a:lnTo>
                <a:lnTo>
                  <a:pt x="1292" y="962"/>
                </a:lnTo>
                <a:lnTo>
                  <a:pt x="1293" y="960"/>
                </a:lnTo>
                <a:lnTo>
                  <a:pt x="1292" y="959"/>
                </a:lnTo>
                <a:lnTo>
                  <a:pt x="1292" y="959"/>
                </a:lnTo>
                <a:lnTo>
                  <a:pt x="1292" y="958"/>
                </a:lnTo>
                <a:lnTo>
                  <a:pt x="1293" y="957"/>
                </a:lnTo>
                <a:lnTo>
                  <a:pt x="1292" y="956"/>
                </a:lnTo>
                <a:lnTo>
                  <a:pt x="1290" y="957"/>
                </a:lnTo>
                <a:lnTo>
                  <a:pt x="1290" y="956"/>
                </a:lnTo>
                <a:lnTo>
                  <a:pt x="1290" y="956"/>
                </a:lnTo>
                <a:lnTo>
                  <a:pt x="1291" y="955"/>
                </a:lnTo>
                <a:lnTo>
                  <a:pt x="1292" y="955"/>
                </a:lnTo>
                <a:lnTo>
                  <a:pt x="1291" y="951"/>
                </a:lnTo>
                <a:lnTo>
                  <a:pt x="1290" y="947"/>
                </a:lnTo>
                <a:lnTo>
                  <a:pt x="1289" y="947"/>
                </a:lnTo>
                <a:lnTo>
                  <a:pt x="1287" y="947"/>
                </a:lnTo>
                <a:lnTo>
                  <a:pt x="1287" y="946"/>
                </a:lnTo>
                <a:lnTo>
                  <a:pt x="1288" y="945"/>
                </a:lnTo>
                <a:lnTo>
                  <a:pt x="1286" y="943"/>
                </a:lnTo>
                <a:lnTo>
                  <a:pt x="1284" y="942"/>
                </a:lnTo>
                <a:lnTo>
                  <a:pt x="1277" y="942"/>
                </a:lnTo>
                <a:lnTo>
                  <a:pt x="1270" y="943"/>
                </a:lnTo>
                <a:lnTo>
                  <a:pt x="1270" y="943"/>
                </a:lnTo>
                <a:lnTo>
                  <a:pt x="1269" y="943"/>
                </a:lnTo>
                <a:lnTo>
                  <a:pt x="1267" y="940"/>
                </a:lnTo>
                <a:lnTo>
                  <a:pt x="1265" y="937"/>
                </a:lnTo>
                <a:lnTo>
                  <a:pt x="1266" y="935"/>
                </a:lnTo>
                <a:lnTo>
                  <a:pt x="1267" y="933"/>
                </a:lnTo>
                <a:lnTo>
                  <a:pt x="1266" y="930"/>
                </a:lnTo>
                <a:lnTo>
                  <a:pt x="1265" y="925"/>
                </a:lnTo>
                <a:lnTo>
                  <a:pt x="1266" y="925"/>
                </a:lnTo>
                <a:lnTo>
                  <a:pt x="1267" y="925"/>
                </a:lnTo>
                <a:lnTo>
                  <a:pt x="1267" y="922"/>
                </a:lnTo>
                <a:lnTo>
                  <a:pt x="1267" y="918"/>
                </a:lnTo>
                <a:lnTo>
                  <a:pt x="1268" y="915"/>
                </a:lnTo>
                <a:lnTo>
                  <a:pt x="1270" y="911"/>
                </a:lnTo>
                <a:lnTo>
                  <a:pt x="1268" y="908"/>
                </a:lnTo>
                <a:lnTo>
                  <a:pt x="1267" y="905"/>
                </a:lnTo>
                <a:lnTo>
                  <a:pt x="1266" y="904"/>
                </a:lnTo>
                <a:lnTo>
                  <a:pt x="1264" y="904"/>
                </a:lnTo>
                <a:lnTo>
                  <a:pt x="1265" y="903"/>
                </a:lnTo>
                <a:lnTo>
                  <a:pt x="1267" y="903"/>
                </a:lnTo>
                <a:lnTo>
                  <a:pt x="1265" y="902"/>
                </a:lnTo>
                <a:lnTo>
                  <a:pt x="1264" y="901"/>
                </a:lnTo>
                <a:lnTo>
                  <a:pt x="1264" y="900"/>
                </a:lnTo>
                <a:lnTo>
                  <a:pt x="1264" y="900"/>
                </a:lnTo>
                <a:lnTo>
                  <a:pt x="1262" y="898"/>
                </a:lnTo>
                <a:lnTo>
                  <a:pt x="1260" y="896"/>
                </a:lnTo>
                <a:lnTo>
                  <a:pt x="1255" y="895"/>
                </a:lnTo>
                <a:lnTo>
                  <a:pt x="1250" y="895"/>
                </a:lnTo>
                <a:lnTo>
                  <a:pt x="1248" y="897"/>
                </a:lnTo>
                <a:lnTo>
                  <a:pt x="1244" y="899"/>
                </a:lnTo>
                <a:lnTo>
                  <a:pt x="1238" y="900"/>
                </a:lnTo>
                <a:lnTo>
                  <a:pt x="1235" y="901"/>
                </a:lnTo>
                <a:lnTo>
                  <a:pt x="1231" y="900"/>
                </a:lnTo>
                <a:lnTo>
                  <a:pt x="1228" y="900"/>
                </a:lnTo>
                <a:lnTo>
                  <a:pt x="1224" y="899"/>
                </a:lnTo>
                <a:lnTo>
                  <a:pt x="1220" y="898"/>
                </a:lnTo>
                <a:lnTo>
                  <a:pt x="1218" y="897"/>
                </a:lnTo>
                <a:lnTo>
                  <a:pt x="1216" y="897"/>
                </a:lnTo>
                <a:lnTo>
                  <a:pt x="1216" y="897"/>
                </a:lnTo>
                <a:lnTo>
                  <a:pt x="1217" y="896"/>
                </a:lnTo>
                <a:lnTo>
                  <a:pt x="1215" y="895"/>
                </a:lnTo>
                <a:lnTo>
                  <a:pt x="1214" y="893"/>
                </a:lnTo>
                <a:lnTo>
                  <a:pt x="1213" y="893"/>
                </a:lnTo>
                <a:lnTo>
                  <a:pt x="1212" y="893"/>
                </a:lnTo>
                <a:lnTo>
                  <a:pt x="1211" y="890"/>
                </a:lnTo>
                <a:lnTo>
                  <a:pt x="1211" y="888"/>
                </a:lnTo>
                <a:lnTo>
                  <a:pt x="1211" y="887"/>
                </a:lnTo>
                <a:lnTo>
                  <a:pt x="1212" y="886"/>
                </a:lnTo>
                <a:lnTo>
                  <a:pt x="1211" y="882"/>
                </a:lnTo>
                <a:lnTo>
                  <a:pt x="1211" y="878"/>
                </a:lnTo>
                <a:lnTo>
                  <a:pt x="1212" y="876"/>
                </a:lnTo>
                <a:lnTo>
                  <a:pt x="1211" y="872"/>
                </a:lnTo>
                <a:lnTo>
                  <a:pt x="1211" y="873"/>
                </a:lnTo>
                <a:lnTo>
                  <a:pt x="1210" y="873"/>
                </a:lnTo>
                <a:lnTo>
                  <a:pt x="1210" y="872"/>
                </a:lnTo>
                <a:lnTo>
                  <a:pt x="1210" y="870"/>
                </a:lnTo>
                <a:lnTo>
                  <a:pt x="1209" y="870"/>
                </a:lnTo>
                <a:lnTo>
                  <a:pt x="1209" y="871"/>
                </a:lnTo>
                <a:lnTo>
                  <a:pt x="1208" y="870"/>
                </a:lnTo>
                <a:lnTo>
                  <a:pt x="1207" y="869"/>
                </a:lnTo>
                <a:lnTo>
                  <a:pt x="1208" y="868"/>
                </a:lnTo>
                <a:lnTo>
                  <a:pt x="1209" y="868"/>
                </a:lnTo>
                <a:lnTo>
                  <a:pt x="1208" y="866"/>
                </a:lnTo>
                <a:lnTo>
                  <a:pt x="1206" y="865"/>
                </a:lnTo>
                <a:lnTo>
                  <a:pt x="1206" y="865"/>
                </a:lnTo>
                <a:lnTo>
                  <a:pt x="1205" y="865"/>
                </a:lnTo>
                <a:lnTo>
                  <a:pt x="1205" y="863"/>
                </a:lnTo>
                <a:lnTo>
                  <a:pt x="1205" y="862"/>
                </a:lnTo>
                <a:lnTo>
                  <a:pt x="1203" y="861"/>
                </a:lnTo>
                <a:lnTo>
                  <a:pt x="1202" y="860"/>
                </a:lnTo>
                <a:lnTo>
                  <a:pt x="1201" y="858"/>
                </a:lnTo>
                <a:lnTo>
                  <a:pt x="1200" y="856"/>
                </a:lnTo>
                <a:lnTo>
                  <a:pt x="1200" y="856"/>
                </a:lnTo>
                <a:lnTo>
                  <a:pt x="1199" y="856"/>
                </a:lnTo>
                <a:lnTo>
                  <a:pt x="1199" y="854"/>
                </a:lnTo>
                <a:lnTo>
                  <a:pt x="1198" y="852"/>
                </a:lnTo>
                <a:lnTo>
                  <a:pt x="1194" y="849"/>
                </a:lnTo>
                <a:lnTo>
                  <a:pt x="1190" y="845"/>
                </a:lnTo>
                <a:lnTo>
                  <a:pt x="1190" y="844"/>
                </a:lnTo>
                <a:lnTo>
                  <a:pt x="1190" y="843"/>
                </a:lnTo>
                <a:lnTo>
                  <a:pt x="1189" y="844"/>
                </a:lnTo>
                <a:lnTo>
                  <a:pt x="1188" y="844"/>
                </a:lnTo>
                <a:lnTo>
                  <a:pt x="1181" y="843"/>
                </a:lnTo>
                <a:lnTo>
                  <a:pt x="1176" y="843"/>
                </a:lnTo>
                <a:lnTo>
                  <a:pt x="1175" y="842"/>
                </a:lnTo>
                <a:lnTo>
                  <a:pt x="1172" y="841"/>
                </a:lnTo>
                <a:lnTo>
                  <a:pt x="1172" y="840"/>
                </a:lnTo>
                <a:lnTo>
                  <a:pt x="1172" y="837"/>
                </a:lnTo>
                <a:lnTo>
                  <a:pt x="1172" y="838"/>
                </a:lnTo>
                <a:lnTo>
                  <a:pt x="1171" y="838"/>
                </a:lnTo>
                <a:lnTo>
                  <a:pt x="1168" y="836"/>
                </a:lnTo>
                <a:lnTo>
                  <a:pt x="1166" y="834"/>
                </a:lnTo>
                <a:lnTo>
                  <a:pt x="1165" y="832"/>
                </a:lnTo>
                <a:lnTo>
                  <a:pt x="1163" y="830"/>
                </a:lnTo>
                <a:lnTo>
                  <a:pt x="1160" y="828"/>
                </a:lnTo>
                <a:lnTo>
                  <a:pt x="1157" y="828"/>
                </a:lnTo>
                <a:lnTo>
                  <a:pt x="1156" y="826"/>
                </a:lnTo>
                <a:lnTo>
                  <a:pt x="1155" y="825"/>
                </a:lnTo>
                <a:lnTo>
                  <a:pt x="1155" y="825"/>
                </a:lnTo>
                <a:lnTo>
                  <a:pt x="1156" y="825"/>
                </a:lnTo>
                <a:lnTo>
                  <a:pt x="1155" y="820"/>
                </a:lnTo>
                <a:lnTo>
                  <a:pt x="1155" y="816"/>
                </a:lnTo>
                <a:lnTo>
                  <a:pt x="1153" y="813"/>
                </a:lnTo>
                <a:lnTo>
                  <a:pt x="1152" y="811"/>
                </a:lnTo>
                <a:lnTo>
                  <a:pt x="1151" y="811"/>
                </a:lnTo>
                <a:lnTo>
                  <a:pt x="1150" y="811"/>
                </a:lnTo>
                <a:lnTo>
                  <a:pt x="1149" y="809"/>
                </a:lnTo>
                <a:lnTo>
                  <a:pt x="1148" y="808"/>
                </a:lnTo>
                <a:lnTo>
                  <a:pt x="1147" y="807"/>
                </a:lnTo>
                <a:lnTo>
                  <a:pt x="1144" y="807"/>
                </a:lnTo>
                <a:lnTo>
                  <a:pt x="1141" y="806"/>
                </a:lnTo>
                <a:lnTo>
                  <a:pt x="1137" y="806"/>
                </a:lnTo>
                <a:lnTo>
                  <a:pt x="1137" y="805"/>
                </a:lnTo>
                <a:lnTo>
                  <a:pt x="1137" y="804"/>
                </a:lnTo>
                <a:lnTo>
                  <a:pt x="1136" y="804"/>
                </a:lnTo>
                <a:lnTo>
                  <a:pt x="1135" y="804"/>
                </a:lnTo>
                <a:lnTo>
                  <a:pt x="1134" y="801"/>
                </a:lnTo>
                <a:lnTo>
                  <a:pt x="1132" y="800"/>
                </a:lnTo>
                <a:lnTo>
                  <a:pt x="1130" y="799"/>
                </a:lnTo>
                <a:lnTo>
                  <a:pt x="1127" y="799"/>
                </a:lnTo>
                <a:lnTo>
                  <a:pt x="1121" y="800"/>
                </a:lnTo>
                <a:lnTo>
                  <a:pt x="1117" y="804"/>
                </a:lnTo>
                <a:lnTo>
                  <a:pt x="1111" y="805"/>
                </a:lnTo>
                <a:lnTo>
                  <a:pt x="1104" y="807"/>
                </a:lnTo>
                <a:lnTo>
                  <a:pt x="1102" y="802"/>
                </a:lnTo>
                <a:lnTo>
                  <a:pt x="1099" y="798"/>
                </a:lnTo>
                <a:lnTo>
                  <a:pt x="1097" y="793"/>
                </a:lnTo>
                <a:lnTo>
                  <a:pt x="1096" y="789"/>
                </a:lnTo>
                <a:lnTo>
                  <a:pt x="1092" y="783"/>
                </a:lnTo>
                <a:lnTo>
                  <a:pt x="1089" y="776"/>
                </a:lnTo>
                <a:lnTo>
                  <a:pt x="1088" y="775"/>
                </a:lnTo>
                <a:lnTo>
                  <a:pt x="1087" y="773"/>
                </a:lnTo>
                <a:lnTo>
                  <a:pt x="1087" y="774"/>
                </a:lnTo>
                <a:lnTo>
                  <a:pt x="1086" y="775"/>
                </a:lnTo>
                <a:lnTo>
                  <a:pt x="1086" y="772"/>
                </a:lnTo>
                <a:lnTo>
                  <a:pt x="1085" y="770"/>
                </a:lnTo>
                <a:lnTo>
                  <a:pt x="1083" y="769"/>
                </a:lnTo>
                <a:lnTo>
                  <a:pt x="1082" y="767"/>
                </a:lnTo>
                <a:lnTo>
                  <a:pt x="1082" y="767"/>
                </a:lnTo>
                <a:lnTo>
                  <a:pt x="1081" y="767"/>
                </a:lnTo>
                <a:lnTo>
                  <a:pt x="1081" y="765"/>
                </a:lnTo>
                <a:lnTo>
                  <a:pt x="1080" y="763"/>
                </a:lnTo>
                <a:lnTo>
                  <a:pt x="1080" y="764"/>
                </a:lnTo>
                <a:lnTo>
                  <a:pt x="1080" y="765"/>
                </a:lnTo>
                <a:lnTo>
                  <a:pt x="1078" y="764"/>
                </a:lnTo>
                <a:lnTo>
                  <a:pt x="1077" y="764"/>
                </a:lnTo>
                <a:lnTo>
                  <a:pt x="1076" y="763"/>
                </a:lnTo>
                <a:lnTo>
                  <a:pt x="1075" y="763"/>
                </a:lnTo>
                <a:lnTo>
                  <a:pt x="1074" y="762"/>
                </a:lnTo>
                <a:lnTo>
                  <a:pt x="1074" y="761"/>
                </a:lnTo>
                <a:lnTo>
                  <a:pt x="1072" y="761"/>
                </a:lnTo>
                <a:lnTo>
                  <a:pt x="1069" y="762"/>
                </a:lnTo>
                <a:lnTo>
                  <a:pt x="1069" y="761"/>
                </a:lnTo>
                <a:lnTo>
                  <a:pt x="1069" y="760"/>
                </a:lnTo>
                <a:lnTo>
                  <a:pt x="1067" y="760"/>
                </a:lnTo>
                <a:lnTo>
                  <a:pt x="1066" y="760"/>
                </a:lnTo>
                <a:lnTo>
                  <a:pt x="1066" y="761"/>
                </a:lnTo>
                <a:lnTo>
                  <a:pt x="1066" y="761"/>
                </a:lnTo>
                <a:lnTo>
                  <a:pt x="1061" y="761"/>
                </a:lnTo>
                <a:lnTo>
                  <a:pt x="1057" y="762"/>
                </a:lnTo>
                <a:lnTo>
                  <a:pt x="1055" y="763"/>
                </a:lnTo>
                <a:lnTo>
                  <a:pt x="1051" y="763"/>
                </a:lnTo>
                <a:lnTo>
                  <a:pt x="1047" y="767"/>
                </a:lnTo>
                <a:lnTo>
                  <a:pt x="1042" y="769"/>
                </a:lnTo>
                <a:lnTo>
                  <a:pt x="1040" y="770"/>
                </a:lnTo>
                <a:lnTo>
                  <a:pt x="1038" y="771"/>
                </a:lnTo>
                <a:lnTo>
                  <a:pt x="1038" y="769"/>
                </a:lnTo>
                <a:lnTo>
                  <a:pt x="1038" y="768"/>
                </a:lnTo>
                <a:lnTo>
                  <a:pt x="1036" y="768"/>
                </a:lnTo>
                <a:lnTo>
                  <a:pt x="1035" y="767"/>
                </a:lnTo>
                <a:lnTo>
                  <a:pt x="1029" y="760"/>
                </a:lnTo>
                <a:lnTo>
                  <a:pt x="1026" y="753"/>
                </a:lnTo>
                <a:lnTo>
                  <a:pt x="1024" y="752"/>
                </a:lnTo>
                <a:lnTo>
                  <a:pt x="1022" y="751"/>
                </a:lnTo>
                <a:lnTo>
                  <a:pt x="1021" y="750"/>
                </a:lnTo>
                <a:lnTo>
                  <a:pt x="1020" y="748"/>
                </a:lnTo>
                <a:lnTo>
                  <a:pt x="1018" y="747"/>
                </a:lnTo>
                <a:lnTo>
                  <a:pt x="1016" y="747"/>
                </a:lnTo>
                <a:lnTo>
                  <a:pt x="1014" y="744"/>
                </a:lnTo>
                <a:lnTo>
                  <a:pt x="1012" y="742"/>
                </a:lnTo>
                <a:lnTo>
                  <a:pt x="1012" y="740"/>
                </a:lnTo>
                <a:lnTo>
                  <a:pt x="1012" y="738"/>
                </a:lnTo>
                <a:lnTo>
                  <a:pt x="1010" y="737"/>
                </a:lnTo>
                <a:lnTo>
                  <a:pt x="1008" y="738"/>
                </a:lnTo>
                <a:lnTo>
                  <a:pt x="1008" y="737"/>
                </a:lnTo>
                <a:lnTo>
                  <a:pt x="1009" y="735"/>
                </a:lnTo>
                <a:lnTo>
                  <a:pt x="1008" y="735"/>
                </a:lnTo>
                <a:lnTo>
                  <a:pt x="1008" y="734"/>
                </a:lnTo>
                <a:lnTo>
                  <a:pt x="1008" y="735"/>
                </a:lnTo>
                <a:lnTo>
                  <a:pt x="1008" y="735"/>
                </a:lnTo>
                <a:lnTo>
                  <a:pt x="1007" y="735"/>
                </a:lnTo>
                <a:lnTo>
                  <a:pt x="1006" y="735"/>
                </a:lnTo>
                <a:lnTo>
                  <a:pt x="1005" y="733"/>
                </a:lnTo>
                <a:lnTo>
                  <a:pt x="1004" y="731"/>
                </a:lnTo>
                <a:lnTo>
                  <a:pt x="1002" y="729"/>
                </a:lnTo>
                <a:lnTo>
                  <a:pt x="1000" y="729"/>
                </a:lnTo>
                <a:lnTo>
                  <a:pt x="998" y="731"/>
                </a:lnTo>
                <a:lnTo>
                  <a:pt x="994" y="733"/>
                </a:lnTo>
                <a:lnTo>
                  <a:pt x="991" y="733"/>
                </a:lnTo>
                <a:lnTo>
                  <a:pt x="988" y="733"/>
                </a:lnTo>
                <a:lnTo>
                  <a:pt x="988" y="732"/>
                </a:lnTo>
                <a:lnTo>
                  <a:pt x="988" y="732"/>
                </a:lnTo>
                <a:lnTo>
                  <a:pt x="984" y="726"/>
                </a:lnTo>
                <a:lnTo>
                  <a:pt x="981" y="721"/>
                </a:lnTo>
                <a:lnTo>
                  <a:pt x="982" y="721"/>
                </a:lnTo>
                <a:lnTo>
                  <a:pt x="983" y="722"/>
                </a:lnTo>
                <a:lnTo>
                  <a:pt x="981" y="718"/>
                </a:lnTo>
                <a:lnTo>
                  <a:pt x="979" y="716"/>
                </a:lnTo>
                <a:lnTo>
                  <a:pt x="977" y="715"/>
                </a:lnTo>
                <a:lnTo>
                  <a:pt x="973" y="713"/>
                </a:lnTo>
                <a:lnTo>
                  <a:pt x="967" y="713"/>
                </a:lnTo>
                <a:lnTo>
                  <a:pt x="963" y="714"/>
                </a:lnTo>
                <a:lnTo>
                  <a:pt x="960" y="713"/>
                </a:lnTo>
                <a:lnTo>
                  <a:pt x="956" y="713"/>
                </a:lnTo>
                <a:lnTo>
                  <a:pt x="955" y="714"/>
                </a:lnTo>
                <a:lnTo>
                  <a:pt x="955" y="715"/>
                </a:lnTo>
                <a:lnTo>
                  <a:pt x="955" y="714"/>
                </a:lnTo>
                <a:lnTo>
                  <a:pt x="955" y="713"/>
                </a:lnTo>
                <a:lnTo>
                  <a:pt x="953" y="712"/>
                </a:lnTo>
                <a:lnTo>
                  <a:pt x="952" y="712"/>
                </a:lnTo>
                <a:lnTo>
                  <a:pt x="951" y="714"/>
                </a:lnTo>
                <a:lnTo>
                  <a:pt x="950" y="716"/>
                </a:lnTo>
                <a:lnTo>
                  <a:pt x="950" y="715"/>
                </a:lnTo>
                <a:lnTo>
                  <a:pt x="950" y="714"/>
                </a:lnTo>
                <a:lnTo>
                  <a:pt x="948" y="713"/>
                </a:lnTo>
                <a:lnTo>
                  <a:pt x="945" y="713"/>
                </a:lnTo>
                <a:lnTo>
                  <a:pt x="946" y="714"/>
                </a:lnTo>
                <a:lnTo>
                  <a:pt x="946" y="714"/>
                </a:lnTo>
                <a:lnTo>
                  <a:pt x="945" y="715"/>
                </a:lnTo>
                <a:lnTo>
                  <a:pt x="945" y="717"/>
                </a:lnTo>
                <a:lnTo>
                  <a:pt x="944" y="715"/>
                </a:lnTo>
                <a:lnTo>
                  <a:pt x="944" y="713"/>
                </a:lnTo>
                <a:lnTo>
                  <a:pt x="942" y="713"/>
                </a:lnTo>
                <a:lnTo>
                  <a:pt x="941" y="713"/>
                </a:lnTo>
                <a:lnTo>
                  <a:pt x="941" y="713"/>
                </a:lnTo>
                <a:lnTo>
                  <a:pt x="941" y="714"/>
                </a:lnTo>
                <a:lnTo>
                  <a:pt x="938" y="712"/>
                </a:lnTo>
                <a:lnTo>
                  <a:pt x="936" y="711"/>
                </a:lnTo>
                <a:lnTo>
                  <a:pt x="937" y="710"/>
                </a:lnTo>
                <a:lnTo>
                  <a:pt x="937" y="709"/>
                </a:lnTo>
                <a:lnTo>
                  <a:pt x="936" y="709"/>
                </a:lnTo>
                <a:lnTo>
                  <a:pt x="936" y="708"/>
                </a:lnTo>
                <a:lnTo>
                  <a:pt x="935" y="706"/>
                </a:lnTo>
                <a:lnTo>
                  <a:pt x="933" y="705"/>
                </a:lnTo>
                <a:lnTo>
                  <a:pt x="932" y="702"/>
                </a:lnTo>
                <a:lnTo>
                  <a:pt x="930" y="700"/>
                </a:lnTo>
                <a:lnTo>
                  <a:pt x="929" y="701"/>
                </a:lnTo>
                <a:lnTo>
                  <a:pt x="929" y="701"/>
                </a:lnTo>
                <a:lnTo>
                  <a:pt x="928" y="700"/>
                </a:lnTo>
                <a:lnTo>
                  <a:pt x="927" y="698"/>
                </a:lnTo>
                <a:lnTo>
                  <a:pt x="925" y="698"/>
                </a:lnTo>
                <a:lnTo>
                  <a:pt x="923" y="698"/>
                </a:lnTo>
                <a:lnTo>
                  <a:pt x="923" y="695"/>
                </a:lnTo>
                <a:lnTo>
                  <a:pt x="924" y="691"/>
                </a:lnTo>
                <a:lnTo>
                  <a:pt x="920" y="690"/>
                </a:lnTo>
                <a:lnTo>
                  <a:pt x="916" y="690"/>
                </a:lnTo>
                <a:lnTo>
                  <a:pt x="917" y="690"/>
                </a:lnTo>
                <a:lnTo>
                  <a:pt x="918" y="689"/>
                </a:lnTo>
                <a:lnTo>
                  <a:pt x="916" y="690"/>
                </a:lnTo>
                <a:lnTo>
                  <a:pt x="914" y="690"/>
                </a:lnTo>
                <a:lnTo>
                  <a:pt x="914" y="691"/>
                </a:lnTo>
                <a:lnTo>
                  <a:pt x="913" y="692"/>
                </a:lnTo>
                <a:lnTo>
                  <a:pt x="913" y="691"/>
                </a:lnTo>
                <a:lnTo>
                  <a:pt x="913" y="690"/>
                </a:lnTo>
                <a:lnTo>
                  <a:pt x="912" y="690"/>
                </a:lnTo>
                <a:lnTo>
                  <a:pt x="911" y="691"/>
                </a:lnTo>
                <a:lnTo>
                  <a:pt x="908" y="689"/>
                </a:lnTo>
                <a:lnTo>
                  <a:pt x="907" y="687"/>
                </a:lnTo>
                <a:lnTo>
                  <a:pt x="906" y="690"/>
                </a:lnTo>
                <a:lnTo>
                  <a:pt x="906" y="694"/>
                </a:lnTo>
                <a:lnTo>
                  <a:pt x="906" y="691"/>
                </a:lnTo>
                <a:lnTo>
                  <a:pt x="905" y="690"/>
                </a:lnTo>
                <a:lnTo>
                  <a:pt x="904" y="690"/>
                </a:lnTo>
                <a:lnTo>
                  <a:pt x="904" y="691"/>
                </a:lnTo>
                <a:lnTo>
                  <a:pt x="904" y="690"/>
                </a:lnTo>
                <a:lnTo>
                  <a:pt x="904" y="690"/>
                </a:lnTo>
                <a:lnTo>
                  <a:pt x="904" y="689"/>
                </a:lnTo>
                <a:lnTo>
                  <a:pt x="905" y="687"/>
                </a:lnTo>
                <a:lnTo>
                  <a:pt x="902" y="687"/>
                </a:lnTo>
                <a:lnTo>
                  <a:pt x="900" y="686"/>
                </a:lnTo>
                <a:lnTo>
                  <a:pt x="900" y="688"/>
                </a:lnTo>
                <a:lnTo>
                  <a:pt x="900" y="690"/>
                </a:lnTo>
                <a:lnTo>
                  <a:pt x="898" y="690"/>
                </a:lnTo>
                <a:lnTo>
                  <a:pt x="897" y="690"/>
                </a:lnTo>
                <a:lnTo>
                  <a:pt x="897" y="688"/>
                </a:lnTo>
                <a:lnTo>
                  <a:pt x="897" y="686"/>
                </a:lnTo>
                <a:lnTo>
                  <a:pt x="896" y="687"/>
                </a:lnTo>
                <a:lnTo>
                  <a:pt x="895" y="688"/>
                </a:lnTo>
                <a:lnTo>
                  <a:pt x="895" y="689"/>
                </a:lnTo>
                <a:lnTo>
                  <a:pt x="894" y="690"/>
                </a:lnTo>
                <a:lnTo>
                  <a:pt x="893" y="688"/>
                </a:lnTo>
                <a:lnTo>
                  <a:pt x="893" y="686"/>
                </a:lnTo>
                <a:lnTo>
                  <a:pt x="892" y="687"/>
                </a:lnTo>
                <a:lnTo>
                  <a:pt x="891" y="688"/>
                </a:lnTo>
                <a:lnTo>
                  <a:pt x="890" y="687"/>
                </a:lnTo>
                <a:lnTo>
                  <a:pt x="889" y="687"/>
                </a:lnTo>
                <a:lnTo>
                  <a:pt x="886" y="688"/>
                </a:lnTo>
                <a:lnTo>
                  <a:pt x="883" y="691"/>
                </a:lnTo>
                <a:lnTo>
                  <a:pt x="880" y="696"/>
                </a:lnTo>
                <a:lnTo>
                  <a:pt x="880" y="700"/>
                </a:lnTo>
                <a:lnTo>
                  <a:pt x="878" y="699"/>
                </a:lnTo>
                <a:lnTo>
                  <a:pt x="877" y="699"/>
                </a:lnTo>
                <a:lnTo>
                  <a:pt x="875" y="702"/>
                </a:lnTo>
                <a:lnTo>
                  <a:pt x="873" y="704"/>
                </a:lnTo>
                <a:lnTo>
                  <a:pt x="872" y="704"/>
                </a:lnTo>
                <a:lnTo>
                  <a:pt x="872" y="704"/>
                </a:lnTo>
                <a:lnTo>
                  <a:pt x="870" y="707"/>
                </a:lnTo>
                <a:lnTo>
                  <a:pt x="867" y="709"/>
                </a:lnTo>
                <a:lnTo>
                  <a:pt x="867" y="710"/>
                </a:lnTo>
                <a:lnTo>
                  <a:pt x="867" y="712"/>
                </a:lnTo>
                <a:lnTo>
                  <a:pt x="866" y="712"/>
                </a:lnTo>
                <a:lnTo>
                  <a:pt x="866" y="712"/>
                </a:lnTo>
                <a:lnTo>
                  <a:pt x="866" y="711"/>
                </a:lnTo>
                <a:lnTo>
                  <a:pt x="866" y="710"/>
                </a:lnTo>
                <a:lnTo>
                  <a:pt x="862" y="711"/>
                </a:lnTo>
                <a:lnTo>
                  <a:pt x="858" y="713"/>
                </a:lnTo>
                <a:lnTo>
                  <a:pt x="857" y="714"/>
                </a:lnTo>
                <a:lnTo>
                  <a:pt x="857" y="716"/>
                </a:lnTo>
                <a:lnTo>
                  <a:pt x="856" y="715"/>
                </a:lnTo>
                <a:lnTo>
                  <a:pt x="855" y="715"/>
                </a:lnTo>
                <a:lnTo>
                  <a:pt x="853" y="715"/>
                </a:lnTo>
                <a:lnTo>
                  <a:pt x="852" y="716"/>
                </a:lnTo>
                <a:lnTo>
                  <a:pt x="852" y="715"/>
                </a:lnTo>
                <a:lnTo>
                  <a:pt x="852" y="715"/>
                </a:lnTo>
                <a:lnTo>
                  <a:pt x="854" y="714"/>
                </a:lnTo>
                <a:lnTo>
                  <a:pt x="855" y="712"/>
                </a:lnTo>
                <a:lnTo>
                  <a:pt x="852" y="712"/>
                </a:lnTo>
                <a:lnTo>
                  <a:pt x="849" y="713"/>
                </a:lnTo>
                <a:lnTo>
                  <a:pt x="848" y="709"/>
                </a:lnTo>
                <a:lnTo>
                  <a:pt x="847" y="705"/>
                </a:lnTo>
                <a:lnTo>
                  <a:pt x="846" y="705"/>
                </a:lnTo>
                <a:lnTo>
                  <a:pt x="846" y="705"/>
                </a:lnTo>
                <a:lnTo>
                  <a:pt x="846" y="703"/>
                </a:lnTo>
                <a:lnTo>
                  <a:pt x="846" y="701"/>
                </a:lnTo>
                <a:lnTo>
                  <a:pt x="841" y="697"/>
                </a:lnTo>
                <a:lnTo>
                  <a:pt x="837" y="692"/>
                </a:lnTo>
                <a:lnTo>
                  <a:pt x="837" y="689"/>
                </a:lnTo>
                <a:lnTo>
                  <a:pt x="836" y="687"/>
                </a:lnTo>
                <a:lnTo>
                  <a:pt x="834" y="686"/>
                </a:lnTo>
                <a:lnTo>
                  <a:pt x="833" y="687"/>
                </a:lnTo>
                <a:lnTo>
                  <a:pt x="832" y="684"/>
                </a:lnTo>
                <a:lnTo>
                  <a:pt x="832" y="681"/>
                </a:lnTo>
                <a:lnTo>
                  <a:pt x="832" y="681"/>
                </a:lnTo>
                <a:lnTo>
                  <a:pt x="831" y="681"/>
                </a:lnTo>
                <a:lnTo>
                  <a:pt x="831" y="682"/>
                </a:lnTo>
                <a:lnTo>
                  <a:pt x="831" y="682"/>
                </a:lnTo>
                <a:lnTo>
                  <a:pt x="831" y="682"/>
                </a:lnTo>
                <a:lnTo>
                  <a:pt x="830" y="682"/>
                </a:lnTo>
                <a:lnTo>
                  <a:pt x="830" y="681"/>
                </a:lnTo>
                <a:lnTo>
                  <a:pt x="830" y="681"/>
                </a:lnTo>
                <a:lnTo>
                  <a:pt x="829" y="679"/>
                </a:lnTo>
                <a:lnTo>
                  <a:pt x="827" y="678"/>
                </a:lnTo>
                <a:lnTo>
                  <a:pt x="825" y="677"/>
                </a:lnTo>
                <a:lnTo>
                  <a:pt x="823" y="676"/>
                </a:lnTo>
                <a:lnTo>
                  <a:pt x="817" y="676"/>
                </a:lnTo>
                <a:lnTo>
                  <a:pt x="811" y="677"/>
                </a:lnTo>
                <a:lnTo>
                  <a:pt x="809" y="676"/>
                </a:lnTo>
                <a:lnTo>
                  <a:pt x="807" y="677"/>
                </a:lnTo>
                <a:lnTo>
                  <a:pt x="805" y="678"/>
                </a:lnTo>
                <a:lnTo>
                  <a:pt x="805" y="679"/>
                </a:lnTo>
                <a:lnTo>
                  <a:pt x="805" y="678"/>
                </a:lnTo>
                <a:lnTo>
                  <a:pt x="805" y="677"/>
                </a:lnTo>
                <a:lnTo>
                  <a:pt x="803" y="677"/>
                </a:lnTo>
                <a:lnTo>
                  <a:pt x="802" y="678"/>
                </a:lnTo>
                <a:lnTo>
                  <a:pt x="801" y="677"/>
                </a:lnTo>
                <a:lnTo>
                  <a:pt x="800" y="676"/>
                </a:lnTo>
                <a:lnTo>
                  <a:pt x="800" y="676"/>
                </a:lnTo>
                <a:lnTo>
                  <a:pt x="801" y="677"/>
                </a:lnTo>
                <a:lnTo>
                  <a:pt x="800" y="678"/>
                </a:lnTo>
                <a:lnTo>
                  <a:pt x="799" y="678"/>
                </a:lnTo>
                <a:lnTo>
                  <a:pt x="799" y="677"/>
                </a:lnTo>
                <a:lnTo>
                  <a:pt x="798" y="677"/>
                </a:lnTo>
                <a:lnTo>
                  <a:pt x="798" y="677"/>
                </a:lnTo>
                <a:lnTo>
                  <a:pt x="797" y="677"/>
                </a:lnTo>
                <a:lnTo>
                  <a:pt x="796" y="673"/>
                </a:lnTo>
                <a:lnTo>
                  <a:pt x="795" y="670"/>
                </a:lnTo>
                <a:lnTo>
                  <a:pt x="793" y="670"/>
                </a:lnTo>
                <a:lnTo>
                  <a:pt x="792" y="670"/>
                </a:lnTo>
                <a:lnTo>
                  <a:pt x="790" y="667"/>
                </a:lnTo>
                <a:lnTo>
                  <a:pt x="788" y="663"/>
                </a:lnTo>
                <a:lnTo>
                  <a:pt x="785" y="662"/>
                </a:lnTo>
                <a:lnTo>
                  <a:pt x="782" y="661"/>
                </a:lnTo>
                <a:lnTo>
                  <a:pt x="782" y="660"/>
                </a:lnTo>
                <a:lnTo>
                  <a:pt x="782" y="660"/>
                </a:lnTo>
                <a:lnTo>
                  <a:pt x="782" y="660"/>
                </a:lnTo>
                <a:lnTo>
                  <a:pt x="783" y="660"/>
                </a:lnTo>
                <a:lnTo>
                  <a:pt x="783" y="659"/>
                </a:lnTo>
                <a:lnTo>
                  <a:pt x="783" y="658"/>
                </a:lnTo>
                <a:lnTo>
                  <a:pt x="782" y="659"/>
                </a:lnTo>
                <a:lnTo>
                  <a:pt x="781" y="659"/>
                </a:lnTo>
                <a:lnTo>
                  <a:pt x="780" y="658"/>
                </a:lnTo>
                <a:lnTo>
                  <a:pt x="780" y="656"/>
                </a:lnTo>
                <a:lnTo>
                  <a:pt x="779" y="656"/>
                </a:lnTo>
                <a:lnTo>
                  <a:pt x="779" y="656"/>
                </a:lnTo>
                <a:lnTo>
                  <a:pt x="779" y="656"/>
                </a:lnTo>
                <a:lnTo>
                  <a:pt x="779" y="658"/>
                </a:lnTo>
                <a:lnTo>
                  <a:pt x="778" y="658"/>
                </a:lnTo>
                <a:lnTo>
                  <a:pt x="777" y="658"/>
                </a:lnTo>
                <a:lnTo>
                  <a:pt x="777" y="656"/>
                </a:lnTo>
                <a:lnTo>
                  <a:pt x="776" y="655"/>
                </a:lnTo>
                <a:lnTo>
                  <a:pt x="776" y="655"/>
                </a:lnTo>
                <a:lnTo>
                  <a:pt x="775" y="656"/>
                </a:lnTo>
                <a:lnTo>
                  <a:pt x="775" y="655"/>
                </a:lnTo>
                <a:lnTo>
                  <a:pt x="775" y="654"/>
                </a:lnTo>
                <a:lnTo>
                  <a:pt x="774" y="654"/>
                </a:lnTo>
                <a:lnTo>
                  <a:pt x="773" y="654"/>
                </a:lnTo>
                <a:lnTo>
                  <a:pt x="772" y="653"/>
                </a:lnTo>
                <a:lnTo>
                  <a:pt x="772" y="652"/>
                </a:lnTo>
                <a:lnTo>
                  <a:pt x="771" y="652"/>
                </a:lnTo>
                <a:lnTo>
                  <a:pt x="769" y="652"/>
                </a:lnTo>
                <a:lnTo>
                  <a:pt x="769" y="653"/>
                </a:lnTo>
                <a:lnTo>
                  <a:pt x="769" y="654"/>
                </a:lnTo>
                <a:lnTo>
                  <a:pt x="767" y="652"/>
                </a:lnTo>
                <a:lnTo>
                  <a:pt x="767" y="649"/>
                </a:lnTo>
                <a:lnTo>
                  <a:pt x="764" y="649"/>
                </a:lnTo>
                <a:lnTo>
                  <a:pt x="762" y="649"/>
                </a:lnTo>
                <a:lnTo>
                  <a:pt x="762" y="648"/>
                </a:lnTo>
                <a:lnTo>
                  <a:pt x="761" y="647"/>
                </a:lnTo>
                <a:lnTo>
                  <a:pt x="761" y="648"/>
                </a:lnTo>
                <a:lnTo>
                  <a:pt x="761" y="649"/>
                </a:lnTo>
                <a:lnTo>
                  <a:pt x="758" y="647"/>
                </a:lnTo>
                <a:lnTo>
                  <a:pt x="755" y="646"/>
                </a:lnTo>
                <a:lnTo>
                  <a:pt x="755" y="647"/>
                </a:lnTo>
                <a:lnTo>
                  <a:pt x="755" y="649"/>
                </a:lnTo>
                <a:lnTo>
                  <a:pt x="751" y="646"/>
                </a:lnTo>
                <a:lnTo>
                  <a:pt x="748" y="643"/>
                </a:lnTo>
                <a:lnTo>
                  <a:pt x="748" y="644"/>
                </a:lnTo>
                <a:lnTo>
                  <a:pt x="747" y="645"/>
                </a:lnTo>
                <a:lnTo>
                  <a:pt x="747" y="643"/>
                </a:lnTo>
                <a:lnTo>
                  <a:pt x="746" y="642"/>
                </a:lnTo>
                <a:lnTo>
                  <a:pt x="747" y="642"/>
                </a:lnTo>
                <a:lnTo>
                  <a:pt x="747" y="642"/>
                </a:lnTo>
                <a:lnTo>
                  <a:pt x="746" y="641"/>
                </a:lnTo>
                <a:lnTo>
                  <a:pt x="745" y="641"/>
                </a:lnTo>
                <a:lnTo>
                  <a:pt x="744" y="641"/>
                </a:lnTo>
                <a:lnTo>
                  <a:pt x="743" y="641"/>
                </a:lnTo>
                <a:lnTo>
                  <a:pt x="741" y="639"/>
                </a:lnTo>
                <a:lnTo>
                  <a:pt x="740" y="637"/>
                </a:lnTo>
                <a:lnTo>
                  <a:pt x="739" y="637"/>
                </a:lnTo>
                <a:lnTo>
                  <a:pt x="738" y="637"/>
                </a:lnTo>
                <a:lnTo>
                  <a:pt x="738" y="636"/>
                </a:lnTo>
                <a:lnTo>
                  <a:pt x="738" y="635"/>
                </a:lnTo>
                <a:lnTo>
                  <a:pt x="737" y="635"/>
                </a:lnTo>
                <a:lnTo>
                  <a:pt x="736" y="635"/>
                </a:lnTo>
                <a:lnTo>
                  <a:pt x="736" y="632"/>
                </a:lnTo>
                <a:lnTo>
                  <a:pt x="736" y="629"/>
                </a:lnTo>
                <a:lnTo>
                  <a:pt x="735" y="629"/>
                </a:lnTo>
                <a:lnTo>
                  <a:pt x="735" y="629"/>
                </a:lnTo>
                <a:lnTo>
                  <a:pt x="735" y="630"/>
                </a:lnTo>
                <a:lnTo>
                  <a:pt x="735" y="631"/>
                </a:lnTo>
                <a:lnTo>
                  <a:pt x="732" y="630"/>
                </a:lnTo>
                <a:lnTo>
                  <a:pt x="729" y="629"/>
                </a:lnTo>
                <a:lnTo>
                  <a:pt x="728" y="625"/>
                </a:lnTo>
                <a:lnTo>
                  <a:pt x="728" y="620"/>
                </a:lnTo>
                <a:lnTo>
                  <a:pt x="726" y="622"/>
                </a:lnTo>
                <a:lnTo>
                  <a:pt x="725" y="622"/>
                </a:lnTo>
                <a:lnTo>
                  <a:pt x="724" y="622"/>
                </a:lnTo>
                <a:lnTo>
                  <a:pt x="724" y="620"/>
                </a:lnTo>
                <a:lnTo>
                  <a:pt x="725" y="620"/>
                </a:lnTo>
                <a:lnTo>
                  <a:pt x="726" y="620"/>
                </a:lnTo>
                <a:lnTo>
                  <a:pt x="726" y="619"/>
                </a:lnTo>
                <a:lnTo>
                  <a:pt x="726" y="619"/>
                </a:lnTo>
                <a:lnTo>
                  <a:pt x="725" y="619"/>
                </a:lnTo>
                <a:lnTo>
                  <a:pt x="723" y="620"/>
                </a:lnTo>
                <a:lnTo>
                  <a:pt x="722" y="618"/>
                </a:lnTo>
                <a:lnTo>
                  <a:pt x="722" y="617"/>
                </a:lnTo>
                <a:lnTo>
                  <a:pt x="717" y="615"/>
                </a:lnTo>
                <a:lnTo>
                  <a:pt x="712" y="614"/>
                </a:lnTo>
                <a:lnTo>
                  <a:pt x="711" y="616"/>
                </a:lnTo>
                <a:lnTo>
                  <a:pt x="710" y="618"/>
                </a:lnTo>
                <a:lnTo>
                  <a:pt x="709" y="616"/>
                </a:lnTo>
                <a:lnTo>
                  <a:pt x="709" y="615"/>
                </a:lnTo>
                <a:lnTo>
                  <a:pt x="708" y="614"/>
                </a:lnTo>
                <a:lnTo>
                  <a:pt x="708" y="614"/>
                </a:lnTo>
                <a:lnTo>
                  <a:pt x="707" y="614"/>
                </a:lnTo>
                <a:lnTo>
                  <a:pt x="706" y="614"/>
                </a:lnTo>
                <a:lnTo>
                  <a:pt x="706" y="614"/>
                </a:lnTo>
                <a:lnTo>
                  <a:pt x="706" y="615"/>
                </a:lnTo>
                <a:lnTo>
                  <a:pt x="706" y="615"/>
                </a:lnTo>
                <a:lnTo>
                  <a:pt x="705" y="615"/>
                </a:lnTo>
                <a:lnTo>
                  <a:pt x="705" y="614"/>
                </a:lnTo>
                <a:lnTo>
                  <a:pt x="705" y="614"/>
                </a:lnTo>
                <a:lnTo>
                  <a:pt x="697" y="614"/>
                </a:lnTo>
                <a:lnTo>
                  <a:pt x="689" y="614"/>
                </a:lnTo>
                <a:lnTo>
                  <a:pt x="689" y="614"/>
                </a:lnTo>
                <a:lnTo>
                  <a:pt x="689" y="615"/>
                </a:lnTo>
                <a:lnTo>
                  <a:pt x="688" y="615"/>
                </a:lnTo>
                <a:lnTo>
                  <a:pt x="688" y="615"/>
                </a:lnTo>
                <a:lnTo>
                  <a:pt x="687" y="614"/>
                </a:lnTo>
                <a:lnTo>
                  <a:pt x="687" y="614"/>
                </a:lnTo>
                <a:lnTo>
                  <a:pt x="687" y="614"/>
                </a:lnTo>
                <a:lnTo>
                  <a:pt x="686" y="614"/>
                </a:lnTo>
                <a:lnTo>
                  <a:pt x="686" y="615"/>
                </a:lnTo>
                <a:lnTo>
                  <a:pt x="686" y="616"/>
                </a:lnTo>
                <a:lnTo>
                  <a:pt x="684" y="617"/>
                </a:lnTo>
                <a:lnTo>
                  <a:pt x="681" y="622"/>
                </a:lnTo>
                <a:lnTo>
                  <a:pt x="680" y="625"/>
                </a:lnTo>
                <a:lnTo>
                  <a:pt x="680" y="628"/>
                </a:lnTo>
                <a:lnTo>
                  <a:pt x="674" y="631"/>
                </a:lnTo>
                <a:lnTo>
                  <a:pt x="669" y="635"/>
                </a:lnTo>
                <a:lnTo>
                  <a:pt x="669" y="636"/>
                </a:lnTo>
                <a:lnTo>
                  <a:pt x="669" y="637"/>
                </a:lnTo>
                <a:lnTo>
                  <a:pt x="667" y="637"/>
                </a:lnTo>
                <a:lnTo>
                  <a:pt x="665" y="638"/>
                </a:lnTo>
                <a:lnTo>
                  <a:pt x="664" y="635"/>
                </a:lnTo>
                <a:lnTo>
                  <a:pt x="664" y="633"/>
                </a:lnTo>
                <a:lnTo>
                  <a:pt x="662" y="634"/>
                </a:lnTo>
                <a:lnTo>
                  <a:pt x="661" y="634"/>
                </a:lnTo>
                <a:lnTo>
                  <a:pt x="661" y="632"/>
                </a:lnTo>
                <a:lnTo>
                  <a:pt x="661" y="631"/>
                </a:lnTo>
                <a:lnTo>
                  <a:pt x="662" y="630"/>
                </a:lnTo>
                <a:lnTo>
                  <a:pt x="663" y="630"/>
                </a:lnTo>
                <a:lnTo>
                  <a:pt x="663" y="628"/>
                </a:lnTo>
                <a:lnTo>
                  <a:pt x="664" y="627"/>
                </a:lnTo>
                <a:lnTo>
                  <a:pt x="666" y="624"/>
                </a:lnTo>
                <a:lnTo>
                  <a:pt x="668" y="620"/>
                </a:lnTo>
                <a:lnTo>
                  <a:pt x="668" y="623"/>
                </a:lnTo>
                <a:lnTo>
                  <a:pt x="668" y="624"/>
                </a:lnTo>
                <a:lnTo>
                  <a:pt x="668" y="624"/>
                </a:lnTo>
                <a:lnTo>
                  <a:pt x="669" y="624"/>
                </a:lnTo>
                <a:lnTo>
                  <a:pt x="669" y="620"/>
                </a:lnTo>
                <a:lnTo>
                  <a:pt x="671" y="617"/>
                </a:lnTo>
                <a:lnTo>
                  <a:pt x="671" y="617"/>
                </a:lnTo>
                <a:lnTo>
                  <a:pt x="671" y="618"/>
                </a:lnTo>
                <a:lnTo>
                  <a:pt x="671" y="616"/>
                </a:lnTo>
                <a:lnTo>
                  <a:pt x="671" y="615"/>
                </a:lnTo>
                <a:lnTo>
                  <a:pt x="670" y="615"/>
                </a:lnTo>
                <a:lnTo>
                  <a:pt x="669" y="614"/>
                </a:lnTo>
                <a:lnTo>
                  <a:pt x="668" y="610"/>
                </a:lnTo>
                <a:lnTo>
                  <a:pt x="667" y="605"/>
                </a:lnTo>
                <a:lnTo>
                  <a:pt x="664" y="603"/>
                </a:lnTo>
                <a:lnTo>
                  <a:pt x="661" y="602"/>
                </a:lnTo>
                <a:lnTo>
                  <a:pt x="660" y="601"/>
                </a:lnTo>
                <a:lnTo>
                  <a:pt x="658" y="599"/>
                </a:lnTo>
                <a:lnTo>
                  <a:pt x="658" y="601"/>
                </a:lnTo>
                <a:lnTo>
                  <a:pt x="658" y="603"/>
                </a:lnTo>
                <a:lnTo>
                  <a:pt x="656" y="600"/>
                </a:lnTo>
                <a:lnTo>
                  <a:pt x="653" y="596"/>
                </a:lnTo>
                <a:lnTo>
                  <a:pt x="650" y="595"/>
                </a:lnTo>
                <a:lnTo>
                  <a:pt x="648" y="595"/>
                </a:lnTo>
                <a:lnTo>
                  <a:pt x="646" y="592"/>
                </a:lnTo>
                <a:lnTo>
                  <a:pt x="644" y="590"/>
                </a:lnTo>
                <a:lnTo>
                  <a:pt x="641" y="589"/>
                </a:lnTo>
                <a:lnTo>
                  <a:pt x="637" y="590"/>
                </a:lnTo>
                <a:lnTo>
                  <a:pt x="635" y="592"/>
                </a:lnTo>
                <a:lnTo>
                  <a:pt x="632" y="594"/>
                </a:lnTo>
                <a:lnTo>
                  <a:pt x="632" y="595"/>
                </a:lnTo>
                <a:lnTo>
                  <a:pt x="632" y="596"/>
                </a:lnTo>
                <a:lnTo>
                  <a:pt x="631" y="596"/>
                </a:lnTo>
                <a:lnTo>
                  <a:pt x="631" y="596"/>
                </a:lnTo>
                <a:lnTo>
                  <a:pt x="630" y="597"/>
                </a:lnTo>
                <a:lnTo>
                  <a:pt x="629" y="598"/>
                </a:lnTo>
                <a:lnTo>
                  <a:pt x="629" y="599"/>
                </a:lnTo>
                <a:lnTo>
                  <a:pt x="630" y="601"/>
                </a:lnTo>
                <a:lnTo>
                  <a:pt x="628" y="602"/>
                </a:lnTo>
                <a:lnTo>
                  <a:pt x="627" y="602"/>
                </a:lnTo>
                <a:lnTo>
                  <a:pt x="626" y="604"/>
                </a:lnTo>
                <a:lnTo>
                  <a:pt x="626" y="605"/>
                </a:lnTo>
                <a:lnTo>
                  <a:pt x="625" y="609"/>
                </a:lnTo>
                <a:lnTo>
                  <a:pt x="625" y="612"/>
                </a:lnTo>
                <a:lnTo>
                  <a:pt x="624" y="612"/>
                </a:lnTo>
                <a:lnTo>
                  <a:pt x="624" y="612"/>
                </a:lnTo>
                <a:lnTo>
                  <a:pt x="623" y="613"/>
                </a:lnTo>
                <a:lnTo>
                  <a:pt x="623" y="615"/>
                </a:lnTo>
                <a:lnTo>
                  <a:pt x="624" y="616"/>
                </a:lnTo>
                <a:lnTo>
                  <a:pt x="626" y="617"/>
                </a:lnTo>
                <a:lnTo>
                  <a:pt x="624" y="616"/>
                </a:lnTo>
                <a:lnTo>
                  <a:pt x="623" y="616"/>
                </a:lnTo>
                <a:lnTo>
                  <a:pt x="621" y="617"/>
                </a:lnTo>
                <a:lnTo>
                  <a:pt x="620" y="618"/>
                </a:lnTo>
                <a:lnTo>
                  <a:pt x="620" y="620"/>
                </a:lnTo>
                <a:lnTo>
                  <a:pt x="620" y="623"/>
                </a:lnTo>
                <a:lnTo>
                  <a:pt x="618" y="623"/>
                </a:lnTo>
                <a:lnTo>
                  <a:pt x="616" y="623"/>
                </a:lnTo>
                <a:lnTo>
                  <a:pt x="616" y="622"/>
                </a:lnTo>
                <a:lnTo>
                  <a:pt x="618" y="622"/>
                </a:lnTo>
                <a:lnTo>
                  <a:pt x="618" y="620"/>
                </a:lnTo>
                <a:lnTo>
                  <a:pt x="616" y="620"/>
                </a:lnTo>
                <a:lnTo>
                  <a:pt x="614" y="622"/>
                </a:lnTo>
                <a:lnTo>
                  <a:pt x="612" y="623"/>
                </a:lnTo>
                <a:lnTo>
                  <a:pt x="610" y="622"/>
                </a:lnTo>
                <a:lnTo>
                  <a:pt x="608" y="620"/>
                </a:lnTo>
                <a:lnTo>
                  <a:pt x="608" y="623"/>
                </a:lnTo>
                <a:lnTo>
                  <a:pt x="607" y="623"/>
                </a:lnTo>
                <a:lnTo>
                  <a:pt x="607" y="622"/>
                </a:lnTo>
                <a:lnTo>
                  <a:pt x="607" y="620"/>
                </a:lnTo>
                <a:lnTo>
                  <a:pt x="606" y="620"/>
                </a:lnTo>
                <a:lnTo>
                  <a:pt x="606" y="622"/>
                </a:lnTo>
                <a:lnTo>
                  <a:pt x="601" y="615"/>
                </a:lnTo>
                <a:lnTo>
                  <a:pt x="597" y="609"/>
                </a:lnTo>
                <a:lnTo>
                  <a:pt x="598" y="609"/>
                </a:lnTo>
                <a:lnTo>
                  <a:pt x="598" y="609"/>
                </a:lnTo>
                <a:lnTo>
                  <a:pt x="597" y="608"/>
                </a:lnTo>
                <a:lnTo>
                  <a:pt x="596" y="607"/>
                </a:lnTo>
                <a:lnTo>
                  <a:pt x="595" y="602"/>
                </a:lnTo>
                <a:lnTo>
                  <a:pt x="593" y="597"/>
                </a:lnTo>
                <a:lnTo>
                  <a:pt x="591" y="592"/>
                </a:lnTo>
                <a:lnTo>
                  <a:pt x="588" y="589"/>
                </a:lnTo>
                <a:lnTo>
                  <a:pt x="586" y="585"/>
                </a:lnTo>
                <a:lnTo>
                  <a:pt x="583" y="581"/>
                </a:lnTo>
                <a:lnTo>
                  <a:pt x="578" y="579"/>
                </a:lnTo>
                <a:lnTo>
                  <a:pt x="574" y="579"/>
                </a:lnTo>
                <a:lnTo>
                  <a:pt x="573" y="578"/>
                </a:lnTo>
                <a:lnTo>
                  <a:pt x="573" y="578"/>
                </a:lnTo>
                <a:lnTo>
                  <a:pt x="568" y="579"/>
                </a:lnTo>
                <a:lnTo>
                  <a:pt x="564" y="580"/>
                </a:lnTo>
                <a:lnTo>
                  <a:pt x="560" y="583"/>
                </a:lnTo>
                <a:lnTo>
                  <a:pt x="556" y="587"/>
                </a:lnTo>
                <a:lnTo>
                  <a:pt x="557" y="588"/>
                </a:lnTo>
                <a:lnTo>
                  <a:pt x="558" y="588"/>
                </a:lnTo>
                <a:lnTo>
                  <a:pt x="556" y="588"/>
                </a:lnTo>
                <a:lnTo>
                  <a:pt x="554" y="589"/>
                </a:lnTo>
                <a:lnTo>
                  <a:pt x="553" y="590"/>
                </a:lnTo>
                <a:lnTo>
                  <a:pt x="553" y="592"/>
                </a:lnTo>
                <a:lnTo>
                  <a:pt x="552" y="592"/>
                </a:lnTo>
                <a:lnTo>
                  <a:pt x="551" y="592"/>
                </a:lnTo>
                <a:lnTo>
                  <a:pt x="551" y="591"/>
                </a:lnTo>
                <a:lnTo>
                  <a:pt x="551" y="591"/>
                </a:lnTo>
                <a:lnTo>
                  <a:pt x="551" y="591"/>
                </a:lnTo>
                <a:lnTo>
                  <a:pt x="551" y="592"/>
                </a:lnTo>
                <a:lnTo>
                  <a:pt x="550" y="592"/>
                </a:lnTo>
                <a:lnTo>
                  <a:pt x="548" y="592"/>
                </a:lnTo>
                <a:lnTo>
                  <a:pt x="548" y="594"/>
                </a:lnTo>
                <a:lnTo>
                  <a:pt x="548" y="595"/>
                </a:lnTo>
                <a:lnTo>
                  <a:pt x="547" y="595"/>
                </a:lnTo>
                <a:lnTo>
                  <a:pt x="546" y="595"/>
                </a:lnTo>
                <a:lnTo>
                  <a:pt x="546" y="595"/>
                </a:lnTo>
                <a:lnTo>
                  <a:pt x="546" y="596"/>
                </a:lnTo>
                <a:lnTo>
                  <a:pt x="543" y="597"/>
                </a:lnTo>
                <a:lnTo>
                  <a:pt x="540" y="598"/>
                </a:lnTo>
                <a:lnTo>
                  <a:pt x="538" y="600"/>
                </a:lnTo>
                <a:lnTo>
                  <a:pt x="538" y="602"/>
                </a:lnTo>
                <a:lnTo>
                  <a:pt x="536" y="602"/>
                </a:lnTo>
                <a:lnTo>
                  <a:pt x="535" y="602"/>
                </a:lnTo>
                <a:lnTo>
                  <a:pt x="535" y="603"/>
                </a:lnTo>
                <a:lnTo>
                  <a:pt x="536" y="604"/>
                </a:lnTo>
                <a:lnTo>
                  <a:pt x="534" y="603"/>
                </a:lnTo>
                <a:lnTo>
                  <a:pt x="531" y="603"/>
                </a:lnTo>
                <a:lnTo>
                  <a:pt x="531" y="604"/>
                </a:lnTo>
                <a:lnTo>
                  <a:pt x="530" y="605"/>
                </a:lnTo>
                <a:lnTo>
                  <a:pt x="529" y="605"/>
                </a:lnTo>
                <a:lnTo>
                  <a:pt x="528" y="605"/>
                </a:lnTo>
                <a:lnTo>
                  <a:pt x="523" y="607"/>
                </a:lnTo>
                <a:lnTo>
                  <a:pt x="517" y="608"/>
                </a:lnTo>
                <a:lnTo>
                  <a:pt x="516" y="608"/>
                </a:lnTo>
                <a:lnTo>
                  <a:pt x="516" y="607"/>
                </a:lnTo>
                <a:lnTo>
                  <a:pt x="515" y="608"/>
                </a:lnTo>
                <a:lnTo>
                  <a:pt x="515" y="609"/>
                </a:lnTo>
                <a:lnTo>
                  <a:pt x="513" y="608"/>
                </a:lnTo>
                <a:lnTo>
                  <a:pt x="512" y="607"/>
                </a:lnTo>
                <a:lnTo>
                  <a:pt x="511" y="607"/>
                </a:lnTo>
                <a:lnTo>
                  <a:pt x="510" y="608"/>
                </a:lnTo>
                <a:lnTo>
                  <a:pt x="510" y="607"/>
                </a:lnTo>
                <a:lnTo>
                  <a:pt x="509" y="607"/>
                </a:lnTo>
                <a:lnTo>
                  <a:pt x="509" y="607"/>
                </a:lnTo>
                <a:lnTo>
                  <a:pt x="509" y="608"/>
                </a:lnTo>
                <a:lnTo>
                  <a:pt x="508" y="608"/>
                </a:lnTo>
                <a:lnTo>
                  <a:pt x="507" y="608"/>
                </a:lnTo>
                <a:lnTo>
                  <a:pt x="507" y="607"/>
                </a:lnTo>
                <a:lnTo>
                  <a:pt x="506" y="607"/>
                </a:lnTo>
                <a:lnTo>
                  <a:pt x="505" y="607"/>
                </a:lnTo>
                <a:lnTo>
                  <a:pt x="505" y="607"/>
                </a:lnTo>
                <a:lnTo>
                  <a:pt x="505" y="605"/>
                </a:lnTo>
                <a:lnTo>
                  <a:pt x="505" y="604"/>
                </a:lnTo>
                <a:lnTo>
                  <a:pt x="502" y="604"/>
                </a:lnTo>
                <a:lnTo>
                  <a:pt x="501" y="603"/>
                </a:lnTo>
                <a:lnTo>
                  <a:pt x="500" y="602"/>
                </a:lnTo>
                <a:lnTo>
                  <a:pt x="498" y="601"/>
                </a:lnTo>
                <a:lnTo>
                  <a:pt x="497" y="599"/>
                </a:lnTo>
                <a:lnTo>
                  <a:pt x="494" y="599"/>
                </a:lnTo>
                <a:lnTo>
                  <a:pt x="494" y="598"/>
                </a:lnTo>
                <a:lnTo>
                  <a:pt x="494" y="597"/>
                </a:lnTo>
                <a:lnTo>
                  <a:pt x="493" y="597"/>
                </a:lnTo>
                <a:lnTo>
                  <a:pt x="491" y="597"/>
                </a:lnTo>
                <a:lnTo>
                  <a:pt x="491" y="596"/>
                </a:lnTo>
                <a:lnTo>
                  <a:pt x="491" y="595"/>
                </a:lnTo>
                <a:lnTo>
                  <a:pt x="488" y="595"/>
                </a:lnTo>
                <a:lnTo>
                  <a:pt x="485" y="595"/>
                </a:lnTo>
                <a:lnTo>
                  <a:pt x="484" y="596"/>
                </a:lnTo>
                <a:lnTo>
                  <a:pt x="484" y="598"/>
                </a:lnTo>
                <a:lnTo>
                  <a:pt x="482" y="597"/>
                </a:lnTo>
                <a:lnTo>
                  <a:pt x="481" y="597"/>
                </a:lnTo>
                <a:lnTo>
                  <a:pt x="481" y="599"/>
                </a:lnTo>
                <a:lnTo>
                  <a:pt x="481" y="601"/>
                </a:lnTo>
                <a:lnTo>
                  <a:pt x="479" y="600"/>
                </a:lnTo>
                <a:lnTo>
                  <a:pt x="478" y="599"/>
                </a:lnTo>
                <a:lnTo>
                  <a:pt x="477" y="599"/>
                </a:lnTo>
                <a:lnTo>
                  <a:pt x="477" y="601"/>
                </a:lnTo>
                <a:lnTo>
                  <a:pt x="475" y="600"/>
                </a:lnTo>
                <a:lnTo>
                  <a:pt x="474" y="600"/>
                </a:lnTo>
                <a:lnTo>
                  <a:pt x="474" y="601"/>
                </a:lnTo>
                <a:lnTo>
                  <a:pt x="474" y="602"/>
                </a:lnTo>
                <a:lnTo>
                  <a:pt x="471" y="602"/>
                </a:lnTo>
                <a:lnTo>
                  <a:pt x="468" y="603"/>
                </a:lnTo>
                <a:lnTo>
                  <a:pt x="467" y="602"/>
                </a:lnTo>
                <a:lnTo>
                  <a:pt x="467" y="602"/>
                </a:lnTo>
                <a:lnTo>
                  <a:pt x="464" y="602"/>
                </a:lnTo>
                <a:lnTo>
                  <a:pt x="463" y="602"/>
                </a:lnTo>
                <a:lnTo>
                  <a:pt x="463" y="603"/>
                </a:lnTo>
                <a:lnTo>
                  <a:pt x="464" y="604"/>
                </a:lnTo>
                <a:lnTo>
                  <a:pt x="462" y="604"/>
                </a:lnTo>
                <a:lnTo>
                  <a:pt x="461" y="602"/>
                </a:lnTo>
                <a:lnTo>
                  <a:pt x="460" y="602"/>
                </a:lnTo>
                <a:lnTo>
                  <a:pt x="458" y="602"/>
                </a:lnTo>
                <a:lnTo>
                  <a:pt x="457" y="602"/>
                </a:lnTo>
                <a:lnTo>
                  <a:pt x="457" y="604"/>
                </a:lnTo>
                <a:lnTo>
                  <a:pt x="455" y="603"/>
                </a:lnTo>
                <a:lnTo>
                  <a:pt x="454" y="603"/>
                </a:lnTo>
                <a:lnTo>
                  <a:pt x="453" y="604"/>
                </a:lnTo>
                <a:lnTo>
                  <a:pt x="453" y="604"/>
                </a:lnTo>
                <a:lnTo>
                  <a:pt x="451" y="604"/>
                </a:lnTo>
                <a:lnTo>
                  <a:pt x="449" y="604"/>
                </a:lnTo>
                <a:lnTo>
                  <a:pt x="448" y="601"/>
                </a:lnTo>
                <a:lnTo>
                  <a:pt x="447" y="600"/>
                </a:lnTo>
                <a:lnTo>
                  <a:pt x="446" y="600"/>
                </a:lnTo>
                <a:lnTo>
                  <a:pt x="444" y="600"/>
                </a:lnTo>
                <a:lnTo>
                  <a:pt x="443" y="597"/>
                </a:lnTo>
                <a:lnTo>
                  <a:pt x="443" y="595"/>
                </a:lnTo>
                <a:lnTo>
                  <a:pt x="441" y="595"/>
                </a:lnTo>
                <a:lnTo>
                  <a:pt x="439" y="595"/>
                </a:lnTo>
                <a:lnTo>
                  <a:pt x="439" y="595"/>
                </a:lnTo>
                <a:lnTo>
                  <a:pt x="439" y="596"/>
                </a:lnTo>
                <a:lnTo>
                  <a:pt x="437" y="596"/>
                </a:lnTo>
                <a:lnTo>
                  <a:pt x="434" y="595"/>
                </a:lnTo>
                <a:lnTo>
                  <a:pt x="434" y="595"/>
                </a:lnTo>
                <a:lnTo>
                  <a:pt x="434" y="594"/>
                </a:lnTo>
                <a:lnTo>
                  <a:pt x="432" y="595"/>
                </a:lnTo>
                <a:lnTo>
                  <a:pt x="430" y="595"/>
                </a:lnTo>
                <a:lnTo>
                  <a:pt x="430" y="595"/>
                </a:lnTo>
                <a:lnTo>
                  <a:pt x="430" y="594"/>
                </a:lnTo>
                <a:lnTo>
                  <a:pt x="429" y="594"/>
                </a:lnTo>
                <a:lnTo>
                  <a:pt x="425" y="593"/>
                </a:lnTo>
                <a:lnTo>
                  <a:pt x="424" y="591"/>
                </a:lnTo>
                <a:lnTo>
                  <a:pt x="424" y="590"/>
                </a:lnTo>
                <a:lnTo>
                  <a:pt x="422" y="589"/>
                </a:lnTo>
                <a:lnTo>
                  <a:pt x="420" y="589"/>
                </a:lnTo>
                <a:lnTo>
                  <a:pt x="417" y="588"/>
                </a:lnTo>
                <a:lnTo>
                  <a:pt x="415" y="585"/>
                </a:lnTo>
                <a:lnTo>
                  <a:pt x="412" y="585"/>
                </a:lnTo>
                <a:lnTo>
                  <a:pt x="409" y="583"/>
                </a:lnTo>
                <a:lnTo>
                  <a:pt x="409" y="585"/>
                </a:lnTo>
                <a:lnTo>
                  <a:pt x="408" y="585"/>
                </a:lnTo>
                <a:lnTo>
                  <a:pt x="408" y="585"/>
                </a:lnTo>
                <a:lnTo>
                  <a:pt x="408" y="583"/>
                </a:lnTo>
                <a:lnTo>
                  <a:pt x="404" y="583"/>
                </a:lnTo>
                <a:lnTo>
                  <a:pt x="401" y="582"/>
                </a:lnTo>
                <a:lnTo>
                  <a:pt x="399" y="583"/>
                </a:lnTo>
                <a:lnTo>
                  <a:pt x="398" y="585"/>
                </a:lnTo>
                <a:lnTo>
                  <a:pt x="396" y="583"/>
                </a:lnTo>
                <a:lnTo>
                  <a:pt x="393" y="583"/>
                </a:lnTo>
                <a:lnTo>
                  <a:pt x="389" y="585"/>
                </a:lnTo>
                <a:lnTo>
                  <a:pt x="388" y="586"/>
                </a:lnTo>
                <a:lnTo>
                  <a:pt x="385" y="588"/>
                </a:lnTo>
                <a:lnTo>
                  <a:pt x="382" y="588"/>
                </a:lnTo>
                <a:lnTo>
                  <a:pt x="382" y="588"/>
                </a:lnTo>
                <a:lnTo>
                  <a:pt x="383" y="587"/>
                </a:lnTo>
                <a:lnTo>
                  <a:pt x="379" y="589"/>
                </a:lnTo>
                <a:lnTo>
                  <a:pt x="376" y="589"/>
                </a:lnTo>
                <a:lnTo>
                  <a:pt x="375" y="589"/>
                </a:lnTo>
                <a:lnTo>
                  <a:pt x="374" y="590"/>
                </a:lnTo>
                <a:lnTo>
                  <a:pt x="373" y="591"/>
                </a:lnTo>
                <a:lnTo>
                  <a:pt x="373" y="592"/>
                </a:lnTo>
                <a:lnTo>
                  <a:pt x="372" y="591"/>
                </a:lnTo>
                <a:lnTo>
                  <a:pt x="372" y="591"/>
                </a:lnTo>
                <a:lnTo>
                  <a:pt x="372" y="592"/>
                </a:lnTo>
                <a:lnTo>
                  <a:pt x="371" y="593"/>
                </a:lnTo>
                <a:lnTo>
                  <a:pt x="369" y="592"/>
                </a:lnTo>
                <a:lnTo>
                  <a:pt x="367" y="592"/>
                </a:lnTo>
                <a:lnTo>
                  <a:pt x="366" y="593"/>
                </a:lnTo>
                <a:lnTo>
                  <a:pt x="366" y="593"/>
                </a:lnTo>
                <a:lnTo>
                  <a:pt x="365" y="591"/>
                </a:lnTo>
                <a:lnTo>
                  <a:pt x="365" y="590"/>
                </a:lnTo>
                <a:lnTo>
                  <a:pt x="365" y="587"/>
                </a:lnTo>
                <a:lnTo>
                  <a:pt x="365" y="583"/>
                </a:lnTo>
                <a:lnTo>
                  <a:pt x="363" y="579"/>
                </a:lnTo>
                <a:lnTo>
                  <a:pt x="362" y="572"/>
                </a:lnTo>
                <a:lnTo>
                  <a:pt x="361" y="573"/>
                </a:lnTo>
                <a:lnTo>
                  <a:pt x="360" y="573"/>
                </a:lnTo>
                <a:lnTo>
                  <a:pt x="360" y="571"/>
                </a:lnTo>
                <a:lnTo>
                  <a:pt x="359" y="570"/>
                </a:lnTo>
                <a:lnTo>
                  <a:pt x="357" y="569"/>
                </a:lnTo>
                <a:lnTo>
                  <a:pt x="355" y="569"/>
                </a:lnTo>
                <a:lnTo>
                  <a:pt x="355" y="570"/>
                </a:lnTo>
                <a:lnTo>
                  <a:pt x="355" y="571"/>
                </a:lnTo>
                <a:lnTo>
                  <a:pt x="354" y="571"/>
                </a:lnTo>
                <a:lnTo>
                  <a:pt x="352" y="571"/>
                </a:lnTo>
                <a:lnTo>
                  <a:pt x="352" y="569"/>
                </a:lnTo>
                <a:lnTo>
                  <a:pt x="352" y="567"/>
                </a:lnTo>
                <a:lnTo>
                  <a:pt x="349" y="568"/>
                </a:lnTo>
                <a:lnTo>
                  <a:pt x="348" y="570"/>
                </a:lnTo>
                <a:lnTo>
                  <a:pt x="347" y="569"/>
                </a:lnTo>
                <a:lnTo>
                  <a:pt x="347" y="568"/>
                </a:lnTo>
                <a:lnTo>
                  <a:pt x="345" y="568"/>
                </a:lnTo>
                <a:lnTo>
                  <a:pt x="344" y="568"/>
                </a:lnTo>
                <a:lnTo>
                  <a:pt x="343" y="565"/>
                </a:lnTo>
                <a:lnTo>
                  <a:pt x="343" y="563"/>
                </a:lnTo>
                <a:lnTo>
                  <a:pt x="343" y="560"/>
                </a:lnTo>
                <a:lnTo>
                  <a:pt x="344" y="557"/>
                </a:lnTo>
                <a:lnTo>
                  <a:pt x="344" y="558"/>
                </a:lnTo>
                <a:lnTo>
                  <a:pt x="345" y="559"/>
                </a:lnTo>
                <a:lnTo>
                  <a:pt x="346" y="557"/>
                </a:lnTo>
                <a:lnTo>
                  <a:pt x="348" y="555"/>
                </a:lnTo>
                <a:lnTo>
                  <a:pt x="348" y="553"/>
                </a:lnTo>
                <a:lnTo>
                  <a:pt x="348" y="552"/>
                </a:lnTo>
                <a:lnTo>
                  <a:pt x="349" y="552"/>
                </a:lnTo>
                <a:lnTo>
                  <a:pt x="350" y="552"/>
                </a:lnTo>
                <a:lnTo>
                  <a:pt x="350" y="547"/>
                </a:lnTo>
                <a:lnTo>
                  <a:pt x="350" y="544"/>
                </a:lnTo>
                <a:lnTo>
                  <a:pt x="350" y="544"/>
                </a:lnTo>
                <a:lnTo>
                  <a:pt x="349" y="544"/>
                </a:lnTo>
                <a:lnTo>
                  <a:pt x="349" y="542"/>
                </a:lnTo>
                <a:lnTo>
                  <a:pt x="348" y="541"/>
                </a:lnTo>
                <a:lnTo>
                  <a:pt x="347" y="541"/>
                </a:lnTo>
                <a:lnTo>
                  <a:pt x="345" y="541"/>
                </a:lnTo>
                <a:lnTo>
                  <a:pt x="345" y="538"/>
                </a:lnTo>
                <a:lnTo>
                  <a:pt x="344" y="535"/>
                </a:lnTo>
                <a:lnTo>
                  <a:pt x="344" y="535"/>
                </a:lnTo>
                <a:lnTo>
                  <a:pt x="343" y="534"/>
                </a:lnTo>
                <a:lnTo>
                  <a:pt x="343" y="535"/>
                </a:lnTo>
                <a:lnTo>
                  <a:pt x="342" y="535"/>
                </a:lnTo>
                <a:lnTo>
                  <a:pt x="341" y="533"/>
                </a:lnTo>
                <a:lnTo>
                  <a:pt x="341" y="530"/>
                </a:lnTo>
                <a:lnTo>
                  <a:pt x="341" y="533"/>
                </a:lnTo>
                <a:lnTo>
                  <a:pt x="340" y="534"/>
                </a:lnTo>
                <a:lnTo>
                  <a:pt x="340" y="533"/>
                </a:lnTo>
                <a:lnTo>
                  <a:pt x="340" y="533"/>
                </a:lnTo>
                <a:lnTo>
                  <a:pt x="337" y="533"/>
                </a:lnTo>
                <a:lnTo>
                  <a:pt x="334" y="533"/>
                </a:lnTo>
                <a:lnTo>
                  <a:pt x="333" y="531"/>
                </a:lnTo>
                <a:lnTo>
                  <a:pt x="332" y="530"/>
                </a:lnTo>
                <a:lnTo>
                  <a:pt x="332" y="530"/>
                </a:lnTo>
                <a:lnTo>
                  <a:pt x="331" y="531"/>
                </a:lnTo>
                <a:lnTo>
                  <a:pt x="329" y="530"/>
                </a:lnTo>
                <a:lnTo>
                  <a:pt x="328" y="529"/>
                </a:lnTo>
                <a:lnTo>
                  <a:pt x="326" y="528"/>
                </a:lnTo>
                <a:lnTo>
                  <a:pt x="324" y="528"/>
                </a:lnTo>
                <a:lnTo>
                  <a:pt x="322" y="528"/>
                </a:lnTo>
                <a:lnTo>
                  <a:pt x="319" y="527"/>
                </a:lnTo>
                <a:lnTo>
                  <a:pt x="318" y="526"/>
                </a:lnTo>
                <a:lnTo>
                  <a:pt x="317" y="527"/>
                </a:lnTo>
                <a:lnTo>
                  <a:pt x="316" y="527"/>
                </a:lnTo>
                <a:lnTo>
                  <a:pt x="316" y="528"/>
                </a:lnTo>
                <a:lnTo>
                  <a:pt x="313" y="528"/>
                </a:lnTo>
                <a:lnTo>
                  <a:pt x="310" y="528"/>
                </a:lnTo>
                <a:lnTo>
                  <a:pt x="310" y="529"/>
                </a:lnTo>
                <a:lnTo>
                  <a:pt x="311" y="529"/>
                </a:lnTo>
                <a:lnTo>
                  <a:pt x="310" y="530"/>
                </a:lnTo>
                <a:lnTo>
                  <a:pt x="309" y="530"/>
                </a:lnTo>
                <a:lnTo>
                  <a:pt x="309" y="529"/>
                </a:lnTo>
                <a:lnTo>
                  <a:pt x="308" y="528"/>
                </a:lnTo>
                <a:lnTo>
                  <a:pt x="305" y="529"/>
                </a:lnTo>
                <a:lnTo>
                  <a:pt x="302" y="532"/>
                </a:lnTo>
                <a:lnTo>
                  <a:pt x="300" y="535"/>
                </a:lnTo>
                <a:lnTo>
                  <a:pt x="300" y="539"/>
                </a:lnTo>
                <a:lnTo>
                  <a:pt x="300" y="539"/>
                </a:lnTo>
                <a:lnTo>
                  <a:pt x="301" y="540"/>
                </a:lnTo>
                <a:lnTo>
                  <a:pt x="300" y="540"/>
                </a:lnTo>
                <a:lnTo>
                  <a:pt x="299" y="540"/>
                </a:lnTo>
                <a:lnTo>
                  <a:pt x="299" y="549"/>
                </a:lnTo>
                <a:lnTo>
                  <a:pt x="299" y="557"/>
                </a:lnTo>
                <a:lnTo>
                  <a:pt x="299" y="557"/>
                </a:lnTo>
                <a:lnTo>
                  <a:pt x="298" y="557"/>
                </a:lnTo>
                <a:lnTo>
                  <a:pt x="296" y="564"/>
                </a:lnTo>
                <a:lnTo>
                  <a:pt x="295" y="571"/>
                </a:lnTo>
                <a:lnTo>
                  <a:pt x="294" y="572"/>
                </a:lnTo>
                <a:lnTo>
                  <a:pt x="293" y="572"/>
                </a:lnTo>
                <a:lnTo>
                  <a:pt x="292" y="575"/>
                </a:lnTo>
                <a:lnTo>
                  <a:pt x="291" y="578"/>
                </a:lnTo>
                <a:lnTo>
                  <a:pt x="287" y="578"/>
                </a:lnTo>
                <a:lnTo>
                  <a:pt x="284" y="578"/>
                </a:lnTo>
                <a:lnTo>
                  <a:pt x="281" y="576"/>
                </a:lnTo>
                <a:lnTo>
                  <a:pt x="279" y="576"/>
                </a:lnTo>
                <a:lnTo>
                  <a:pt x="278" y="575"/>
                </a:lnTo>
                <a:lnTo>
                  <a:pt x="278" y="574"/>
                </a:lnTo>
                <a:lnTo>
                  <a:pt x="276" y="574"/>
                </a:lnTo>
                <a:lnTo>
                  <a:pt x="275" y="575"/>
                </a:lnTo>
                <a:lnTo>
                  <a:pt x="275" y="574"/>
                </a:lnTo>
                <a:lnTo>
                  <a:pt x="275" y="573"/>
                </a:lnTo>
                <a:lnTo>
                  <a:pt x="272" y="573"/>
                </a:lnTo>
                <a:lnTo>
                  <a:pt x="270" y="572"/>
                </a:lnTo>
                <a:lnTo>
                  <a:pt x="269" y="574"/>
                </a:lnTo>
                <a:lnTo>
                  <a:pt x="267" y="575"/>
                </a:lnTo>
                <a:lnTo>
                  <a:pt x="267" y="574"/>
                </a:lnTo>
                <a:lnTo>
                  <a:pt x="266" y="573"/>
                </a:lnTo>
                <a:lnTo>
                  <a:pt x="265" y="574"/>
                </a:lnTo>
                <a:lnTo>
                  <a:pt x="265" y="575"/>
                </a:lnTo>
                <a:lnTo>
                  <a:pt x="265" y="575"/>
                </a:lnTo>
                <a:lnTo>
                  <a:pt x="264" y="575"/>
                </a:lnTo>
                <a:lnTo>
                  <a:pt x="263" y="573"/>
                </a:lnTo>
                <a:lnTo>
                  <a:pt x="261" y="572"/>
                </a:lnTo>
                <a:lnTo>
                  <a:pt x="260" y="572"/>
                </a:lnTo>
                <a:lnTo>
                  <a:pt x="259" y="573"/>
                </a:lnTo>
                <a:lnTo>
                  <a:pt x="257" y="572"/>
                </a:lnTo>
                <a:lnTo>
                  <a:pt x="256" y="573"/>
                </a:lnTo>
                <a:lnTo>
                  <a:pt x="255" y="575"/>
                </a:lnTo>
                <a:lnTo>
                  <a:pt x="254" y="577"/>
                </a:lnTo>
                <a:lnTo>
                  <a:pt x="254" y="577"/>
                </a:lnTo>
                <a:lnTo>
                  <a:pt x="253" y="577"/>
                </a:lnTo>
                <a:lnTo>
                  <a:pt x="253" y="576"/>
                </a:lnTo>
                <a:lnTo>
                  <a:pt x="253" y="575"/>
                </a:lnTo>
                <a:lnTo>
                  <a:pt x="252" y="577"/>
                </a:lnTo>
                <a:lnTo>
                  <a:pt x="251" y="579"/>
                </a:lnTo>
                <a:lnTo>
                  <a:pt x="250" y="578"/>
                </a:lnTo>
                <a:lnTo>
                  <a:pt x="248" y="578"/>
                </a:lnTo>
                <a:lnTo>
                  <a:pt x="247" y="580"/>
                </a:lnTo>
                <a:lnTo>
                  <a:pt x="246" y="582"/>
                </a:lnTo>
                <a:lnTo>
                  <a:pt x="243" y="583"/>
                </a:lnTo>
                <a:lnTo>
                  <a:pt x="241" y="585"/>
                </a:lnTo>
                <a:lnTo>
                  <a:pt x="241" y="587"/>
                </a:lnTo>
                <a:lnTo>
                  <a:pt x="241" y="590"/>
                </a:lnTo>
                <a:lnTo>
                  <a:pt x="238" y="588"/>
                </a:lnTo>
                <a:lnTo>
                  <a:pt x="237" y="587"/>
                </a:lnTo>
                <a:lnTo>
                  <a:pt x="234" y="590"/>
                </a:lnTo>
                <a:lnTo>
                  <a:pt x="233" y="593"/>
                </a:lnTo>
                <a:lnTo>
                  <a:pt x="232" y="593"/>
                </a:lnTo>
                <a:lnTo>
                  <a:pt x="232" y="592"/>
                </a:lnTo>
                <a:lnTo>
                  <a:pt x="231" y="593"/>
                </a:lnTo>
                <a:lnTo>
                  <a:pt x="231" y="594"/>
                </a:lnTo>
                <a:lnTo>
                  <a:pt x="230" y="594"/>
                </a:lnTo>
                <a:lnTo>
                  <a:pt x="230" y="594"/>
                </a:lnTo>
                <a:lnTo>
                  <a:pt x="229" y="593"/>
                </a:lnTo>
                <a:lnTo>
                  <a:pt x="229" y="591"/>
                </a:lnTo>
                <a:lnTo>
                  <a:pt x="228" y="591"/>
                </a:lnTo>
                <a:lnTo>
                  <a:pt x="227" y="591"/>
                </a:lnTo>
                <a:lnTo>
                  <a:pt x="228" y="589"/>
                </a:lnTo>
                <a:lnTo>
                  <a:pt x="227" y="588"/>
                </a:lnTo>
                <a:lnTo>
                  <a:pt x="228" y="587"/>
                </a:lnTo>
                <a:lnTo>
                  <a:pt x="228" y="585"/>
                </a:lnTo>
                <a:lnTo>
                  <a:pt x="228" y="586"/>
                </a:lnTo>
                <a:lnTo>
                  <a:pt x="227" y="586"/>
                </a:lnTo>
                <a:lnTo>
                  <a:pt x="227" y="588"/>
                </a:lnTo>
                <a:lnTo>
                  <a:pt x="226" y="589"/>
                </a:lnTo>
                <a:lnTo>
                  <a:pt x="227" y="587"/>
                </a:lnTo>
                <a:lnTo>
                  <a:pt x="227" y="585"/>
                </a:lnTo>
                <a:lnTo>
                  <a:pt x="226" y="583"/>
                </a:lnTo>
                <a:lnTo>
                  <a:pt x="226" y="582"/>
                </a:lnTo>
                <a:lnTo>
                  <a:pt x="228" y="581"/>
                </a:lnTo>
                <a:lnTo>
                  <a:pt x="230" y="581"/>
                </a:lnTo>
                <a:lnTo>
                  <a:pt x="230" y="579"/>
                </a:lnTo>
                <a:lnTo>
                  <a:pt x="230" y="578"/>
                </a:lnTo>
                <a:lnTo>
                  <a:pt x="231" y="578"/>
                </a:lnTo>
                <a:lnTo>
                  <a:pt x="233" y="578"/>
                </a:lnTo>
                <a:lnTo>
                  <a:pt x="230" y="567"/>
                </a:lnTo>
                <a:lnTo>
                  <a:pt x="227" y="557"/>
                </a:lnTo>
                <a:lnTo>
                  <a:pt x="224" y="557"/>
                </a:lnTo>
                <a:lnTo>
                  <a:pt x="222" y="556"/>
                </a:lnTo>
                <a:lnTo>
                  <a:pt x="221" y="553"/>
                </a:lnTo>
                <a:lnTo>
                  <a:pt x="219" y="550"/>
                </a:lnTo>
                <a:lnTo>
                  <a:pt x="218" y="550"/>
                </a:lnTo>
                <a:lnTo>
                  <a:pt x="218" y="550"/>
                </a:lnTo>
                <a:lnTo>
                  <a:pt x="216" y="547"/>
                </a:lnTo>
                <a:lnTo>
                  <a:pt x="215" y="545"/>
                </a:lnTo>
                <a:lnTo>
                  <a:pt x="211" y="544"/>
                </a:lnTo>
                <a:lnTo>
                  <a:pt x="208" y="544"/>
                </a:lnTo>
                <a:lnTo>
                  <a:pt x="208" y="542"/>
                </a:lnTo>
                <a:lnTo>
                  <a:pt x="208" y="541"/>
                </a:lnTo>
                <a:lnTo>
                  <a:pt x="206" y="540"/>
                </a:lnTo>
                <a:lnTo>
                  <a:pt x="205" y="539"/>
                </a:lnTo>
                <a:lnTo>
                  <a:pt x="205" y="540"/>
                </a:lnTo>
                <a:lnTo>
                  <a:pt x="205" y="541"/>
                </a:lnTo>
                <a:lnTo>
                  <a:pt x="203" y="541"/>
                </a:lnTo>
                <a:lnTo>
                  <a:pt x="201" y="541"/>
                </a:lnTo>
                <a:lnTo>
                  <a:pt x="201" y="540"/>
                </a:lnTo>
                <a:lnTo>
                  <a:pt x="201" y="539"/>
                </a:lnTo>
                <a:lnTo>
                  <a:pt x="199" y="538"/>
                </a:lnTo>
                <a:lnTo>
                  <a:pt x="198" y="538"/>
                </a:lnTo>
                <a:lnTo>
                  <a:pt x="198" y="538"/>
                </a:lnTo>
                <a:lnTo>
                  <a:pt x="198" y="539"/>
                </a:lnTo>
                <a:lnTo>
                  <a:pt x="192" y="538"/>
                </a:lnTo>
                <a:lnTo>
                  <a:pt x="187" y="539"/>
                </a:lnTo>
                <a:lnTo>
                  <a:pt x="186" y="539"/>
                </a:lnTo>
                <a:lnTo>
                  <a:pt x="186" y="539"/>
                </a:lnTo>
                <a:lnTo>
                  <a:pt x="181" y="541"/>
                </a:lnTo>
                <a:lnTo>
                  <a:pt x="177" y="543"/>
                </a:lnTo>
                <a:lnTo>
                  <a:pt x="175" y="545"/>
                </a:lnTo>
                <a:lnTo>
                  <a:pt x="174" y="547"/>
                </a:lnTo>
                <a:lnTo>
                  <a:pt x="174" y="551"/>
                </a:lnTo>
                <a:lnTo>
                  <a:pt x="173" y="554"/>
                </a:lnTo>
                <a:lnTo>
                  <a:pt x="172" y="554"/>
                </a:lnTo>
                <a:lnTo>
                  <a:pt x="172" y="554"/>
                </a:lnTo>
                <a:lnTo>
                  <a:pt x="172" y="555"/>
                </a:lnTo>
                <a:lnTo>
                  <a:pt x="173" y="556"/>
                </a:lnTo>
                <a:lnTo>
                  <a:pt x="172" y="557"/>
                </a:lnTo>
                <a:lnTo>
                  <a:pt x="171" y="557"/>
                </a:lnTo>
                <a:lnTo>
                  <a:pt x="170" y="559"/>
                </a:lnTo>
                <a:lnTo>
                  <a:pt x="170" y="561"/>
                </a:lnTo>
                <a:lnTo>
                  <a:pt x="169" y="561"/>
                </a:lnTo>
                <a:lnTo>
                  <a:pt x="168" y="561"/>
                </a:lnTo>
                <a:lnTo>
                  <a:pt x="168" y="562"/>
                </a:lnTo>
                <a:lnTo>
                  <a:pt x="168" y="563"/>
                </a:lnTo>
                <a:lnTo>
                  <a:pt x="167" y="563"/>
                </a:lnTo>
                <a:lnTo>
                  <a:pt x="167" y="564"/>
                </a:lnTo>
                <a:lnTo>
                  <a:pt x="166" y="563"/>
                </a:lnTo>
                <a:lnTo>
                  <a:pt x="166" y="562"/>
                </a:lnTo>
                <a:lnTo>
                  <a:pt x="162" y="562"/>
                </a:lnTo>
                <a:lnTo>
                  <a:pt x="157" y="562"/>
                </a:lnTo>
                <a:lnTo>
                  <a:pt x="153" y="562"/>
                </a:lnTo>
                <a:lnTo>
                  <a:pt x="151" y="560"/>
                </a:lnTo>
                <a:lnTo>
                  <a:pt x="144" y="561"/>
                </a:lnTo>
                <a:lnTo>
                  <a:pt x="138" y="562"/>
                </a:lnTo>
                <a:lnTo>
                  <a:pt x="134" y="562"/>
                </a:lnTo>
                <a:lnTo>
                  <a:pt x="129" y="563"/>
                </a:lnTo>
                <a:lnTo>
                  <a:pt x="127" y="565"/>
                </a:lnTo>
                <a:lnTo>
                  <a:pt x="125" y="568"/>
                </a:lnTo>
                <a:lnTo>
                  <a:pt x="124" y="571"/>
                </a:lnTo>
                <a:lnTo>
                  <a:pt x="125" y="573"/>
                </a:lnTo>
                <a:lnTo>
                  <a:pt x="124" y="573"/>
                </a:lnTo>
                <a:lnTo>
                  <a:pt x="123" y="573"/>
                </a:lnTo>
                <a:lnTo>
                  <a:pt x="122" y="580"/>
                </a:lnTo>
                <a:lnTo>
                  <a:pt x="120" y="586"/>
                </a:lnTo>
                <a:lnTo>
                  <a:pt x="116" y="586"/>
                </a:lnTo>
                <a:lnTo>
                  <a:pt x="113" y="585"/>
                </a:lnTo>
                <a:lnTo>
                  <a:pt x="111" y="586"/>
                </a:lnTo>
                <a:lnTo>
                  <a:pt x="109" y="587"/>
                </a:lnTo>
                <a:lnTo>
                  <a:pt x="108" y="586"/>
                </a:lnTo>
                <a:lnTo>
                  <a:pt x="108" y="586"/>
                </a:lnTo>
                <a:lnTo>
                  <a:pt x="103" y="586"/>
                </a:lnTo>
                <a:lnTo>
                  <a:pt x="100" y="587"/>
                </a:lnTo>
                <a:lnTo>
                  <a:pt x="98" y="587"/>
                </a:lnTo>
                <a:lnTo>
                  <a:pt x="96" y="587"/>
                </a:lnTo>
                <a:lnTo>
                  <a:pt x="95" y="588"/>
                </a:lnTo>
                <a:lnTo>
                  <a:pt x="95" y="589"/>
                </a:lnTo>
                <a:lnTo>
                  <a:pt x="93" y="588"/>
                </a:lnTo>
                <a:lnTo>
                  <a:pt x="92" y="588"/>
                </a:lnTo>
                <a:lnTo>
                  <a:pt x="91" y="588"/>
                </a:lnTo>
                <a:lnTo>
                  <a:pt x="90" y="590"/>
                </a:lnTo>
                <a:lnTo>
                  <a:pt x="87" y="588"/>
                </a:lnTo>
                <a:lnTo>
                  <a:pt x="85" y="587"/>
                </a:lnTo>
                <a:lnTo>
                  <a:pt x="84" y="589"/>
                </a:lnTo>
                <a:lnTo>
                  <a:pt x="82" y="590"/>
                </a:lnTo>
                <a:lnTo>
                  <a:pt x="80" y="590"/>
                </a:lnTo>
                <a:lnTo>
                  <a:pt x="77" y="590"/>
                </a:lnTo>
                <a:lnTo>
                  <a:pt x="76" y="591"/>
                </a:lnTo>
                <a:lnTo>
                  <a:pt x="76" y="593"/>
                </a:lnTo>
                <a:lnTo>
                  <a:pt x="73" y="592"/>
                </a:lnTo>
                <a:lnTo>
                  <a:pt x="71" y="592"/>
                </a:lnTo>
                <a:lnTo>
                  <a:pt x="71" y="594"/>
                </a:lnTo>
                <a:lnTo>
                  <a:pt x="71" y="596"/>
                </a:lnTo>
                <a:lnTo>
                  <a:pt x="70" y="595"/>
                </a:lnTo>
                <a:lnTo>
                  <a:pt x="69" y="593"/>
                </a:lnTo>
                <a:lnTo>
                  <a:pt x="67" y="593"/>
                </a:lnTo>
                <a:lnTo>
                  <a:pt x="66" y="593"/>
                </a:lnTo>
                <a:lnTo>
                  <a:pt x="66" y="594"/>
                </a:lnTo>
                <a:lnTo>
                  <a:pt x="66" y="596"/>
                </a:lnTo>
                <a:lnTo>
                  <a:pt x="65" y="595"/>
                </a:lnTo>
                <a:lnTo>
                  <a:pt x="64" y="595"/>
                </a:lnTo>
                <a:lnTo>
                  <a:pt x="63" y="594"/>
                </a:lnTo>
                <a:lnTo>
                  <a:pt x="63" y="594"/>
                </a:lnTo>
                <a:lnTo>
                  <a:pt x="62" y="595"/>
                </a:lnTo>
                <a:lnTo>
                  <a:pt x="60" y="596"/>
                </a:lnTo>
                <a:lnTo>
                  <a:pt x="58" y="596"/>
                </a:lnTo>
                <a:lnTo>
                  <a:pt x="55" y="597"/>
                </a:lnTo>
                <a:lnTo>
                  <a:pt x="54" y="598"/>
                </a:lnTo>
                <a:lnTo>
                  <a:pt x="54" y="599"/>
                </a:lnTo>
                <a:lnTo>
                  <a:pt x="53" y="598"/>
                </a:lnTo>
                <a:lnTo>
                  <a:pt x="53" y="598"/>
                </a:lnTo>
                <a:lnTo>
                  <a:pt x="52" y="598"/>
                </a:lnTo>
                <a:lnTo>
                  <a:pt x="51" y="599"/>
                </a:lnTo>
                <a:lnTo>
                  <a:pt x="51" y="597"/>
                </a:lnTo>
                <a:lnTo>
                  <a:pt x="51" y="596"/>
                </a:lnTo>
                <a:lnTo>
                  <a:pt x="48" y="598"/>
                </a:lnTo>
                <a:lnTo>
                  <a:pt x="46" y="599"/>
                </a:lnTo>
                <a:lnTo>
                  <a:pt x="46" y="600"/>
                </a:lnTo>
                <a:lnTo>
                  <a:pt x="45" y="602"/>
                </a:lnTo>
                <a:lnTo>
                  <a:pt x="44" y="601"/>
                </a:lnTo>
                <a:lnTo>
                  <a:pt x="44" y="600"/>
                </a:lnTo>
                <a:lnTo>
                  <a:pt x="43" y="600"/>
                </a:lnTo>
                <a:lnTo>
                  <a:pt x="42" y="600"/>
                </a:lnTo>
                <a:lnTo>
                  <a:pt x="41" y="601"/>
                </a:lnTo>
                <a:lnTo>
                  <a:pt x="40" y="602"/>
                </a:lnTo>
                <a:lnTo>
                  <a:pt x="40" y="602"/>
                </a:lnTo>
                <a:lnTo>
                  <a:pt x="39" y="602"/>
                </a:lnTo>
                <a:lnTo>
                  <a:pt x="39" y="601"/>
                </a:lnTo>
                <a:lnTo>
                  <a:pt x="39" y="600"/>
                </a:lnTo>
                <a:lnTo>
                  <a:pt x="37" y="601"/>
                </a:lnTo>
                <a:lnTo>
                  <a:pt x="36" y="602"/>
                </a:lnTo>
                <a:lnTo>
                  <a:pt x="35" y="601"/>
                </a:lnTo>
                <a:lnTo>
                  <a:pt x="35" y="601"/>
                </a:lnTo>
                <a:lnTo>
                  <a:pt x="34" y="601"/>
                </a:lnTo>
                <a:lnTo>
                  <a:pt x="34" y="601"/>
                </a:lnTo>
                <a:lnTo>
                  <a:pt x="33" y="601"/>
                </a:lnTo>
                <a:lnTo>
                  <a:pt x="33" y="602"/>
                </a:lnTo>
                <a:lnTo>
                  <a:pt x="28" y="601"/>
                </a:lnTo>
                <a:lnTo>
                  <a:pt x="24" y="599"/>
                </a:lnTo>
                <a:lnTo>
                  <a:pt x="23" y="600"/>
                </a:lnTo>
                <a:lnTo>
                  <a:pt x="22" y="601"/>
                </a:lnTo>
                <a:lnTo>
                  <a:pt x="21" y="599"/>
                </a:lnTo>
                <a:lnTo>
                  <a:pt x="20" y="598"/>
                </a:lnTo>
                <a:lnTo>
                  <a:pt x="20" y="597"/>
                </a:lnTo>
                <a:lnTo>
                  <a:pt x="20" y="597"/>
                </a:lnTo>
                <a:lnTo>
                  <a:pt x="12" y="594"/>
                </a:lnTo>
                <a:lnTo>
                  <a:pt x="5" y="590"/>
                </a:lnTo>
                <a:lnTo>
                  <a:pt x="2" y="586"/>
                </a:lnTo>
                <a:lnTo>
                  <a:pt x="0" y="579"/>
                </a:lnTo>
                <a:lnTo>
                  <a:pt x="1" y="578"/>
                </a:lnTo>
                <a:lnTo>
                  <a:pt x="2" y="578"/>
                </a:lnTo>
                <a:lnTo>
                  <a:pt x="1" y="578"/>
                </a:lnTo>
                <a:lnTo>
                  <a:pt x="1" y="577"/>
                </a:lnTo>
                <a:lnTo>
                  <a:pt x="2" y="576"/>
                </a:lnTo>
                <a:lnTo>
                  <a:pt x="3" y="575"/>
                </a:lnTo>
                <a:lnTo>
                  <a:pt x="4" y="575"/>
                </a:lnTo>
                <a:lnTo>
                  <a:pt x="5" y="575"/>
                </a:lnTo>
                <a:lnTo>
                  <a:pt x="6" y="572"/>
                </a:lnTo>
                <a:lnTo>
                  <a:pt x="7" y="570"/>
                </a:lnTo>
                <a:lnTo>
                  <a:pt x="8" y="567"/>
                </a:lnTo>
                <a:lnTo>
                  <a:pt x="8" y="564"/>
                </a:lnTo>
                <a:lnTo>
                  <a:pt x="9" y="564"/>
                </a:lnTo>
                <a:lnTo>
                  <a:pt x="10" y="564"/>
                </a:lnTo>
                <a:lnTo>
                  <a:pt x="9" y="560"/>
                </a:lnTo>
                <a:lnTo>
                  <a:pt x="9" y="557"/>
                </a:lnTo>
                <a:lnTo>
                  <a:pt x="10" y="556"/>
                </a:lnTo>
                <a:lnTo>
                  <a:pt x="12" y="556"/>
                </a:lnTo>
                <a:lnTo>
                  <a:pt x="12" y="554"/>
                </a:lnTo>
                <a:lnTo>
                  <a:pt x="12" y="553"/>
                </a:lnTo>
                <a:lnTo>
                  <a:pt x="14" y="553"/>
                </a:lnTo>
                <a:lnTo>
                  <a:pt x="14" y="553"/>
                </a:lnTo>
                <a:lnTo>
                  <a:pt x="14" y="554"/>
                </a:lnTo>
                <a:lnTo>
                  <a:pt x="14" y="555"/>
                </a:lnTo>
                <a:lnTo>
                  <a:pt x="18" y="550"/>
                </a:lnTo>
                <a:lnTo>
                  <a:pt x="21" y="543"/>
                </a:lnTo>
                <a:lnTo>
                  <a:pt x="22" y="543"/>
                </a:lnTo>
                <a:lnTo>
                  <a:pt x="24" y="543"/>
                </a:lnTo>
                <a:lnTo>
                  <a:pt x="24" y="541"/>
                </a:lnTo>
                <a:lnTo>
                  <a:pt x="24" y="540"/>
                </a:lnTo>
                <a:lnTo>
                  <a:pt x="24" y="540"/>
                </a:lnTo>
                <a:lnTo>
                  <a:pt x="25" y="540"/>
                </a:lnTo>
                <a:lnTo>
                  <a:pt x="27" y="533"/>
                </a:lnTo>
                <a:lnTo>
                  <a:pt x="28" y="527"/>
                </a:lnTo>
                <a:lnTo>
                  <a:pt x="29" y="520"/>
                </a:lnTo>
                <a:lnTo>
                  <a:pt x="27" y="513"/>
                </a:lnTo>
                <a:lnTo>
                  <a:pt x="27" y="513"/>
                </a:lnTo>
                <a:lnTo>
                  <a:pt x="26" y="513"/>
                </a:lnTo>
                <a:lnTo>
                  <a:pt x="24" y="508"/>
                </a:lnTo>
                <a:lnTo>
                  <a:pt x="22" y="504"/>
                </a:lnTo>
                <a:lnTo>
                  <a:pt x="23" y="498"/>
                </a:lnTo>
                <a:lnTo>
                  <a:pt x="24" y="493"/>
                </a:lnTo>
                <a:lnTo>
                  <a:pt x="25" y="493"/>
                </a:lnTo>
                <a:lnTo>
                  <a:pt x="25" y="493"/>
                </a:lnTo>
                <a:lnTo>
                  <a:pt x="27" y="490"/>
                </a:lnTo>
                <a:lnTo>
                  <a:pt x="28" y="487"/>
                </a:lnTo>
                <a:lnTo>
                  <a:pt x="31" y="486"/>
                </a:lnTo>
                <a:lnTo>
                  <a:pt x="34" y="485"/>
                </a:lnTo>
                <a:lnTo>
                  <a:pt x="35" y="482"/>
                </a:lnTo>
                <a:lnTo>
                  <a:pt x="37" y="481"/>
                </a:lnTo>
                <a:lnTo>
                  <a:pt x="40" y="480"/>
                </a:lnTo>
                <a:lnTo>
                  <a:pt x="43" y="479"/>
                </a:lnTo>
                <a:lnTo>
                  <a:pt x="46" y="477"/>
                </a:lnTo>
                <a:lnTo>
                  <a:pt x="49" y="474"/>
                </a:lnTo>
                <a:lnTo>
                  <a:pt x="51" y="461"/>
                </a:lnTo>
                <a:lnTo>
                  <a:pt x="51" y="448"/>
                </a:lnTo>
                <a:lnTo>
                  <a:pt x="49" y="445"/>
                </a:lnTo>
                <a:lnTo>
                  <a:pt x="47" y="442"/>
                </a:lnTo>
                <a:lnTo>
                  <a:pt x="47" y="442"/>
                </a:lnTo>
                <a:lnTo>
                  <a:pt x="46" y="442"/>
                </a:lnTo>
                <a:lnTo>
                  <a:pt x="46" y="438"/>
                </a:lnTo>
                <a:lnTo>
                  <a:pt x="45" y="436"/>
                </a:lnTo>
                <a:lnTo>
                  <a:pt x="44" y="436"/>
                </a:lnTo>
                <a:lnTo>
                  <a:pt x="44" y="436"/>
                </a:lnTo>
                <a:lnTo>
                  <a:pt x="43" y="434"/>
                </a:lnTo>
                <a:lnTo>
                  <a:pt x="43" y="433"/>
                </a:lnTo>
                <a:lnTo>
                  <a:pt x="41" y="431"/>
                </a:lnTo>
                <a:lnTo>
                  <a:pt x="38" y="430"/>
                </a:lnTo>
                <a:lnTo>
                  <a:pt x="36" y="428"/>
                </a:lnTo>
                <a:lnTo>
                  <a:pt x="34" y="427"/>
                </a:lnTo>
                <a:lnTo>
                  <a:pt x="33" y="424"/>
                </a:lnTo>
                <a:lnTo>
                  <a:pt x="32" y="420"/>
                </a:lnTo>
                <a:lnTo>
                  <a:pt x="30" y="420"/>
                </a:lnTo>
                <a:lnTo>
                  <a:pt x="29" y="419"/>
                </a:lnTo>
                <a:lnTo>
                  <a:pt x="29" y="418"/>
                </a:lnTo>
                <a:lnTo>
                  <a:pt x="29" y="417"/>
                </a:lnTo>
                <a:lnTo>
                  <a:pt x="30" y="414"/>
                </a:lnTo>
                <a:lnTo>
                  <a:pt x="32" y="412"/>
                </a:lnTo>
                <a:lnTo>
                  <a:pt x="34" y="407"/>
                </a:lnTo>
                <a:lnTo>
                  <a:pt x="37" y="403"/>
                </a:lnTo>
                <a:lnTo>
                  <a:pt x="36" y="403"/>
                </a:lnTo>
                <a:lnTo>
                  <a:pt x="36" y="401"/>
                </a:lnTo>
                <a:lnTo>
                  <a:pt x="36" y="400"/>
                </a:lnTo>
                <a:lnTo>
                  <a:pt x="37" y="398"/>
                </a:lnTo>
                <a:lnTo>
                  <a:pt x="37" y="392"/>
                </a:lnTo>
                <a:lnTo>
                  <a:pt x="38" y="387"/>
                </a:lnTo>
                <a:lnTo>
                  <a:pt x="37" y="384"/>
                </a:lnTo>
                <a:lnTo>
                  <a:pt x="36" y="381"/>
                </a:lnTo>
                <a:lnTo>
                  <a:pt x="33" y="375"/>
                </a:lnTo>
                <a:lnTo>
                  <a:pt x="31" y="370"/>
                </a:lnTo>
                <a:lnTo>
                  <a:pt x="29" y="370"/>
                </a:lnTo>
                <a:lnTo>
                  <a:pt x="27" y="370"/>
                </a:lnTo>
                <a:lnTo>
                  <a:pt x="26" y="368"/>
                </a:lnTo>
                <a:lnTo>
                  <a:pt x="24" y="367"/>
                </a:lnTo>
                <a:lnTo>
                  <a:pt x="23" y="364"/>
                </a:lnTo>
                <a:lnTo>
                  <a:pt x="23" y="362"/>
                </a:lnTo>
                <a:lnTo>
                  <a:pt x="19" y="361"/>
                </a:lnTo>
                <a:lnTo>
                  <a:pt x="16" y="358"/>
                </a:lnTo>
                <a:lnTo>
                  <a:pt x="15" y="358"/>
                </a:lnTo>
                <a:lnTo>
                  <a:pt x="15" y="358"/>
                </a:lnTo>
                <a:lnTo>
                  <a:pt x="14" y="356"/>
                </a:lnTo>
                <a:lnTo>
                  <a:pt x="12" y="355"/>
                </a:lnTo>
                <a:lnTo>
                  <a:pt x="10" y="352"/>
                </a:lnTo>
                <a:lnTo>
                  <a:pt x="9" y="349"/>
                </a:lnTo>
                <a:lnTo>
                  <a:pt x="10" y="346"/>
                </a:lnTo>
                <a:lnTo>
                  <a:pt x="10" y="342"/>
                </a:lnTo>
                <a:lnTo>
                  <a:pt x="11" y="340"/>
                </a:lnTo>
                <a:lnTo>
                  <a:pt x="12" y="338"/>
                </a:lnTo>
                <a:lnTo>
                  <a:pt x="14" y="338"/>
                </a:lnTo>
                <a:lnTo>
                  <a:pt x="15" y="338"/>
                </a:lnTo>
                <a:lnTo>
                  <a:pt x="17" y="336"/>
                </a:lnTo>
                <a:lnTo>
                  <a:pt x="18" y="333"/>
                </a:lnTo>
                <a:lnTo>
                  <a:pt x="19" y="333"/>
                </a:lnTo>
                <a:lnTo>
                  <a:pt x="20" y="333"/>
                </a:lnTo>
                <a:lnTo>
                  <a:pt x="20" y="333"/>
                </a:lnTo>
                <a:lnTo>
                  <a:pt x="20" y="332"/>
                </a:lnTo>
                <a:lnTo>
                  <a:pt x="23" y="331"/>
                </a:lnTo>
                <a:lnTo>
                  <a:pt x="25" y="327"/>
                </a:lnTo>
                <a:lnTo>
                  <a:pt x="26" y="327"/>
                </a:lnTo>
                <a:lnTo>
                  <a:pt x="26" y="327"/>
                </a:lnTo>
                <a:lnTo>
                  <a:pt x="30" y="322"/>
                </a:lnTo>
                <a:lnTo>
                  <a:pt x="32" y="316"/>
                </a:lnTo>
                <a:lnTo>
                  <a:pt x="33" y="316"/>
                </a:lnTo>
                <a:lnTo>
                  <a:pt x="34" y="316"/>
                </a:lnTo>
                <a:lnTo>
                  <a:pt x="34" y="313"/>
                </a:lnTo>
                <a:lnTo>
                  <a:pt x="36" y="311"/>
                </a:lnTo>
                <a:lnTo>
                  <a:pt x="36" y="309"/>
                </a:lnTo>
                <a:lnTo>
                  <a:pt x="36" y="306"/>
                </a:lnTo>
                <a:lnTo>
                  <a:pt x="33" y="304"/>
                </a:lnTo>
                <a:lnTo>
                  <a:pt x="31" y="301"/>
                </a:lnTo>
                <a:lnTo>
                  <a:pt x="26" y="299"/>
                </a:lnTo>
                <a:lnTo>
                  <a:pt x="21" y="296"/>
                </a:lnTo>
                <a:lnTo>
                  <a:pt x="21" y="296"/>
                </a:lnTo>
                <a:lnTo>
                  <a:pt x="20" y="297"/>
                </a:lnTo>
                <a:lnTo>
                  <a:pt x="19" y="294"/>
                </a:lnTo>
                <a:lnTo>
                  <a:pt x="20" y="290"/>
                </a:lnTo>
                <a:lnTo>
                  <a:pt x="21" y="290"/>
                </a:lnTo>
                <a:lnTo>
                  <a:pt x="22" y="290"/>
                </a:lnTo>
                <a:lnTo>
                  <a:pt x="22" y="290"/>
                </a:lnTo>
                <a:lnTo>
                  <a:pt x="22" y="289"/>
                </a:lnTo>
                <a:lnTo>
                  <a:pt x="26" y="286"/>
                </a:lnTo>
                <a:lnTo>
                  <a:pt x="29" y="282"/>
                </a:lnTo>
                <a:lnTo>
                  <a:pt x="30" y="282"/>
                </a:lnTo>
                <a:lnTo>
                  <a:pt x="32" y="281"/>
                </a:lnTo>
                <a:lnTo>
                  <a:pt x="36" y="277"/>
                </a:lnTo>
                <a:lnTo>
                  <a:pt x="39" y="272"/>
                </a:lnTo>
                <a:lnTo>
                  <a:pt x="42" y="270"/>
                </a:lnTo>
                <a:lnTo>
                  <a:pt x="44" y="268"/>
                </a:lnTo>
                <a:lnTo>
                  <a:pt x="45" y="266"/>
                </a:lnTo>
                <a:lnTo>
                  <a:pt x="45" y="264"/>
                </a:lnTo>
                <a:lnTo>
                  <a:pt x="46" y="264"/>
                </a:lnTo>
                <a:lnTo>
                  <a:pt x="48" y="264"/>
                </a:lnTo>
                <a:lnTo>
                  <a:pt x="49" y="261"/>
                </a:lnTo>
                <a:lnTo>
                  <a:pt x="49" y="256"/>
                </a:lnTo>
                <a:lnTo>
                  <a:pt x="52" y="254"/>
                </a:lnTo>
                <a:lnTo>
                  <a:pt x="52" y="251"/>
                </a:lnTo>
                <a:lnTo>
                  <a:pt x="52" y="248"/>
                </a:lnTo>
                <a:lnTo>
                  <a:pt x="52" y="245"/>
                </a:lnTo>
                <a:lnTo>
                  <a:pt x="48" y="242"/>
                </a:lnTo>
                <a:lnTo>
                  <a:pt x="46" y="238"/>
                </a:lnTo>
                <a:lnTo>
                  <a:pt x="39" y="235"/>
                </a:lnTo>
                <a:lnTo>
                  <a:pt x="34" y="230"/>
                </a:lnTo>
                <a:lnTo>
                  <a:pt x="34" y="226"/>
                </a:lnTo>
                <a:lnTo>
                  <a:pt x="34" y="223"/>
                </a:lnTo>
                <a:lnTo>
                  <a:pt x="37" y="215"/>
                </a:lnTo>
                <a:lnTo>
                  <a:pt x="40" y="210"/>
                </a:lnTo>
                <a:lnTo>
                  <a:pt x="42" y="207"/>
                </a:lnTo>
                <a:lnTo>
                  <a:pt x="43" y="204"/>
                </a:lnTo>
                <a:lnTo>
                  <a:pt x="43" y="203"/>
                </a:lnTo>
                <a:lnTo>
                  <a:pt x="44" y="203"/>
                </a:lnTo>
                <a:lnTo>
                  <a:pt x="44" y="201"/>
                </a:lnTo>
                <a:lnTo>
                  <a:pt x="45" y="199"/>
                </a:lnTo>
                <a:lnTo>
                  <a:pt x="47" y="196"/>
                </a:lnTo>
                <a:lnTo>
                  <a:pt x="48" y="192"/>
                </a:lnTo>
                <a:lnTo>
                  <a:pt x="52" y="192"/>
                </a:lnTo>
                <a:lnTo>
                  <a:pt x="56" y="192"/>
                </a:lnTo>
                <a:lnTo>
                  <a:pt x="56" y="193"/>
                </a:lnTo>
                <a:lnTo>
                  <a:pt x="56" y="193"/>
                </a:lnTo>
                <a:lnTo>
                  <a:pt x="60" y="195"/>
                </a:lnTo>
                <a:lnTo>
                  <a:pt x="65" y="196"/>
                </a:lnTo>
                <a:lnTo>
                  <a:pt x="67" y="196"/>
                </a:lnTo>
                <a:lnTo>
                  <a:pt x="69" y="195"/>
                </a:lnTo>
                <a:lnTo>
                  <a:pt x="69" y="196"/>
                </a:lnTo>
                <a:lnTo>
                  <a:pt x="69" y="197"/>
                </a:lnTo>
                <a:lnTo>
                  <a:pt x="74" y="198"/>
                </a:lnTo>
                <a:lnTo>
                  <a:pt x="79" y="200"/>
                </a:lnTo>
                <a:lnTo>
                  <a:pt x="79" y="199"/>
                </a:lnTo>
                <a:lnTo>
                  <a:pt x="79" y="198"/>
                </a:lnTo>
                <a:lnTo>
                  <a:pt x="80" y="199"/>
                </a:lnTo>
                <a:lnTo>
                  <a:pt x="81" y="201"/>
                </a:lnTo>
                <a:lnTo>
                  <a:pt x="82" y="200"/>
                </a:lnTo>
                <a:lnTo>
                  <a:pt x="83" y="200"/>
                </a:lnTo>
                <a:lnTo>
                  <a:pt x="84" y="202"/>
                </a:lnTo>
                <a:lnTo>
                  <a:pt x="85" y="204"/>
                </a:lnTo>
                <a:lnTo>
                  <a:pt x="91" y="207"/>
                </a:lnTo>
                <a:lnTo>
                  <a:pt x="94" y="211"/>
                </a:lnTo>
                <a:lnTo>
                  <a:pt x="98" y="212"/>
                </a:lnTo>
                <a:lnTo>
                  <a:pt x="101" y="214"/>
                </a:lnTo>
                <a:lnTo>
                  <a:pt x="101" y="214"/>
                </a:lnTo>
                <a:lnTo>
                  <a:pt x="102" y="213"/>
                </a:lnTo>
                <a:lnTo>
                  <a:pt x="102" y="214"/>
                </a:lnTo>
                <a:lnTo>
                  <a:pt x="102" y="214"/>
                </a:lnTo>
                <a:lnTo>
                  <a:pt x="104" y="214"/>
                </a:lnTo>
                <a:lnTo>
                  <a:pt x="107" y="214"/>
                </a:lnTo>
                <a:lnTo>
                  <a:pt x="107" y="213"/>
                </a:lnTo>
                <a:lnTo>
                  <a:pt x="107" y="213"/>
                </a:lnTo>
                <a:lnTo>
                  <a:pt x="107" y="213"/>
                </a:lnTo>
                <a:lnTo>
                  <a:pt x="108" y="213"/>
                </a:lnTo>
                <a:lnTo>
                  <a:pt x="108" y="211"/>
                </a:lnTo>
                <a:lnTo>
                  <a:pt x="108" y="210"/>
                </a:lnTo>
                <a:lnTo>
                  <a:pt x="109" y="210"/>
                </a:lnTo>
                <a:lnTo>
                  <a:pt x="110" y="210"/>
                </a:lnTo>
                <a:lnTo>
                  <a:pt x="110" y="209"/>
                </a:lnTo>
                <a:lnTo>
                  <a:pt x="110" y="209"/>
                </a:lnTo>
                <a:lnTo>
                  <a:pt x="111" y="209"/>
                </a:lnTo>
                <a:lnTo>
                  <a:pt x="112" y="209"/>
                </a:lnTo>
                <a:lnTo>
                  <a:pt x="112" y="209"/>
                </a:lnTo>
                <a:lnTo>
                  <a:pt x="112" y="210"/>
                </a:lnTo>
                <a:lnTo>
                  <a:pt x="114" y="207"/>
                </a:lnTo>
                <a:lnTo>
                  <a:pt x="117" y="204"/>
                </a:lnTo>
                <a:lnTo>
                  <a:pt x="119" y="204"/>
                </a:lnTo>
                <a:lnTo>
                  <a:pt x="120" y="204"/>
                </a:lnTo>
                <a:lnTo>
                  <a:pt x="121" y="201"/>
                </a:lnTo>
                <a:lnTo>
                  <a:pt x="123" y="198"/>
                </a:lnTo>
                <a:lnTo>
                  <a:pt x="124" y="198"/>
                </a:lnTo>
                <a:lnTo>
                  <a:pt x="125" y="199"/>
                </a:lnTo>
                <a:lnTo>
                  <a:pt x="125" y="200"/>
                </a:lnTo>
                <a:lnTo>
                  <a:pt x="124" y="201"/>
                </a:lnTo>
                <a:lnTo>
                  <a:pt x="127" y="200"/>
                </a:lnTo>
                <a:lnTo>
                  <a:pt x="129" y="199"/>
                </a:lnTo>
                <a:lnTo>
                  <a:pt x="129" y="198"/>
                </a:lnTo>
                <a:lnTo>
                  <a:pt x="129" y="197"/>
                </a:lnTo>
                <a:lnTo>
                  <a:pt x="129" y="197"/>
                </a:lnTo>
                <a:lnTo>
                  <a:pt x="130" y="197"/>
                </a:lnTo>
                <a:lnTo>
                  <a:pt x="131" y="196"/>
                </a:lnTo>
                <a:lnTo>
                  <a:pt x="132" y="195"/>
                </a:lnTo>
                <a:lnTo>
                  <a:pt x="132" y="196"/>
                </a:lnTo>
                <a:lnTo>
                  <a:pt x="132" y="197"/>
                </a:lnTo>
                <a:lnTo>
                  <a:pt x="133" y="196"/>
                </a:lnTo>
                <a:lnTo>
                  <a:pt x="134" y="195"/>
                </a:lnTo>
                <a:lnTo>
                  <a:pt x="133" y="193"/>
                </a:lnTo>
                <a:lnTo>
                  <a:pt x="133" y="191"/>
                </a:lnTo>
                <a:lnTo>
                  <a:pt x="134" y="191"/>
                </a:lnTo>
                <a:lnTo>
                  <a:pt x="135" y="191"/>
                </a:lnTo>
                <a:lnTo>
                  <a:pt x="135" y="191"/>
                </a:lnTo>
                <a:lnTo>
                  <a:pt x="135" y="192"/>
                </a:lnTo>
                <a:lnTo>
                  <a:pt x="135" y="192"/>
                </a:lnTo>
                <a:lnTo>
                  <a:pt x="136" y="193"/>
                </a:lnTo>
                <a:lnTo>
                  <a:pt x="138" y="191"/>
                </a:lnTo>
                <a:lnTo>
                  <a:pt x="140" y="191"/>
                </a:lnTo>
                <a:lnTo>
                  <a:pt x="141" y="191"/>
                </a:lnTo>
                <a:lnTo>
                  <a:pt x="143" y="190"/>
                </a:lnTo>
                <a:lnTo>
                  <a:pt x="143" y="190"/>
                </a:lnTo>
                <a:lnTo>
                  <a:pt x="143" y="189"/>
                </a:lnTo>
                <a:lnTo>
                  <a:pt x="147" y="188"/>
                </a:lnTo>
                <a:lnTo>
                  <a:pt x="151" y="188"/>
                </a:lnTo>
                <a:lnTo>
                  <a:pt x="151" y="187"/>
                </a:lnTo>
                <a:lnTo>
                  <a:pt x="151" y="186"/>
                </a:lnTo>
                <a:lnTo>
                  <a:pt x="155" y="187"/>
                </a:lnTo>
                <a:lnTo>
                  <a:pt x="159" y="188"/>
                </a:lnTo>
                <a:lnTo>
                  <a:pt x="159" y="187"/>
                </a:lnTo>
                <a:lnTo>
                  <a:pt x="160" y="187"/>
                </a:lnTo>
                <a:lnTo>
                  <a:pt x="161" y="188"/>
                </a:lnTo>
                <a:lnTo>
                  <a:pt x="162" y="189"/>
                </a:lnTo>
                <a:lnTo>
                  <a:pt x="165" y="187"/>
                </a:lnTo>
                <a:lnTo>
                  <a:pt x="169" y="187"/>
                </a:lnTo>
                <a:lnTo>
                  <a:pt x="169" y="186"/>
                </a:lnTo>
                <a:lnTo>
                  <a:pt x="170" y="185"/>
                </a:lnTo>
                <a:lnTo>
                  <a:pt x="170" y="186"/>
                </a:lnTo>
                <a:lnTo>
                  <a:pt x="170" y="187"/>
                </a:lnTo>
                <a:lnTo>
                  <a:pt x="171" y="187"/>
                </a:lnTo>
                <a:lnTo>
                  <a:pt x="172" y="187"/>
                </a:lnTo>
                <a:lnTo>
                  <a:pt x="172" y="183"/>
                </a:lnTo>
                <a:lnTo>
                  <a:pt x="173" y="181"/>
                </a:lnTo>
                <a:lnTo>
                  <a:pt x="174" y="181"/>
                </a:lnTo>
                <a:lnTo>
                  <a:pt x="175" y="181"/>
                </a:lnTo>
                <a:lnTo>
                  <a:pt x="178" y="178"/>
                </a:lnTo>
                <a:lnTo>
                  <a:pt x="182" y="176"/>
                </a:lnTo>
                <a:lnTo>
                  <a:pt x="182" y="175"/>
                </a:lnTo>
                <a:lnTo>
                  <a:pt x="182" y="173"/>
                </a:lnTo>
                <a:lnTo>
                  <a:pt x="183" y="174"/>
                </a:lnTo>
                <a:lnTo>
                  <a:pt x="184" y="174"/>
                </a:lnTo>
                <a:lnTo>
                  <a:pt x="184" y="175"/>
                </a:lnTo>
                <a:lnTo>
                  <a:pt x="184" y="176"/>
                </a:lnTo>
                <a:lnTo>
                  <a:pt x="184" y="177"/>
                </a:lnTo>
                <a:lnTo>
                  <a:pt x="185" y="177"/>
                </a:lnTo>
                <a:lnTo>
                  <a:pt x="185" y="175"/>
                </a:lnTo>
                <a:lnTo>
                  <a:pt x="185" y="174"/>
                </a:lnTo>
                <a:lnTo>
                  <a:pt x="186" y="174"/>
                </a:lnTo>
                <a:lnTo>
                  <a:pt x="187" y="174"/>
                </a:lnTo>
                <a:lnTo>
                  <a:pt x="187" y="174"/>
                </a:lnTo>
                <a:lnTo>
                  <a:pt x="187" y="175"/>
                </a:lnTo>
                <a:lnTo>
                  <a:pt x="190" y="176"/>
                </a:lnTo>
                <a:lnTo>
                  <a:pt x="193" y="177"/>
                </a:lnTo>
                <a:lnTo>
                  <a:pt x="193" y="176"/>
                </a:lnTo>
                <a:lnTo>
                  <a:pt x="195" y="176"/>
                </a:lnTo>
                <a:lnTo>
                  <a:pt x="195" y="176"/>
                </a:lnTo>
                <a:lnTo>
                  <a:pt x="195" y="175"/>
                </a:lnTo>
                <a:lnTo>
                  <a:pt x="198" y="176"/>
                </a:lnTo>
                <a:lnTo>
                  <a:pt x="199" y="177"/>
                </a:lnTo>
                <a:lnTo>
                  <a:pt x="200" y="178"/>
                </a:lnTo>
                <a:lnTo>
                  <a:pt x="201" y="181"/>
                </a:lnTo>
                <a:lnTo>
                  <a:pt x="204" y="185"/>
                </a:lnTo>
                <a:lnTo>
                  <a:pt x="207" y="188"/>
                </a:lnTo>
                <a:lnTo>
                  <a:pt x="210" y="190"/>
                </a:lnTo>
                <a:lnTo>
                  <a:pt x="213" y="191"/>
                </a:lnTo>
                <a:lnTo>
                  <a:pt x="214" y="192"/>
                </a:lnTo>
                <a:lnTo>
                  <a:pt x="214" y="193"/>
                </a:lnTo>
                <a:lnTo>
                  <a:pt x="215" y="192"/>
                </a:lnTo>
                <a:lnTo>
                  <a:pt x="217" y="192"/>
                </a:lnTo>
                <a:lnTo>
                  <a:pt x="220" y="195"/>
                </a:lnTo>
                <a:lnTo>
                  <a:pt x="224" y="198"/>
                </a:lnTo>
                <a:lnTo>
                  <a:pt x="225" y="200"/>
                </a:lnTo>
                <a:lnTo>
                  <a:pt x="227" y="202"/>
                </a:lnTo>
                <a:lnTo>
                  <a:pt x="228" y="204"/>
                </a:lnTo>
                <a:lnTo>
                  <a:pt x="230" y="206"/>
                </a:lnTo>
                <a:lnTo>
                  <a:pt x="231" y="206"/>
                </a:lnTo>
                <a:lnTo>
                  <a:pt x="232" y="206"/>
                </a:lnTo>
                <a:lnTo>
                  <a:pt x="232" y="207"/>
                </a:lnTo>
                <a:lnTo>
                  <a:pt x="232" y="207"/>
                </a:lnTo>
                <a:lnTo>
                  <a:pt x="238" y="211"/>
                </a:lnTo>
                <a:lnTo>
                  <a:pt x="244" y="215"/>
                </a:lnTo>
                <a:lnTo>
                  <a:pt x="246" y="214"/>
                </a:lnTo>
                <a:lnTo>
                  <a:pt x="249" y="214"/>
                </a:lnTo>
                <a:lnTo>
                  <a:pt x="249" y="215"/>
                </a:lnTo>
                <a:lnTo>
                  <a:pt x="250" y="216"/>
                </a:lnTo>
                <a:lnTo>
                  <a:pt x="250" y="216"/>
                </a:lnTo>
                <a:lnTo>
                  <a:pt x="251" y="216"/>
                </a:lnTo>
                <a:lnTo>
                  <a:pt x="251" y="215"/>
                </a:lnTo>
                <a:lnTo>
                  <a:pt x="251" y="214"/>
                </a:lnTo>
                <a:lnTo>
                  <a:pt x="252" y="215"/>
                </a:lnTo>
                <a:lnTo>
                  <a:pt x="252" y="216"/>
                </a:lnTo>
                <a:lnTo>
                  <a:pt x="254" y="219"/>
                </a:lnTo>
                <a:lnTo>
                  <a:pt x="257" y="221"/>
                </a:lnTo>
                <a:lnTo>
                  <a:pt x="258" y="222"/>
                </a:lnTo>
                <a:lnTo>
                  <a:pt x="258" y="224"/>
                </a:lnTo>
                <a:lnTo>
                  <a:pt x="259" y="224"/>
                </a:lnTo>
                <a:lnTo>
                  <a:pt x="261" y="224"/>
                </a:lnTo>
                <a:lnTo>
                  <a:pt x="261" y="225"/>
                </a:lnTo>
                <a:lnTo>
                  <a:pt x="261" y="225"/>
                </a:lnTo>
                <a:lnTo>
                  <a:pt x="263" y="225"/>
                </a:lnTo>
                <a:lnTo>
                  <a:pt x="265" y="225"/>
                </a:lnTo>
                <a:lnTo>
                  <a:pt x="265" y="223"/>
                </a:lnTo>
                <a:lnTo>
                  <a:pt x="265" y="221"/>
                </a:lnTo>
                <a:lnTo>
                  <a:pt x="266" y="221"/>
                </a:lnTo>
                <a:lnTo>
                  <a:pt x="267" y="221"/>
                </a:lnTo>
                <a:lnTo>
                  <a:pt x="268" y="224"/>
                </a:lnTo>
                <a:lnTo>
                  <a:pt x="270" y="226"/>
                </a:lnTo>
                <a:lnTo>
                  <a:pt x="272" y="225"/>
                </a:lnTo>
                <a:lnTo>
                  <a:pt x="274" y="224"/>
                </a:lnTo>
                <a:lnTo>
                  <a:pt x="274" y="224"/>
                </a:lnTo>
                <a:lnTo>
                  <a:pt x="275" y="223"/>
                </a:lnTo>
                <a:lnTo>
                  <a:pt x="276" y="223"/>
                </a:lnTo>
                <a:lnTo>
                  <a:pt x="279" y="223"/>
                </a:lnTo>
                <a:lnTo>
                  <a:pt x="279" y="221"/>
                </a:lnTo>
                <a:lnTo>
                  <a:pt x="280" y="218"/>
                </a:lnTo>
                <a:lnTo>
                  <a:pt x="281" y="219"/>
                </a:lnTo>
                <a:lnTo>
                  <a:pt x="282" y="221"/>
                </a:lnTo>
                <a:lnTo>
                  <a:pt x="283" y="219"/>
                </a:lnTo>
                <a:lnTo>
                  <a:pt x="283" y="218"/>
                </a:lnTo>
                <a:lnTo>
                  <a:pt x="285" y="218"/>
                </a:lnTo>
                <a:lnTo>
                  <a:pt x="287" y="218"/>
                </a:lnTo>
                <a:lnTo>
                  <a:pt x="287" y="217"/>
                </a:lnTo>
                <a:lnTo>
                  <a:pt x="287" y="215"/>
                </a:lnTo>
                <a:lnTo>
                  <a:pt x="289" y="216"/>
                </a:lnTo>
                <a:lnTo>
                  <a:pt x="290" y="217"/>
                </a:lnTo>
                <a:lnTo>
                  <a:pt x="290" y="215"/>
                </a:lnTo>
                <a:lnTo>
                  <a:pt x="290" y="213"/>
                </a:lnTo>
                <a:lnTo>
                  <a:pt x="291" y="214"/>
                </a:lnTo>
                <a:lnTo>
                  <a:pt x="292" y="214"/>
                </a:lnTo>
                <a:lnTo>
                  <a:pt x="292" y="213"/>
                </a:lnTo>
                <a:lnTo>
                  <a:pt x="292" y="213"/>
                </a:lnTo>
                <a:lnTo>
                  <a:pt x="293" y="214"/>
                </a:lnTo>
                <a:lnTo>
                  <a:pt x="295" y="216"/>
                </a:lnTo>
                <a:lnTo>
                  <a:pt x="295" y="213"/>
                </a:lnTo>
                <a:lnTo>
                  <a:pt x="296" y="212"/>
                </a:lnTo>
                <a:lnTo>
                  <a:pt x="298" y="211"/>
                </a:lnTo>
                <a:lnTo>
                  <a:pt x="299" y="211"/>
                </a:lnTo>
                <a:lnTo>
                  <a:pt x="299" y="210"/>
                </a:lnTo>
                <a:lnTo>
                  <a:pt x="299" y="209"/>
                </a:lnTo>
                <a:lnTo>
                  <a:pt x="301" y="211"/>
                </a:lnTo>
                <a:lnTo>
                  <a:pt x="303" y="212"/>
                </a:lnTo>
                <a:lnTo>
                  <a:pt x="303" y="212"/>
                </a:lnTo>
                <a:lnTo>
                  <a:pt x="304" y="211"/>
                </a:lnTo>
                <a:lnTo>
                  <a:pt x="304" y="212"/>
                </a:lnTo>
                <a:lnTo>
                  <a:pt x="305" y="213"/>
                </a:lnTo>
                <a:lnTo>
                  <a:pt x="305" y="213"/>
                </a:lnTo>
                <a:lnTo>
                  <a:pt x="306" y="213"/>
                </a:lnTo>
                <a:lnTo>
                  <a:pt x="308" y="214"/>
                </a:lnTo>
                <a:lnTo>
                  <a:pt x="310" y="214"/>
                </a:lnTo>
                <a:lnTo>
                  <a:pt x="311" y="216"/>
                </a:lnTo>
                <a:lnTo>
                  <a:pt x="314" y="217"/>
                </a:lnTo>
                <a:lnTo>
                  <a:pt x="314" y="219"/>
                </a:lnTo>
                <a:lnTo>
                  <a:pt x="316" y="222"/>
                </a:lnTo>
                <a:lnTo>
                  <a:pt x="318" y="223"/>
                </a:lnTo>
                <a:lnTo>
                  <a:pt x="320" y="225"/>
                </a:lnTo>
                <a:lnTo>
                  <a:pt x="321" y="225"/>
                </a:lnTo>
                <a:lnTo>
                  <a:pt x="322" y="225"/>
                </a:lnTo>
                <a:lnTo>
                  <a:pt x="324" y="228"/>
                </a:lnTo>
                <a:lnTo>
                  <a:pt x="328" y="229"/>
                </a:lnTo>
                <a:lnTo>
                  <a:pt x="329" y="231"/>
                </a:lnTo>
                <a:lnTo>
                  <a:pt x="331" y="230"/>
                </a:lnTo>
                <a:lnTo>
                  <a:pt x="332" y="232"/>
                </a:lnTo>
                <a:lnTo>
                  <a:pt x="334" y="234"/>
                </a:lnTo>
                <a:lnTo>
                  <a:pt x="335" y="234"/>
                </a:lnTo>
                <a:lnTo>
                  <a:pt x="337" y="234"/>
                </a:lnTo>
                <a:lnTo>
                  <a:pt x="337" y="235"/>
                </a:lnTo>
                <a:lnTo>
                  <a:pt x="338" y="236"/>
                </a:lnTo>
                <a:lnTo>
                  <a:pt x="340" y="235"/>
                </a:lnTo>
                <a:lnTo>
                  <a:pt x="342" y="235"/>
                </a:lnTo>
                <a:lnTo>
                  <a:pt x="344" y="235"/>
                </a:lnTo>
                <a:lnTo>
                  <a:pt x="345" y="237"/>
                </a:lnTo>
                <a:lnTo>
                  <a:pt x="347" y="236"/>
                </a:lnTo>
                <a:lnTo>
                  <a:pt x="350" y="235"/>
                </a:lnTo>
                <a:lnTo>
                  <a:pt x="350" y="235"/>
                </a:lnTo>
                <a:lnTo>
                  <a:pt x="351" y="234"/>
                </a:lnTo>
                <a:lnTo>
                  <a:pt x="351" y="235"/>
                </a:lnTo>
                <a:lnTo>
                  <a:pt x="352" y="236"/>
                </a:lnTo>
                <a:lnTo>
                  <a:pt x="352" y="235"/>
                </a:lnTo>
                <a:lnTo>
                  <a:pt x="354" y="234"/>
                </a:lnTo>
                <a:lnTo>
                  <a:pt x="355" y="235"/>
                </a:lnTo>
                <a:lnTo>
                  <a:pt x="357" y="235"/>
                </a:lnTo>
                <a:lnTo>
                  <a:pt x="357" y="234"/>
                </a:lnTo>
                <a:lnTo>
                  <a:pt x="357" y="234"/>
                </a:lnTo>
                <a:lnTo>
                  <a:pt x="359" y="233"/>
                </a:lnTo>
                <a:lnTo>
                  <a:pt x="360" y="233"/>
                </a:lnTo>
                <a:lnTo>
                  <a:pt x="360" y="231"/>
                </a:lnTo>
                <a:lnTo>
                  <a:pt x="361" y="229"/>
                </a:lnTo>
                <a:lnTo>
                  <a:pt x="362" y="228"/>
                </a:lnTo>
                <a:lnTo>
                  <a:pt x="363" y="226"/>
                </a:lnTo>
                <a:lnTo>
                  <a:pt x="363" y="225"/>
                </a:lnTo>
                <a:lnTo>
                  <a:pt x="363" y="224"/>
                </a:lnTo>
                <a:lnTo>
                  <a:pt x="364" y="224"/>
                </a:lnTo>
                <a:lnTo>
                  <a:pt x="365" y="224"/>
                </a:lnTo>
                <a:lnTo>
                  <a:pt x="365" y="224"/>
                </a:lnTo>
                <a:lnTo>
                  <a:pt x="365" y="224"/>
                </a:lnTo>
                <a:lnTo>
                  <a:pt x="366" y="224"/>
                </a:lnTo>
                <a:lnTo>
                  <a:pt x="367" y="223"/>
                </a:lnTo>
                <a:lnTo>
                  <a:pt x="371" y="223"/>
                </a:lnTo>
                <a:lnTo>
                  <a:pt x="370" y="222"/>
                </a:lnTo>
                <a:lnTo>
                  <a:pt x="369" y="221"/>
                </a:lnTo>
                <a:lnTo>
                  <a:pt x="370" y="221"/>
                </a:lnTo>
                <a:lnTo>
                  <a:pt x="372" y="222"/>
                </a:lnTo>
                <a:lnTo>
                  <a:pt x="371" y="223"/>
                </a:lnTo>
                <a:lnTo>
                  <a:pt x="371" y="223"/>
                </a:lnTo>
                <a:lnTo>
                  <a:pt x="374" y="224"/>
                </a:lnTo>
                <a:lnTo>
                  <a:pt x="374" y="221"/>
                </a:lnTo>
                <a:lnTo>
                  <a:pt x="375" y="218"/>
                </a:lnTo>
                <a:lnTo>
                  <a:pt x="377" y="217"/>
                </a:lnTo>
                <a:lnTo>
                  <a:pt x="378" y="215"/>
                </a:lnTo>
                <a:lnTo>
                  <a:pt x="379" y="216"/>
                </a:lnTo>
                <a:lnTo>
                  <a:pt x="380" y="216"/>
                </a:lnTo>
                <a:lnTo>
                  <a:pt x="381" y="215"/>
                </a:lnTo>
                <a:lnTo>
                  <a:pt x="382" y="213"/>
                </a:lnTo>
                <a:lnTo>
                  <a:pt x="384" y="213"/>
                </a:lnTo>
                <a:lnTo>
                  <a:pt x="386" y="215"/>
                </a:lnTo>
                <a:lnTo>
                  <a:pt x="386" y="214"/>
                </a:lnTo>
                <a:lnTo>
                  <a:pt x="386" y="214"/>
                </a:lnTo>
                <a:lnTo>
                  <a:pt x="389" y="213"/>
                </a:lnTo>
                <a:lnTo>
                  <a:pt x="393" y="213"/>
                </a:lnTo>
                <a:lnTo>
                  <a:pt x="393" y="213"/>
                </a:lnTo>
                <a:lnTo>
                  <a:pt x="393" y="212"/>
                </a:lnTo>
                <a:lnTo>
                  <a:pt x="393" y="212"/>
                </a:lnTo>
                <a:lnTo>
                  <a:pt x="394" y="211"/>
                </a:lnTo>
                <a:lnTo>
                  <a:pt x="394" y="213"/>
                </a:lnTo>
                <a:lnTo>
                  <a:pt x="395" y="214"/>
                </a:lnTo>
                <a:lnTo>
                  <a:pt x="396" y="214"/>
                </a:lnTo>
                <a:lnTo>
                  <a:pt x="397" y="214"/>
                </a:lnTo>
                <a:lnTo>
                  <a:pt x="397" y="213"/>
                </a:lnTo>
                <a:lnTo>
                  <a:pt x="397" y="211"/>
                </a:lnTo>
                <a:lnTo>
                  <a:pt x="400" y="212"/>
                </a:lnTo>
                <a:lnTo>
                  <a:pt x="402" y="214"/>
                </a:lnTo>
                <a:lnTo>
                  <a:pt x="402" y="212"/>
                </a:lnTo>
                <a:lnTo>
                  <a:pt x="403" y="211"/>
                </a:lnTo>
                <a:lnTo>
                  <a:pt x="403" y="213"/>
                </a:lnTo>
                <a:lnTo>
                  <a:pt x="404" y="214"/>
                </a:lnTo>
                <a:lnTo>
                  <a:pt x="408" y="214"/>
                </a:lnTo>
                <a:lnTo>
                  <a:pt x="412" y="214"/>
                </a:lnTo>
                <a:lnTo>
                  <a:pt x="411" y="215"/>
                </a:lnTo>
                <a:lnTo>
                  <a:pt x="411" y="216"/>
                </a:lnTo>
                <a:lnTo>
                  <a:pt x="412" y="216"/>
                </a:lnTo>
                <a:lnTo>
                  <a:pt x="413" y="216"/>
                </a:lnTo>
                <a:lnTo>
                  <a:pt x="413" y="216"/>
                </a:lnTo>
                <a:lnTo>
                  <a:pt x="413" y="215"/>
                </a:lnTo>
                <a:lnTo>
                  <a:pt x="414" y="216"/>
                </a:lnTo>
                <a:lnTo>
                  <a:pt x="415" y="216"/>
                </a:lnTo>
                <a:lnTo>
                  <a:pt x="417" y="215"/>
                </a:lnTo>
                <a:lnTo>
                  <a:pt x="419" y="214"/>
                </a:lnTo>
                <a:lnTo>
                  <a:pt x="422" y="215"/>
                </a:lnTo>
                <a:lnTo>
                  <a:pt x="425" y="214"/>
                </a:lnTo>
                <a:lnTo>
                  <a:pt x="425" y="215"/>
                </a:lnTo>
                <a:lnTo>
                  <a:pt x="425" y="216"/>
                </a:lnTo>
                <a:lnTo>
                  <a:pt x="426" y="216"/>
                </a:lnTo>
                <a:lnTo>
                  <a:pt x="427" y="217"/>
                </a:lnTo>
                <a:lnTo>
                  <a:pt x="427" y="216"/>
                </a:lnTo>
                <a:lnTo>
                  <a:pt x="429" y="215"/>
                </a:lnTo>
                <a:lnTo>
                  <a:pt x="431" y="217"/>
                </a:lnTo>
                <a:lnTo>
                  <a:pt x="434" y="218"/>
                </a:lnTo>
                <a:lnTo>
                  <a:pt x="434" y="217"/>
                </a:lnTo>
                <a:lnTo>
                  <a:pt x="434" y="217"/>
                </a:lnTo>
                <a:lnTo>
                  <a:pt x="436" y="218"/>
                </a:lnTo>
                <a:lnTo>
                  <a:pt x="438" y="221"/>
                </a:lnTo>
                <a:lnTo>
                  <a:pt x="439" y="224"/>
                </a:lnTo>
                <a:lnTo>
                  <a:pt x="440" y="228"/>
                </a:lnTo>
                <a:lnTo>
                  <a:pt x="441" y="225"/>
                </a:lnTo>
                <a:lnTo>
                  <a:pt x="442" y="223"/>
                </a:lnTo>
                <a:lnTo>
                  <a:pt x="444" y="223"/>
                </a:lnTo>
                <a:lnTo>
                  <a:pt x="445" y="224"/>
                </a:lnTo>
                <a:lnTo>
                  <a:pt x="445" y="222"/>
                </a:lnTo>
                <a:lnTo>
                  <a:pt x="445" y="221"/>
                </a:lnTo>
                <a:lnTo>
                  <a:pt x="447" y="221"/>
                </a:lnTo>
                <a:lnTo>
                  <a:pt x="449" y="221"/>
                </a:lnTo>
                <a:lnTo>
                  <a:pt x="449" y="221"/>
                </a:lnTo>
                <a:lnTo>
                  <a:pt x="449" y="222"/>
                </a:lnTo>
                <a:lnTo>
                  <a:pt x="450" y="221"/>
                </a:lnTo>
                <a:lnTo>
                  <a:pt x="451" y="221"/>
                </a:lnTo>
                <a:lnTo>
                  <a:pt x="452" y="222"/>
                </a:lnTo>
                <a:lnTo>
                  <a:pt x="453" y="224"/>
                </a:lnTo>
                <a:lnTo>
                  <a:pt x="457" y="224"/>
                </a:lnTo>
                <a:lnTo>
                  <a:pt x="460" y="224"/>
                </a:lnTo>
                <a:lnTo>
                  <a:pt x="463" y="225"/>
                </a:lnTo>
                <a:lnTo>
                  <a:pt x="465" y="227"/>
                </a:lnTo>
                <a:lnTo>
                  <a:pt x="465" y="227"/>
                </a:lnTo>
                <a:lnTo>
                  <a:pt x="467" y="227"/>
                </a:lnTo>
                <a:lnTo>
                  <a:pt x="468" y="230"/>
                </a:lnTo>
                <a:lnTo>
                  <a:pt x="469" y="232"/>
                </a:lnTo>
                <a:lnTo>
                  <a:pt x="470" y="232"/>
                </a:lnTo>
                <a:lnTo>
                  <a:pt x="470" y="232"/>
                </a:lnTo>
                <a:lnTo>
                  <a:pt x="470" y="232"/>
                </a:lnTo>
                <a:lnTo>
                  <a:pt x="471" y="231"/>
                </a:lnTo>
                <a:lnTo>
                  <a:pt x="472" y="234"/>
                </a:lnTo>
                <a:lnTo>
                  <a:pt x="473" y="237"/>
                </a:lnTo>
                <a:lnTo>
                  <a:pt x="474" y="237"/>
                </a:lnTo>
                <a:lnTo>
                  <a:pt x="475" y="237"/>
                </a:lnTo>
                <a:lnTo>
                  <a:pt x="475" y="237"/>
                </a:lnTo>
                <a:lnTo>
                  <a:pt x="475" y="238"/>
                </a:lnTo>
                <a:lnTo>
                  <a:pt x="476" y="238"/>
                </a:lnTo>
                <a:lnTo>
                  <a:pt x="477" y="239"/>
                </a:lnTo>
                <a:lnTo>
                  <a:pt x="477" y="239"/>
                </a:lnTo>
                <a:lnTo>
                  <a:pt x="477" y="240"/>
                </a:lnTo>
                <a:lnTo>
                  <a:pt x="482" y="240"/>
                </a:lnTo>
                <a:lnTo>
                  <a:pt x="487" y="240"/>
                </a:lnTo>
                <a:lnTo>
                  <a:pt x="487" y="239"/>
                </a:lnTo>
                <a:lnTo>
                  <a:pt x="487" y="239"/>
                </a:lnTo>
                <a:lnTo>
                  <a:pt x="490" y="238"/>
                </a:lnTo>
                <a:lnTo>
                  <a:pt x="492" y="238"/>
                </a:lnTo>
                <a:lnTo>
                  <a:pt x="492" y="237"/>
                </a:lnTo>
                <a:lnTo>
                  <a:pt x="492" y="237"/>
                </a:lnTo>
                <a:lnTo>
                  <a:pt x="496" y="236"/>
                </a:lnTo>
                <a:lnTo>
                  <a:pt x="499" y="237"/>
                </a:lnTo>
                <a:lnTo>
                  <a:pt x="500" y="236"/>
                </a:lnTo>
                <a:lnTo>
                  <a:pt x="501" y="235"/>
                </a:lnTo>
                <a:lnTo>
                  <a:pt x="503" y="234"/>
                </a:lnTo>
                <a:lnTo>
                  <a:pt x="506" y="234"/>
                </a:lnTo>
                <a:lnTo>
                  <a:pt x="510" y="233"/>
                </a:lnTo>
                <a:lnTo>
                  <a:pt x="513" y="233"/>
                </a:lnTo>
                <a:lnTo>
                  <a:pt x="514" y="233"/>
                </a:lnTo>
                <a:lnTo>
                  <a:pt x="515" y="232"/>
                </a:lnTo>
                <a:lnTo>
                  <a:pt x="517" y="232"/>
                </a:lnTo>
                <a:lnTo>
                  <a:pt x="520" y="232"/>
                </a:lnTo>
                <a:lnTo>
                  <a:pt x="522" y="233"/>
                </a:lnTo>
                <a:lnTo>
                  <a:pt x="524" y="234"/>
                </a:lnTo>
                <a:lnTo>
                  <a:pt x="524" y="234"/>
                </a:lnTo>
                <a:lnTo>
                  <a:pt x="524" y="235"/>
                </a:lnTo>
                <a:lnTo>
                  <a:pt x="527" y="235"/>
                </a:lnTo>
                <a:lnTo>
                  <a:pt x="531" y="236"/>
                </a:lnTo>
                <a:lnTo>
                  <a:pt x="535" y="237"/>
                </a:lnTo>
                <a:lnTo>
                  <a:pt x="540" y="238"/>
                </a:lnTo>
                <a:lnTo>
                  <a:pt x="541" y="238"/>
                </a:lnTo>
                <a:lnTo>
                  <a:pt x="543" y="239"/>
                </a:lnTo>
                <a:lnTo>
                  <a:pt x="547" y="239"/>
                </a:lnTo>
                <a:lnTo>
                  <a:pt x="551" y="240"/>
                </a:lnTo>
                <a:lnTo>
                  <a:pt x="552" y="240"/>
                </a:lnTo>
                <a:lnTo>
                  <a:pt x="553" y="241"/>
                </a:lnTo>
                <a:lnTo>
                  <a:pt x="553" y="241"/>
                </a:lnTo>
                <a:lnTo>
                  <a:pt x="553" y="240"/>
                </a:lnTo>
                <a:lnTo>
                  <a:pt x="555" y="240"/>
                </a:lnTo>
                <a:lnTo>
                  <a:pt x="556" y="240"/>
                </a:lnTo>
                <a:lnTo>
                  <a:pt x="556" y="240"/>
                </a:lnTo>
                <a:lnTo>
                  <a:pt x="556" y="239"/>
                </a:lnTo>
                <a:lnTo>
                  <a:pt x="559" y="240"/>
                </a:lnTo>
                <a:lnTo>
                  <a:pt x="562" y="240"/>
                </a:lnTo>
                <a:lnTo>
                  <a:pt x="563" y="239"/>
                </a:lnTo>
                <a:lnTo>
                  <a:pt x="564" y="240"/>
                </a:lnTo>
                <a:lnTo>
                  <a:pt x="564" y="239"/>
                </a:lnTo>
                <a:lnTo>
                  <a:pt x="564" y="239"/>
                </a:lnTo>
                <a:lnTo>
                  <a:pt x="564" y="239"/>
                </a:lnTo>
                <a:lnTo>
                  <a:pt x="565" y="240"/>
                </a:lnTo>
                <a:lnTo>
                  <a:pt x="569" y="240"/>
                </a:lnTo>
                <a:lnTo>
                  <a:pt x="573" y="240"/>
                </a:lnTo>
                <a:lnTo>
                  <a:pt x="573" y="239"/>
                </a:lnTo>
                <a:lnTo>
                  <a:pt x="575" y="238"/>
                </a:lnTo>
                <a:lnTo>
                  <a:pt x="576" y="237"/>
                </a:lnTo>
                <a:lnTo>
                  <a:pt x="578" y="238"/>
                </a:lnTo>
                <a:lnTo>
                  <a:pt x="578" y="237"/>
                </a:lnTo>
                <a:lnTo>
                  <a:pt x="580" y="237"/>
                </a:lnTo>
                <a:lnTo>
                  <a:pt x="583" y="236"/>
                </a:lnTo>
                <a:lnTo>
                  <a:pt x="587" y="236"/>
                </a:lnTo>
                <a:lnTo>
                  <a:pt x="589" y="234"/>
                </a:lnTo>
                <a:lnTo>
                  <a:pt x="592" y="233"/>
                </a:lnTo>
                <a:lnTo>
                  <a:pt x="593" y="234"/>
                </a:lnTo>
                <a:lnTo>
                  <a:pt x="594" y="235"/>
                </a:lnTo>
                <a:lnTo>
                  <a:pt x="594" y="233"/>
                </a:lnTo>
                <a:lnTo>
                  <a:pt x="594" y="232"/>
                </a:lnTo>
                <a:lnTo>
                  <a:pt x="595" y="233"/>
                </a:lnTo>
                <a:lnTo>
                  <a:pt x="595" y="234"/>
                </a:lnTo>
                <a:lnTo>
                  <a:pt x="596" y="234"/>
                </a:lnTo>
                <a:lnTo>
                  <a:pt x="597" y="234"/>
                </a:lnTo>
                <a:lnTo>
                  <a:pt x="598" y="234"/>
                </a:lnTo>
                <a:lnTo>
                  <a:pt x="598" y="235"/>
                </a:lnTo>
                <a:lnTo>
                  <a:pt x="598" y="234"/>
                </a:lnTo>
                <a:lnTo>
                  <a:pt x="598" y="234"/>
                </a:lnTo>
                <a:lnTo>
                  <a:pt x="602" y="234"/>
                </a:lnTo>
                <a:lnTo>
                  <a:pt x="606" y="234"/>
                </a:lnTo>
                <a:lnTo>
                  <a:pt x="607" y="233"/>
                </a:lnTo>
                <a:lnTo>
                  <a:pt x="608" y="233"/>
                </a:lnTo>
                <a:lnTo>
                  <a:pt x="608" y="233"/>
                </a:lnTo>
                <a:lnTo>
                  <a:pt x="608" y="234"/>
                </a:lnTo>
                <a:lnTo>
                  <a:pt x="609" y="234"/>
                </a:lnTo>
                <a:lnTo>
                  <a:pt x="611" y="234"/>
                </a:lnTo>
                <a:lnTo>
                  <a:pt x="613" y="235"/>
                </a:lnTo>
                <a:lnTo>
                  <a:pt x="614" y="237"/>
                </a:lnTo>
                <a:lnTo>
                  <a:pt x="616" y="237"/>
                </a:lnTo>
                <a:lnTo>
                  <a:pt x="619" y="238"/>
                </a:lnTo>
                <a:lnTo>
                  <a:pt x="619" y="239"/>
                </a:lnTo>
                <a:lnTo>
                  <a:pt x="619" y="240"/>
                </a:lnTo>
                <a:lnTo>
                  <a:pt x="619" y="240"/>
                </a:lnTo>
                <a:lnTo>
                  <a:pt x="620" y="241"/>
                </a:lnTo>
                <a:lnTo>
                  <a:pt x="620" y="243"/>
                </a:lnTo>
                <a:lnTo>
                  <a:pt x="620" y="245"/>
                </a:lnTo>
                <a:lnTo>
                  <a:pt x="622" y="249"/>
                </a:lnTo>
                <a:lnTo>
                  <a:pt x="625" y="253"/>
                </a:lnTo>
                <a:lnTo>
                  <a:pt x="624" y="254"/>
                </a:lnTo>
                <a:lnTo>
                  <a:pt x="624" y="256"/>
                </a:lnTo>
                <a:lnTo>
                  <a:pt x="626" y="256"/>
                </a:lnTo>
                <a:lnTo>
                  <a:pt x="628" y="258"/>
                </a:lnTo>
                <a:lnTo>
                  <a:pt x="630" y="259"/>
                </a:lnTo>
                <a:lnTo>
                  <a:pt x="631" y="261"/>
                </a:lnTo>
                <a:lnTo>
                  <a:pt x="632" y="260"/>
                </a:lnTo>
                <a:lnTo>
                  <a:pt x="634" y="259"/>
                </a:lnTo>
                <a:lnTo>
                  <a:pt x="634" y="260"/>
                </a:lnTo>
                <a:lnTo>
                  <a:pt x="634" y="261"/>
                </a:lnTo>
                <a:lnTo>
                  <a:pt x="640" y="261"/>
                </a:lnTo>
                <a:lnTo>
                  <a:pt x="645" y="260"/>
                </a:lnTo>
                <a:lnTo>
                  <a:pt x="649" y="258"/>
                </a:lnTo>
                <a:lnTo>
                  <a:pt x="653" y="255"/>
                </a:lnTo>
                <a:lnTo>
                  <a:pt x="654" y="253"/>
                </a:lnTo>
                <a:lnTo>
                  <a:pt x="657" y="251"/>
                </a:lnTo>
                <a:lnTo>
                  <a:pt x="658" y="250"/>
                </a:lnTo>
                <a:lnTo>
                  <a:pt x="660" y="250"/>
                </a:lnTo>
                <a:lnTo>
                  <a:pt x="661" y="249"/>
                </a:lnTo>
                <a:lnTo>
                  <a:pt x="661" y="248"/>
                </a:lnTo>
                <a:lnTo>
                  <a:pt x="663" y="249"/>
                </a:lnTo>
                <a:lnTo>
                  <a:pt x="665" y="250"/>
                </a:lnTo>
                <a:lnTo>
                  <a:pt x="665" y="251"/>
                </a:lnTo>
                <a:lnTo>
                  <a:pt x="666" y="252"/>
                </a:lnTo>
                <a:lnTo>
                  <a:pt x="667" y="252"/>
                </a:lnTo>
                <a:lnTo>
                  <a:pt x="668" y="252"/>
                </a:lnTo>
                <a:lnTo>
                  <a:pt x="668" y="252"/>
                </a:lnTo>
                <a:lnTo>
                  <a:pt x="668" y="253"/>
                </a:lnTo>
                <a:lnTo>
                  <a:pt x="669" y="252"/>
                </a:lnTo>
                <a:lnTo>
                  <a:pt x="671" y="252"/>
                </a:lnTo>
                <a:lnTo>
                  <a:pt x="671" y="253"/>
                </a:lnTo>
                <a:lnTo>
                  <a:pt x="672" y="255"/>
                </a:lnTo>
                <a:lnTo>
                  <a:pt x="674" y="254"/>
                </a:lnTo>
                <a:lnTo>
                  <a:pt x="677" y="255"/>
                </a:lnTo>
                <a:lnTo>
                  <a:pt x="677" y="255"/>
                </a:lnTo>
                <a:lnTo>
                  <a:pt x="677" y="256"/>
                </a:lnTo>
                <a:lnTo>
                  <a:pt x="676" y="256"/>
                </a:lnTo>
                <a:lnTo>
                  <a:pt x="676" y="256"/>
                </a:lnTo>
                <a:lnTo>
                  <a:pt x="676" y="258"/>
                </a:lnTo>
                <a:lnTo>
                  <a:pt x="676" y="259"/>
                </a:lnTo>
                <a:lnTo>
                  <a:pt x="676" y="259"/>
                </a:lnTo>
                <a:lnTo>
                  <a:pt x="677" y="260"/>
                </a:lnTo>
                <a:lnTo>
                  <a:pt x="677" y="259"/>
                </a:lnTo>
                <a:lnTo>
                  <a:pt x="678" y="258"/>
                </a:lnTo>
                <a:lnTo>
                  <a:pt x="678" y="259"/>
                </a:lnTo>
                <a:lnTo>
                  <a:pt x="678" y="260"/>
                </a:lnTo>
                <a:lnTo>
                  <a:pt x="679" y="259"/>
                </a:lnTo>
                <a:lnTo>
                  <a:pt x="680" y="259"/>
                </a:lnTo>
                <a:lnTo>
                  <a:pt x="680" y="260"/>
                </a:lnTo>
                <a:lnTo>
                  <a:pt x="681" y="262"/>
                </a:lnTo>
                <a:lnTo>
                  <a:pt x="684" y="262"/>
                </a:lnTo>
                <a:lnTo>
                  <a:pt x="685" y="264"/>
                </a:lnTo>
                <a:lnTo>
                  <a:pt x="686" y="263"/>
                </a:lnTo>
                <a:lnTo>
                  <a:pt x="686" y="262"/>
                </a:lnTo>
                <a:lnTo>
                  <a:pt x="688" y="263"/>
                </a:lnTo>
                <a:lnTo>
                  <a:pt x="688" y="265"/>
                </a:lnTo>
                <a:lnTo>
                  <a:pt x="690" y="266"/>
                </a:lnTo>
                <a:lnTo>
                  <a:pt x="691" y="266"/>
                </a:lnTo>
                <a:lnTo>
                  <a:pt x="692" y="269"/>
                </a:lnTo>
                <a:lnTo>
                  <a:pt x="694" y="272"/>
                </a:lnTo>
                <a:lnTo>
                  <a:pt x="695" y="274"/>
                </a:lnTo>
                <a:lnTo>
                  <a:pt x="698" y="275"/>
                </a:lnTo>
                <a:lnTo>
                  <a:pt x="698" y="277"/>
                </a:lnTo>
                <a:lnTo>
                  <a:pt x="699" y="278"/>
                </a:lnTo>
                <a:lnTo>
                  <a:pt x="701" y="279"/>
                </a:lnTo>
                <a:lnTo>
                  <a:pt x="703" y="280"/>
                </a:lnTo>
                <a:lnTo>
                  <a:pt x="703" y="279"/>
                </a:lnTo>
                <a:lnTo>
                  <a:pt x="704" y="278"/>
                </a:lnTo>
                <a:lnTo>
                  <a:pt x="704" y="279"/>
                </a:lnTo>
                <a:lnTo>
                  <a:pt x="705" y="281"/>
                </a:lnTo>
                <a:lnTo>
                  <a:pt x="706" y="281"/>
                </a:lnTo>
                <a:lnTo>
                  <a:pt x="708" y="281"/>
                </a:lnTo>
                <a:lnTo>
                  <a:pt x="709" y="280"/>
                </a:lnTo>
                <a:lnTo>
                  <a:pt x="709" y="279"/>
                </a:lnTo>
                <a:lnTo>
                  <a:pt x="710" y="280"/>
                </a:lnTo>
                <a:lnTo>
                  <a:pt x="711" y="281"/>
                </a:lnTo>
                <a:lnTo>
                  <a:pt x="711" y="281"/>
                </a:lnTo>
                <a:lnTo>
                  <a:pt x="712" y="281"/>
                </a:lnTo>
                <a:lnTo>
                  <a:pt x="712" y="281"/>
                </a:lnTo>
                <a:lnTo>
                  <a:pt x="712" y="281"/>
                </a:lnTo>
                <a:lnTo>
                  <a:pt x="713" y="281"/>
                </a:lnTo>
                <a:lnTo>
                  <a:pt x="714" y="281"/>
                </a:lnTo>
                <a:lnTo>
                  <a:pt x="716" y="281"/>
                </a:lnTo>
                <a:lnTo>
                  <a:pt x="717" y="280"/>
                </a:lnTo>
                <a:lnTo>
                  <a:pt x="720" y="281"/>
                </a:lnTo>
                <a:lnTo>
                  <a:pt x="723" y="281"/>
                </a:lnTo>
                <a:lnTo>
                  <a:pt x="723" y="281"/>
                </a:lnTo>
                <a:lnTo>
                  <a:pt x="723" y="282"/>
                </a:lnTo>
                <a:lnTo>
                  <a:pt x="724" y="282"/>
                </a:lnTo>
                <a:lnTo>
                  <a:pt x="725" y="283"/>
                </a:lnTo>
                <a:lnTo>
                  <a:pt x="728" y="281"/>
                </a:lnTo>
                <a:lnTo>
                  <a:pt x="733" y="281"/>
                </a:lnTo>
                <a:lnTo>
                  <a:pt x="733" y="281"/>
                </a:lnTo>
                <a:lnTo>
                  <a:pt x="734" y="280"/>
                </a:lnTo>
                <a:lnTo>
                  <a:pt x="735" y="280"/>
                </a:lnTo>
                <a:lnTo>
                  <a:pt x="736" y="281"/>
                </a:lnTo>
                <a:lnTo>
                  <a:pt x="736" y="282"/>
                </a:lnTo>
                <a:lnTo>
                  <a:pt x="736" y="282"/>
                </a:lnTo>
                <a:lnTo>
                  <a:pt x="738" y="281"/>
                </a:lnTo>
                <a:lnTo>
                  <a:pt x="740" y="282"/>
                </a:lnTo>
                <a:lnTo>
                  <a:pt x="744" y="281"/>
                </a:lnTo>
                <a:lnTo>
                  <a:pt x="748" y="281"/>
                </a:lnTo>
                <a:lnTo>
                  <a:pt x="748" y="281"/>
                </a:lnTo>
                <a:lnTo>
                  <a:pt x="748" y="281"/>
                </a:lnTo>
                <a:lnTo>
                  <a:pt x="752" y="281"/>
                </a:lnTo>
                <a:lnTo>
                  <a:pt x="755" y="281"/>
                </a:lnTo>
                <a:lnTo>
                  <a:pt x="755" y="281"/>
                </a:lnTo>
                <a:lnTo>
                  <a:pt x="756" y="280"/>
                </a:lnTo>
                <a:lnTo>
                  <a:pt x="758" y="281"/>
                </a:lnTo>
                <a:lnTo>
                  <a:pt x="759" y="281"/>
                </a:lnTo>
                <a:lnTo>
                  <a:pt x="766" y="285"/>
                </a:lnTo>
                <a:lnTo>
                  <a:pt x="773" y="288"/>
                </a:lnTo>
                <a:lnTo>
                  <a:pt x="774" y="290"/>
                </a:lnTo>
                <a:lnTo>
                  <a:pt x="775" y="290"/>
                </a:lnTo>
                <a:lnTo>
                  <a:pt x="776" y="292"/>
                </a:lnTo>
                <a:lnTo>
                  <a:pt x="777" y="294"/>
                </a:lnTo>
                <a:lnTo>
                  <a:pt x="779" y="294"/>
                </a:lnTo>
                <a:lnTo>
                  <a:pt x="781" y="295"/>
                </a:lnTo>
                <a:lnTo>
                  <a:pt x="781" y="294"/>
                </a:lnTo>
                <a:lnTo>
                  <a:pt x="782" y="292"/>
                </a:lnTo>
                <a:lnTo>
                  <a:pt x="783" y="295"/>
                </a:lnTo>
                <a:lnTo>
                  <a:pt x="784" y="297"/>
                </a:lnTo>
                <a:lnTo>
                  <a:pt x="786" y="299"/>
                </a:lnTo>
                <a:lnTo>
                  <a:pt x="789" y="299"/>
                </a:lnTo>
                <a:lnTo>
                  <a:pt x="793" y="301"/>
                </a:lnTo>
                <a:lnTo>
                  <a:pt x="798" y="303"/>
                </a:lnTo>
                <a:lnTo>
                  <a:pt x="800" y="303"/>
                </a:lnTo>
                <a:lnTo>
                  <a:pt x="802" y="303"/>
                </a:lnTo>
                <a:lnTo>
                  <a:pt x="802" y="302"/>
                </a:lnTo>
                <a:lnTo>
                  <a:pt x="802" y="302"/>
                </a:lnTo>
                <a:lnTo>
                  <a:pt x="805" y="301"/>
                </a:lnTo>
                <a:lnTo>
                  <a:pt x="808" y="301"/>
                </a:lnTo>
                <a:lnTo>
                  <a:pt x="809" y="302"/>
                </a:lnTo>
                <a:lnTo>
                  <a:pt x="810" y="302"/>
                </a:lnTo>
                <a:lnTo>
                  <a:pt x="811" y="301"/>
                </a:lnTo>
                <a:lnTo>
                  <a:pt x="811" y="299"/>
                </a:lnTo>
                <a:lnTo>
                  <a:pt x="812" y="301"/>
                </a:lnTo>
                <a:lnTo>
                  <a:pt x="813" y="302"/>
                </a:lnTo>
                <a:lnTo>
                  <a:pt x="813" y="301"/>
                </a:lnTo>
                <a:lnTo>
                  <a:pt x="814" y="300"/>
                </a:lnTo>
                <a:lnTo>
                  <a:pt x="814" y="300"/>
                </a:lnTo>
                <a:lnTo>
                  <a:pt x="815" y="300"/>
                </a:lnTo>
                <a:lnTo>
                  <a:pt x="815" y="301"/>
                </a:lnTo>
                <a:lnTo>
                  <a:pt x="815" y="302"/>
                </a:lnTo>
                <a:lnTo>
                  <a:pt x="816" y="301"/>
                </a:lnTo>
                <a:lnTo>
                  <a:pt x="817" y="301"/>
                </a:lnTo>
                <a:lnTo>
                  <a:pt x="816" y="301"/>
                </a:lnTo>
                <a:lnTo>
                  <a:pt x="815" y="301"/>
                </a:lnTo>
                <a:lnTo>
                  <a:pt x="815" y="300"/>
                </a:lnTo>
                <a:lnTo>
                  <a:pt x="816" y="299"/>
                </a:lnTo>
                <a:lnTo>
                  <a:pt x="817" y="300"/>
                </a:lnTo>
                <a:lnTo>
                  <a:pt x="818" y="300"/>
                </a:lnTo>
                <a:lnTo>
                  <a:pt x="818" y="299"/>
                </a:lnTo>
                <a:lnTo>
                  <a:pt x="819" y="298"/>
                </a:lnTo>
                <a:lnTo>
                  <a:pt x="819" y="299"/>
                </a:lnTo>
                <a:lnTo>
                  <a:pt x="818" y="300"/>
                </a:lnTo>
                <a:lnTo>
                  <a:pt x="819" y="300"/>
                </a:lnTo>
                <a:lnTo>
                  <a:pt x="820" y="301"/>
                </a:lnTo>
                <a:lnTo>
                  <a:pt x="820" y="301"/>
                </a:lnTo>
                <a:lnTo>
                  <a:pt x="821" y="302"/>
                </a:lnTo>
                <a:lnTo>
                  <a:pt x="823" y="303"/>
                </a:lnTo>
                <a:lnTo>
                  <a:pt x="827" y="303"/>
                </a:lnTo>
                <a:lnTo>
                  <a:pt x="827" y="302"/>
                </a:lnTo>
                <a:lnTo>
                  <a:pt x="828" y="302"/>
                </a:lnTo>
                <a:lnTo>
                  <a:pt x="829" y="304"/>
                </a:lnTo>
                <a:lnTo>
                  <a:pt x="831" y="306"/>
                </a:lnTo>
                <a:lnTo>
                  <a:pt x="831" y="305"/>
                </a:lnTo>
                <a:lnTo>
                  <a:pt x="831" y="304"/>
                </a:lnTo>
                <a:lnTo>
                  <a:pt x="832" y="304"/>
                </a:lnTo>
                <a:lnTo>
                  <a:pt x="833" y="304"/>
                </a:lnTo>
                <a:lnTo>
                  <a:pt x="833" y="305"/>
                </a:lnTo>
                <a:lnTo>
                  <a:pt x="833" y="306"/>
                </a:lnTo>
                <a:lnTo>
                  <a:pt x="837" y="306"/>
                </a:lnTo>
                <a:lnTo>
                  <a:pt x="842" y="307"/>
                </a:lnTo>
                <a:lnTo>
                  <a:pt x="842" y="305"/>
                </a:lnTo>
                <a:lnTo>
                  <a:pt x="842" y="304"/>
                </a:lnTo>
                <a:lnTo>
                  <a:pt x="845" y="304"/>
                </a:lnTo>
                <a:lnTo>
                  <a:pt x="846" y="304"/>
                </a:lnTo>
                <a:lnTo>
                  <a:pt x="847" y="305"/>
                </a:lnTo>
                <a:lnTo>
                  <a:pt x="848" y="306"/>
                </a:lnTo>
                <a:lnTo>
                  <a:pt x="849" y="305"/>
                </a:lnTo>
                <a:lnTo>
                  <a:pt x="849" y="304"/>
                </a:lnTo>
                <a:lnTo>
                  <a:pt x="849" y="305"/>
                </a:lnTo>
                <a:lnTo>
                  <a:pt x="850" y="306"/>
                </a:lnTo>
                <a:lnTo>
                  <a:pt x="850" y="304"/>
                </a:lnTo>
                <a:lnTo>
                  <a:pt x="851" y="302"/>
                </a:lnTo>
                <a:lnTo>
                  <a:pt x="852" y="302"/>
                </a:lnTo>
                <a:lnTo>
                  <a:pt x="854" y="302"/>
                </a:lnTo>
                <a:lnTo>
                  <a:pt x="853" y="301"/>
                </a:lnTo>
                <a:lnTo>
                  <a:pt x="853" y="300"/>
                </a:lnTo>
                <a:lnTo>
                  <a:pt x="855" y="300"/>
                </a:lnTo>
                <a:lnTo>
                  <a:pt x="856" y="299"/>
                </a:lnTo>
                <a:lnTo>
                  <a:pt x="857" y="299"/>
                </a:lnTo>
                <a:lnTo>
                  <a:pt x="858" y="299"/>
                </a:lnTo>
                <a:lnTo>
                  <a:pt x="859" y="299"/>
                </a:lnTo>
                <a:lnTo>
                  <a:pt x="860" y="298"/>
                </a:lnTo>
                <a:lnTo>
                  <a:pt x="860" y="297"/>
                </a:lnTo>
                <a:lnTo>
                  <a:pt x="860" y="297"/>
                </a:lnTo>
                <a:lnTo>
                  <a:pt x="859" y="296"/>
                </a:lnTo>
                <a:lnTo>
                  <a:pt x="859" y="296"/>
                </a:lnTo>
                <a:lnTo>
                  <a:pt x="860" y="295"/>
                </a:lnTo>
                <a:lnTo>
                  <a:pt x="861" y="295"/>
                </a:lnTo>
                <a:lnTo>
                  <a:pt x="861" y="296"/>
                </a:lnTo>
                <a:lnTo>
                  <a:pt x="862" y="297"/>
                </a:lnTo>
                <a:lnTo>
                  <a:pt x="862" y="297"/>
                </a:lnTo>
                <a:lnTo>
                  <a:pt x="863" y="298"/>
                </a:lnTo>
                <a:lnTo>
                  <a:pt x="864" y="299"/>
                </a:lnTo>
                <a:lnTo>
                  <a:pt x="864" y="300"/>
                </a:lnTo>
                <a:lnTo>
                  <a:pt x="864" y="298"/>
                </a:lnTo>
                <a:lnTo>
                  <a:pt x="864" y="297"/>
                </a:lnTo>
                <a:lnTo>
                  <a:pt x="864" y="297"/>
                </a:lnTo>
                <a:lnTo>
                  <a:pt x="865" y="297"/>
                </a:lnTo>
                <a:lnTo>
                  <a:pt x="865" y="298"/>
                </a:lnTo>
                <a:lnTo>
                  <a:pt x="866" y="299"/>
                </a:lnTo>
                <a:lnTo>
                  <a:pt x="866" y="299"/>
                </a:lnTo>
                <a:lnTo>
                  <a:pt x="867" y="298"/>
                </a:lnTo>
                <a:lnTo>
                  <a:pt x="868" y="299"/>
                </a:lnTo>
                <a:lnTo>
                  <a:pt x="869" y="299"/>
                </a:lnTo>
                <a:lnTo>
                  <a:pt x="871" y="300"/>
                </a:lnTo>
                <a:lnTo>
                  <a:pt x="873" y="300"/>
                </a:lnTo>
                <a:lnTo>
                  <a:pt x="873" y="301"/>
                </a:lnTo>
                <a:lnTo>
                  <a:pt x="873" y="301"/>
                </a:lnTo>
                <a:lnTo>
                  <a:pt x="874" y="301"/>
                </a:lnTo>
                <a:lnTo>
                  <a:pt x="876" y="301"/>
                </a:lnTo>
                <a:lnTo>
                  <a:pt x="876" y="302"/>
                </a:lnTo>
                <a:lnTo>
                  <a:pt x="876" y="302"/>
                </a:lnTo>
                <a:lnTo>
                  <a:pt x="878" y="302"/>
                </a:lnTo>
                <a:lnTo>
                  <a:pt x="880" y="303"/>
                </a:lnTo>
                <a:lnTo>
                  <a:pt x="887" y="301"/>
                </a:lnTo>
                <a:lnTo>
                  <a:pt x="893" y="300"/>
                </a:lnTo>
                <a:lnTo>
                  <a:pt x="893" y="298"/>
                </a:lnTo>
                <a:lnTo>
                  <a:pt x="893" y="296"/>
                </a:lnTo>
                <a:lnTo>
                  <a:pt x="894" y="296"/>
                </a:lnTo>
                <a:lnTo>
                  <a:pt x="895" y="296"/>
                </a:lnTo>
                <a:lnTo>
                  <a:pt x="895" y="295"/>
                </a:lnTo>
                <a:lnTo>
                  <a:pt x="895" y="295"/>
                </a:lnTo>
                <a:lnTo>
                  <a:pt x="896" y="295"/>
                </a:lnTo>
                <a:lnTo>
                  <a:pt x="897" y="295"/>
                </a:lnTo>
                <a:lnTo>
                  <a:pt x="898" y="291"/>
                </a:lnTo>
                <a:lnTo>
                  <a:pt x="900" y="289"/>
                </a:lnTo>
                <a:lnTo>
                  <a:pt x="901" y="290"/>
                </a:lnTo>
                <a:lnTo>
                  <a:pt x="902" y="292"/>
                </a:lnTo>
                <a:lnTo>
                  <a:pt x="902" y="289"/>
                </a:lnTo>
                <a:lnTo>
                  <a:pt x="903" y="287"/>
                </a:lnTo>
                <a:lnTo>
                  <a:pt x="904" y="287"/>
                </a:lnTo>
                <a:lnTo>
                  <a:pt x="905" y="287"/>
                </a:lnTo>
                <a:lnTo>
                  <a:pt x="907" y="285"/>
                </a:lnTo>
                <a:lnTo>
                  <a:pt x="908" y="282"/>
                </a:lnTo>
                <a:lnTo>
                  <a:pt x="908" y="282"/>
                </a:lnTo>
                <a:lnTo>
                  <a:pt x="909" y="282"/>
                </a:lnTo>
                <a:lnTo>
                  <a:pt x="909" y="283"/>
                </a:lnTo>
                <a:lnTo>
                  <a:pt x="909" y="284"/>
                </a:lnTo>
                <a:lnTo>
                  <a:pt x="909" y="284"/>
                </a:lnTo>
                <a:lnTo>
                  <a:pt x="910" y="284"/>
                </a:lnTo>
                <a:lnTo>
                  <a:pt x="911" y="283"/>
                </a:lnTo>
                <a:lnTo>
                  <a:pt x="912" y="281"/>
                </a:lnTo>
                <a:lnTo>
                  <a:pt x="914" y="280"/>
                </a:lnTo>
                <a:lnTo>
                  <a:pt x="916" y="280"/>
                </a:lnTo>
                <a:lnTo>
                  <a:pt x="916" y="281"/>
                </a:lnTo>
                <a:lnTo>
                  <a:pt x="916" y="281"/>
                </a:lnTo>
                <a:lnTo>
                  <a:pt x="920" y="280"/>
                </a:lnTo>
                <a:lnTo>
                  <a:pt x="923" y="280"/>
                </a:lnTo>
                <a:lnTo>
                  <a:pt x="923" y="281"/>
                </a:lnTo>
                <a:lnTo>
                  <a:pt x="922" y="282"/>
                </a:lnTo>
                <a:lnTo>
                  <a:pt x="926" y="286"/>
                </a:lnTo>
                <a:lnTo>
                  <a:pt x="929" y="289"/>
                </a:lnTo>
                <a:lnTo>
                  <a:pt x="931" y="289"/>
                </a:lnTo>
                <a:lnTo>
                  <a:pt x="932" y="288"/>
                </a:lnTo>
                <a:lnTo>
                  <a:pt x="932" y="290"/>
                </a:lnTo>
                <a:lnTo>
                  <a:pt x="932" y="291"/>
                </a:lnTo>
                <a:lnTo>
                  <a:pt x="933" y="292"/>
                </a:lnTo>
                <a:lnTo>
                  <a:pt x="936" y="294"/>
                </a:lnTo>
                <a:lnTo>
                  <a:pt x="936" y="292"/>
                </a:lnTo>
                <a:lnTo>
                  <a:pt x="936" y="292"/>
                </a:lnTo>
                <a:lnTo>
                  <a:pt x="937" y="292"/>
                </a:lnTo>
                <a:lnTo>
                  <a:pt x="938" y="292"/>
                </a:lnTo>
                <a:lnTo>
                  <a:pt x="939" y="295"/>
                </a:lnTo>
                <a:lnTo>
                  <a:pt x="942" y="297"/>
                </a:lnTo>
                <a:lnTo>
                  <a:pt x="942" y="298"/>
                </a:lnTo>
                <a:lnTo>
                  <a:pt x="942" y="299"/>
                </a:lnTo>
                <a:lnTo>
                  <a:pt x="943" y="300"/>
                </a:lnTo>
                <a:lnTo>
                  <a:pt x="945" y="300"/>
                </a:lnTo>
                <a:lnTo>
                  <a:pt x="945" y="299"/>
                </a:lnTo>
                <a:lnTo>
                  <a:pt x="944" y="298"/>
                </a:lnTo>
                <a:lnTo>
                  <a:pt x="943" y="298"/>
                </a:lnTo>
                <a:lnTo>
                  <a:pt x="943" y="298"/>
                </a:lnTo>
                <a:lnTo>
                  <a:pt x="943" y="297"/>
                </a:lnTo>
                <a:lnTo>
                  <a:pt x="943" y="296"/>
                </a:lnTo>
                <a:lnTo>
                  <a:pt x="947" y="297"/>
                </a:lnTo>
                <a:lnTo>
                  <a:pt x="950" y="299"/>
                </a:lnTo>
                <a:lnTo>
                  <a:pt x="949" y="300"/>
                </a:lnTo>
                <a:lnTo>
                  <a:pt x="948" y="300"/>
                </a:lnTo>
                <a:lnTo>
                  <a:pt x="949" y="302"/>
                </a:lnTo>
                <a:lnTo>
                  <a:pt x="949" y="304"/>
                </a:lnTo>
                <a:lnTo>
                  <a:pt x="949" y="303"/>
                </a:lnTo>
                <a:lnTo>
                  <a:pt x="950" y="302"/>
                </a:lnTo>
                <a:lnTo>
                  <a:pt x="951" y="302"/>
                </a:lnTo>
                <a:lnTo>
                  <a:pt x="952" y="302"/>
                </a:lnTo>
                <a:lnTo>
                  <a:pt x="952" y="301"/>
                </a:lnTo>
                <a:lnTo>
                  <a:pt x="953" y="300"/>
                </a:lnTo>
                <a:lnTo>
                  <a:pt x="954" y="300"/>
                </a:lnTo>
                <a:lnTo>
                  <a:pt x="955" y="300"/>
                </a:lnTo>
                <a:lnTo>
                  <a:pt x="955" y="302"/>
                </a:lnTo>
                <a:lnTo>
                  <a:pt x="955" y="304"/>
                </a:lnTo>
                <a:lnTo>
                  <a:pt x="956" y="303"/>
                </a:lnTo>
                <a:lnTo>
                  <a:pt x="958" y="303"/>
                </a:lnTo>
                <a:lnTo>
                  <a:pt x="960" y="307"/>
                </a:lnTo>
                <a:lnTo>
                  <a:pt x="962" y="310"/>
                </a:lnTo>
                <a:lnTo>
                  <a:pt x="963" y="312"/>
                </a:lnTo>
                <a:lnTo>
                  <a:pt x="964" y="314"/>
                </a:lnTo>
                <a:lnTo>
                  <a:pt x="964" y="313"/>
                </a:lnTo>
                <a:lnTo>
                  <a:pt x="965" y="313"/>
                </a:lnTo>
                <a:lnTo>
                  <a:pt x="966" y="313"/>
                </a:lnTo>
                <a:lnTo>
                  <a:pt x="967" y="313"/>
                </a:lnTo>
                <a:lnTo>
                  <a:pt x="968" y="316"/>
                </a:lnTo>
                <a:lnTo>
                  <a:pt x="969" y="318"/>
                </a:lnTo>
                <a:lnTo>
                  <a:pt x="970" y="320"/>
                </a:lnTo>
                <a:lnTo>
                  <a:pt x="970" y="322"/>
                </a:lnTo>
                <a:lnTo>
                  <a:pt x="972" y="321"/>
                </a:lnTo>
                <a:lnTo>
                  <a:pt x="974" y="321"/>
                </a:lnTo>
                <a:lnTo>
                  <a:pt x="975" y="323"/>
                </a:lnTo>
                <a:lnTo>
                  <a:pt x="976" y="326"/>
                </a:lnTo>
                <a:lnTo>
                  <a:pt x="977" y="326"/>
                </a:lnTo>
                <a:lnTo>
                  <a:pt x="977" y="326"/>
                </a:lnTo>
                <a:lnTo>
                  <a:pt x="978" y="326"/>
                </a:lnTo>
                <a:lnTo>
                  <a:pt x="978" y="327"/>
                </a:lnTo>
                <a:lnTo>
                  <a:pt x="979" y="327"/>
                </a:lnTo>
                <a:lnTo>
                  <a:pt x="980" y="327"/>
                </a:lnTo>
                <a:lnTo>
                  <a:pt x="980" y="330"/>
                </a:lnTo>
                <a:lnTo>
                  <a:pt x="981" y="332"/>
                </a:lnTo>
                <a:lnTo>
                  <a:pt x="984" y="332"/>
                </a:lnTo>
                <a:lnTo>
                  <a:pt x="987" y="332"/>
                </a:lnTo>
                <a:lnTo>
                  <a:pt x="987" y="333"/>
                </a:lnTo>
                <a:lnTo>
                  <a:pt x="988" y="335"/>
                </a:lnTo>
                <a:lnTo>
                  <a:pt x="991" y="335"/>
                </a:lnTo>
                <a:lnTo>
                  <a:pt x="993" y="336"/>
                </a:lnTo>
                <a:lnTo>
                  <a:pt x="996" y="336"/>
                </a:lnTo>
                <a:lnTo>
                  <a:pt x="999" y="336"/>
                </a:lnTo>
                <a:lnTo>
                  <a:pt x="999" y="337"/>
                </a:lnTo>
                <a:lnTo>
                  <a:pt x="999" y="338"/>
                </a:lnTo>
                <a:lnTo>
                  <a:pt x="1000" y="336"/>
                </a:lnTo>
                <a:lnTo>
                  <a:pt x="1000" y="335"/>
                </a:lnTo>
                <a:lnTo>
                  <a:pt x="1001" y="335"/>
                </a:lnTo>
                <a:lnTo>
                  <a:pt x="1002" y="335"/>
                </a:lnTo>
                <a:lnTo>
                  <a:pt x="1002" y="336"/>
                </a:lnTo>
                <a:lnTo>
                  <a:pt x="1003" y="338"/>
                </a:lnTo>
                <a:lnTo>
                  <a:pt x="1004" y="338"/>
                </a:lnTo>
                <a:lnTo>
                  <a:pt x="1005" y="338"/>
                </a:lnTo>
                <a:lnTo>
                  <a:pt x="1006" y="340"/>
                </a:lnTo>
                <a:lnTo>
                  <a:pt x="1007" y="341"/>
                </a:lnTo>
                <a:lnTo>
                  <a:pt x="1011" y="340"/>
                </a:lnTo>
                <a:lnTo>
                  <a:pt x="1014" y="339"/>
                </a:lnTo>
                <a:lnTo>
                  <a:pt x="1016" y="338"/>
                </a:lnTo>
                <a:lnTo>
                  <a:pt x="1018" y="338"/>
                </a:lnTo>
                <a:lnTo>
                  <a:pt x="1018" y="337"/>
                </a:lnTo>
                <a:lnTo>
                  <a:pt x="1018" y="336"/>
                </a:lnTo>
                <a:lnTo>
                  <a:pt x="1018" y="334"/>
                </a:lnTo>
                <a:lnTo>
                  <a:pt x="1017" y="333"/>
                </a:lnTo>
                <a:lnTo>
                  <a:pt x="1018" y="334"/>
                </a:lnTo>
                <a:lnTo>
                  <a:pt x="1019" y="334"/>
                </a:lnTo>
                <a:lnTo>
                  <a:pt x="1019" y="332"/>
                </a:lnTo>
                <a:lnTo>
                  <a:pt x="1019" y="331"/>
                </a:lnTo>
                <a:lnTo>
                  <a:pt x="1021" y="331"/>
                </a:lnTo>
                <a:lnTo>
                  <a:pt x="1023" y="331"/>
                </a:lnTo>
                <a:lnTo>
                  <a:pt x="1024" y="328"/>
                </a:lnTo>
                <a:lnTo>
                  <a:pt x="1025" y="326"/>
                </a:lnTo>
                <a:lnTo>
                  <a:pt x="1029" y="325"/>
                </a:lnTo>
                <a:lnTo>
                  <a:pt x="1034" y="323"/>
                </a:lnTo>
                <a:lnTo>
                  <a:pt x="1035" y="322"/>
                </a:lnTo>
                <a:lnTo>
                  <a:pt x="1036" y="321"/>
                </a:lnTo>
                <a:lnTo>
                  <a:pt x="1037" y="321"/>
                </a:lnTo>
                <a:lnTo>
                  <a:pt x="1038" y="322"/>
                </a:lnTo>
                <a:lnTo>
                  <a:pt x="1039" y="321"/>
                </a:lnTo>
                <a:lnTo>
                  <a:pt x="1039" y="320"/>
                </a:lnTo>
                <a:lnTo>
                  <a:pt x="1040" y="320"/>
                </a:lnTo>
                <a:lnTo>
                  <a:pt x="1040" y="320"/>
                </a:lnTo>
                <a:lnTo>
                  <a:pt x="1042" y="323"/>
                </a:lnTo>
                <a:lnTo>
                  <a:pt x="1043" y="325"/>
                </a:lnTo>
                <a:lnTo>
                  <a:pt x="1049" y="325"/>
                </a:lnTo>
                <a:lnTo>
                  <a:pt x="1055" y="325"/>
                </a:lnTo>
                <a:lnTo>
                  <a:pt x="1056" y="325"/>
                </a:lnTo>
                <a:lnTo>
                  <a:pt x="1056" y="324"/>
                </a:lnTo>
                <a:lnTo>
                  <a:pt x="1056" y="325"/>
                </a:lnTo>
                <a:lnTo>
                  <a:pt x="1056" y="325"/>
                </a:lnTo>
                <a:lnTo>
                  <a:pt x="1057" y="325"/>
                </a:lnTo>
                <a:lnTo>
                  <a:pt x="1058" y="325"/>
                </a:lnTo>
                <a:lnTo>
                  <a:pt x="1058" y="323"/>
                </a:lnTo>
                <a:lnTo>
                  <a:pt x="1059" y="322"/>
                </a:lnTo>
                <a:lnTo>
                  <a:pt x="1059" y="322"/>
                </a:lnTo>
                <a:lnTo>
                  <a:pt x="1060" y="322"/>
                </a:lnTo>
                <a:lnTo>
                  <a:pt x="1060" y="320"/>
                </a:lnTo>
                <a:lnTo>
                  <a:pt x="1061" y="319"/>
                </a:lnTo>
                <a:lnTo>
                  <a:pt x="1062" y="317"/>
                </a:lnTo>
                <a:lnTo>
                  <a:pt x="1064" y="315"/>
                </a:lnTo>
                <a:lnTo>
                  <a:pt x="1064" y="316"/>
                </a:lnTo>
                <a:lnTo>
                  <a:pt x="1065" y="318"/>
                </a:lnTo>
                <a:lnTo>
                  <a:pt x="1065" y="315"/>
                </a:lnTo>
                <a:lnTo>
                  <a:pt x="1065" y="313"/>
                </a:lnTo>
                <a:lnTo>
                  <a:pt x="1065" y="313"/>
                </a:lnTo>
                <a:lnTo>
                  <a:pt x="1064" y="313"/>
                </a:lnTo>
                <a:lnTo>
                  <a:pt x="1069" y="311"/>
                </a:lnTo>
                <a:lnTo>
                  <a:pt x="1074" y="309"/>
                </a:lnTo>
                <a:lnTo>
                  <a:pt x="1076" y="310"/>
                </a:lnTo>
                <a:lnTo>
                  <a:pt x="1078" y="310"/>
                </a:lnTo>
                <a:lnTo>
                  <a:pt x="1078" y="310"/>
                </a:lnTo>
                <a:lnTo>
                  <a:pt x="1079" y="309"/>
                </a:lnTo>
                <a:lnTo>
                  <a:pt x="1080" y="309"/>
                </a:lnTo>
                <a:lnTo>
                  <a:pt x="1081" y="310"/>
                </a:lnTo>
                <a:lnTo>
                  <a:pt x="1085" y="308"/>
                </a:lnTo>
                <a:lnTo>
                  <a:pt x="1089" y="307"/>
                </a:lnTo>
                <a:lnTo>
                  <a:pt x="1090" y="305"/>
                </a:lnTo>
                <a:lnTo>
                  <a:pt x="1090" y="303"/>
                </a:lnTo>
                <a:lnTo>
                  <a:pt x="1091" y="302"/>
                </a:lnTo>
                <a:lnTo>
                  <a:pt x="1091" y="300"/>
                </a:lnTo>
                <a:lnTo>
                  <a:pt x="1092" y="300"/>
                </a:lnTo>
                <a:lnTo>
                  <a:pt x="1093" y="299"/>
                </a:lnTo>
                <a:lnTo>
                  <a:pt x="1093" y="300"/>
                </a:lnTo>
                <a:lnTo>
                  <a:pt x="1094" y="300"/>
                </a:lnTo>
                <a:lnTo>
                  <a:pt x="1094" y="291"/>
                </a:lnTo>
                <a:lnTo>
                  <a:pt x="1096" y="283"/>
                </a:lnTo>
                <a:lnTo>
                  <a:pt x="1095" y="280"/>
                </a:lnTo>
                <a:lnTo>
                  <a:pt x="1095" y="277"/>
                </a:lnTo>
                <a:lnTo>
                  <a:pt x="1094" y="275"/>
                </a:lnTo>
                <a:lnTo>
                  <a:pt x="1093" y="274"/>
                </a:lnTo>
                <a:lnTo>
                  <a:pt x="1093" y="273"/>
                </a:lnTo>
                <a:lnTo>
                  <a:pt x="1095" y="272"/>
                </a:lnTo>
                <a:lnTo>
                  <a:pt x="1094" y="270"/>
                </a:lnTo>
                <a:lnTo>
                  <a:pt x="1093" y="269"/>
                </a:lnTo>
                <a:lnTo>
                  <a:pt x="1093" y="269"/>
                </a:lnTo>
                <a:lnTo>
                  <a:pt x="1092" y="269"/>
                </a:lnTo>
                <a:lnTo>
                  <a:pt x="1092" y="267"/>
                </a:lnTo>
                <a:lnTo>
                  <a:pt x="1093" y="266"/>
                </a:lnTo>
                <a:lnTo>
                  <a:pt x="1092" y="266"/>
                </a:lnTo>
                <a:lnTo>
                  <a:pt x="1092" y="266"/>
                </a:lnTo>
                <a:lnTo>
                  <a:pt x="1092" y="266"/>
                </a:lnTo>
                <a:lnTo>
                  <a:pt x="1092" y="265"/>
                </a:lnTo>
                <a:lnTo>
                  <a:pt x="1092" y="264"/>
                </a:lnTo>
                <a:lnTo>
                  <a:pt x="1093" y="264"/>
                </a:lnTo>
                <a:lnTo>
                  <a:pt x="1092" y="263"/>
                </a:lnTo>
                <a:lnTo>
                  <a:pt x="1091" y="262"/>
                </a:lnTo>
                <a:lnTo>
                  <a:pt x="1091" y="263"/>
                </a:lnTo>
                <a:lnTo>
                  <a:pt x="1090" y="264"/>
                </a:lnTo>
                <a:lnTo>
                  <a:pt x="1089" y="264"/>
                </a:lnTo>
                <a:lnTo>
                  <a:pt x="1089" y="263"/>
                </a:lnTo>
                <a:lnTo>
                  <a:pt x="1089" y="263"/>
                </a:lnTo>
                <a:lnTo>
                  <a:pt x="1090" y="262"/>
                </a:lnTo>
                <a:lnTo>
                  <a:pt x="1089" y="261"/>
                </a:lnTo>
                <a:lnTo>
                  <a:pt x="1088" y="259"/>
                </a:lnTo>
                <a:lnTo>
                  <a:pt x="1087" y="258"/>
                </a:lnTo>
                <a:lnTo>
                  <a:pt x="1086" y="258"/>
                </a:lnTo>
                <a:lnTo>
                  <a:pt x="1086" y="259"/>
                </a:lnTo>
                <a:lnTo>
                  <a:pt x="1085" y="260"/>
                </a:lnTo>
                <a:lnTo>
                  <a:pt x="1082" y="261"/>
                </a:lnTo>
                <a:lnTo>
                  <a:pt x="1079" y="262"/>
                </a:lnTo>
                <a:lnTo>
                  <a:pt x="1077" y="253"/>
                </a:lnTo>
                <a:lnTo>
                  <a:pt x="1076" y="246"/>
                </a:lnTo>
                <a:lnTo>
                  <a:pt x="1075" y="244"/>
                </a:lnTo>
                <a:lnTo>
                  <a:pt x="1075" y="242"/>
                </a:lnTo>
                <a:lnTo>
                  <a:pt x="1074" y="241"/>
                </a:lnTo>
                <a:lnTo>
                  <a:pt x="1073" y="241"/>
                </a:lnTo>
                <a:lnTo>
                  <a:pt x="1073" y="239"/>
                </a:lnTo>
                <a:lnTo>
                  <a:pt x="1074" y="238"/>
                </a:lnTo>
                <a:lnTo>
                  <a:pt x="1072" y="235"/>
                </a:lnTo>
                <a:lnTo>
                  <a:pt x="1071" y="233"/>
                </a:lnTo>
                <a:lnTo>
                  <a:pt x="1069" y="233"/>
                </a:lnTo>
                <a:lnTo>
                  <a:pt x="1068" y="234"/>
                </a:lnTo>
                <a:lnTo>
                  <a:pt x="1068" y="232"/>
                </a:lnTo>
                <a:lnTo>
                  <a:pt x="1069" y="230"/>
                </a:lnTo>
                <a:lnTo>
                  <a:pt x="1068" y="230"/>
                </a:lnTo>
                <a:lnTo>
                  <a:pt x="1067" y="230"/>
                </a:lnTo>
                <a:lnTo>
                  <a:pt x="1068" y="224"/>
                </a:lnTo>
                <a:lnTo>
                  <a:pt x="1069" y="218"/>
                </a:lnTo>
                <a:lnTo>
                  <a:pt x="1071" y="215"/>
                </a:lnTo>
                <a:lnTo>
                  <a:pt x="1072" y="212"/>
                </a:lnTo>
                <a:lnTo>
                  <a:pt x="1072" y="212"/>
                </a:lnTo>
                <a:lnTo>
                  <a:pt x="1071" y="211"/>
                </a:lnTo>
                <a:lnTo>
                  <a:pt x="1076" y="206"/>
                </a:lnTo>
                <a:lnTo>
                  <a:pt x="1080" y="199"/>
                </a:lnTo>
                <a:lnTo>
                  <a:pt x="1078" y="192"/>
                </a:lnTo>
                <a:lnTo>
                  <a:pt x="1078" y="182"/>
                </a:lnTo>
                <a:lnTo>
                  <a:pt x="1083" y="181"/>
                </a:lnTo>
                <a:lnTo>
                  <a:pt x="1088" y="181"/>
                </a:lnTo>
                <a:lnTo>
                  <a:pt x="1094" y="182"/>
                </a:lnTo>
                <a:lnTo>
                  <a:pt x="1099" y="185"/>
                </a:lnTo>
                <a:lnTo>
                  <a:pt x="1100" y="186"/>
                </a:lnTo>
                <a:lnTo>
                  <a:pt x="1102" y="187"/>
                </a:lnTo>
                <a:lnTo>
                  <a:pt x="1102" y="187"/>
                </a:lnTo>
                <a:lnTo>
                  <a:pt x="1102" y="188"/>
                </a:lnTo>
                <a:lnTo>
                  <a:pt x="1105" y="188"/>
                </a:lnTo>
                <a:lnTo>
                  <a:pt x="1109" y="188"/>
                </a:lnTo>
                <a:lnTo>
                  <a:pt x="1109" y="186"/>
                </a:lnTo>
                <a:lnTo>
                  <a:pt x="1110" y="183"/>
                </a:lnTo>
                <a:lnTo>
                  <a:pt x="1111" y="183"/>
                </a:lnTo>
                <a:lnTo>
                  <a:pt x="1112" y="183"/>
                </a:lnTo>
                <a:lnTo>
                  <a:pt x="1112" y="179"/>
                </a:lnTo>
                <a:lnTo>
                  <a:pt x="1113" y="175"/>
                </a:lnTo>
                <a:lnTo>
                  <a:pt x="1113" y="175"/>
                </a:lnTo>
                <a:lnTo>
                  <a:pt x="1114" y="175"/>
                </a:lnTo>
                <a:lnTo>
                  <a:pt x="1115" y="171"/>
                </a:lnTo>
                <a:lnTo>
                  <a:pt x="1115" y="168"/>
                </a:lnTo>
                <a:lnTo>
                  <a:pt x="1116" y="168"/>
                </a:lnTo>
                <a:lnTo>
                  <a:pt x="1116" y="168"/>
                </a:lnTo>
                <a:lnTo>
                  <a:pt x="1116" y="166"/>
                </a:lnTo>
                <a:lnTo>
                  <a:pt x="1116" y="165"/>
                </a:lnTo>
                <a:lnTo>
                  <a:pt x="1118" y="162"/>
                </a:lnTo>
                <a:lnTo>
                  <a:pt x="1121" y="160"/>
                </a:lnTo>
                <a:lnTo>
                  <a:pt x="1121" y="159"/>
                </a:lnTo>
                <a:lnTo>
                  <a:pt x="1121" y="158"/>
                </a:lnTo>
                <a:lnTo>
                  <a:pt x="1123" y="154"/>
                </a:lnTo>
                <a:lnTo>
                  <a:pt x="1126" y="151"/>
                </a:lnTo>
                <a:lnTo>
                  <a:pt x="1127" y="152"/>
                </a:lnTo>
                <a:lnTo>
                  <a:pt x="1128" y="152"/>
                </a:lnTo>
                <a:lnTo>
                  <a:pt x="1130" y="150"/>
                </a:lnTo>
                <a:lnTo>
                  <a:pt x="1132" y="148"/>
                </a:lnTo>
                <a:lnTo>
                  <a:pt x="1132" y="149"/>
                </a:lnTo>
                <a:lnTo>
                  <a:pt x="1133" y="151"/>
                </a:lnTo>
                <a:lnTo>
                  <a:pt x="1134" y="149"/>
                </a:lnTo>
                <a:lnTo>
                  <a:pt x="1134" y="148"/>
                </a:lnTo>
                <a:lnTo>
                  <a:pt x="1138" y="148"/>
                </a:lnTo>
                <a:lnTo>
                  <a:pt x="1141" y="149"/>
                </a:lnTo>
                <a:lnTo>
                  <a:pt x="1145" y="148"/>
                </a:lnTo>
                <a:lnTo>
                  <a:pt x="1150" y="149"/>
                </a:lnTo>
                <a:lnTo>
                  <a:pt x="1151" y="146"/>
                </a:lnTo>
                <a:lnTo>
                  <a:pt x="1153" y="145"/>
                </a:lnTo>
                <a:lnTo>
                  <a:pt x="1153" y="146"/>
                </a:lnTo>
                <a:lnTo>
                  <a:pt x="1153" y="148"/>
                </a:lnTo>
                <a:lnTo>
                  <a:pt x="1154" y="146"/>
                </a:lnTo>
                <a:lnTo>
                  <a:pt x="1155" y="146"/>
                </a:lnTo>
                <a:lnTo>
                  <a:pt x="1155" y="146"/>
                </a:lnTo>
                <a:lnTo>
                  <a:pt x="1155" y="148"/>
                </a:lnTo>
                <a:lnTo>
                  <a:pt x="1159" y="145"/>
                </a:lnTo>
                <a:lnTo>
                  <a:pt x="1162" y="143"/>
                </a:lnTo>
                <a:lnTo>
                  <a:pt x="1163" y="144"/>
                </a:lnTo>
                <a:lnTo>
                  <a:pt x="1164" y="145"/>
                </a:lnTo>
                <a:lnTo>
                  <a:pt x="1165" y="143"/>
                </a:lnTo>
                <a:lnTo>
                  <a:pt x="1166" y="141"/>
                </a:lnTo>
                <a:lnTo>
                  <a:pt x="1167" y="141"/>
                </a:lnTo>
                <a:lnTo>
                  <a:pt x="1168" y="142"/>
                </a:lnTo>
                <a:lnTo>
                  <a:pt x="1169" y="141"/>
                </a:lnTo>
                <a:lnTo>
                  <a:pt x="1169" y="141"/>
                </a:lnTo>
                <a:lnTo>
                  <a:pt x="1170" y="141"/>
                </a:lnTo>
                <a:lnTo>
                  <a:pt x="1171" y="141"/>
                </a:lnTo>
                <a:lnTo>
                  <a:pt x="1171" y="139"/>
                </a:lnTo>
                <a:lnTo>
                  <a:pt x="1171" y="137"/>
                </a:lnTo>
                <a:lnTo>
                  <a:pt x="1172" y="136"/>
                </a:lnTo>
                <a:lnTo>
                  <a:pt x="1173" y="136"/>
                </a:lnTo>
                <a:lnTo>
                  <a:pt x="1178" y="138"/>
                </a:lnTo>
                <a:lnTo>
                  <a:pt x="1182" y="141"/>
                </a:lnTo>
                <a:lnTo>
                  <a:pt x="1186" y="145"/>
                </a:lnTo>
                <a:lnTo>
                  <a:pt x="1189" y="149"/>
                </a:lnTo>
                <a:lnTo>
                  <a:pt x="1193" y="152"/>
                </a:lnTo>
                <a:lnTo>
                  <a:pt x="1197" y="154"/>
                </a:lnTo>
                <a:lnTo>
                  <a:pt x="1199" y="155"/>
                </a:lnTo>
                <a:lnTo>
                  <a:pt x="1201" y="156"/>
                </a:lnTo>
                <a:lnTo>
                  <a:pt x="1204" y="156"/>
                </a:lnTo>
                <a:lnTo>
                  <a:pt x="1208" y="156"/>
                </a:lnTo>
                <a:lnTo>
                  <a:pt x="1208" y="155"/>
                </a:lnTo>
                <a:lnTo>
                  <a:pt x="1208" y="155"/>
                </a:lnTo>
                <a:lnTo>
                  <a:pt x="1211" y="156"/>
                </a:lnTo>
                <a:lnTo>
                  <a:pt x="1216" y="155"/>
                </a:lnTo>
                <a:lnTo>
                  <a:pt x="1217" y="154"/>
                </a:lnTo>
                <a:lnTo>
                  <a:pt x="1218" y="152"/>
                </a:lnTo>
                <a:lnTo>
                  <a:pt x="1218" y="152"/>
                </a:lnTo>
                <a:lnTo>
                  <a:pt x="1219" y="152"/>
                </a:lnTo>
                <a:lnTo>
                  <a:pt x="1220" y="150"/>
                </a:lnTo>
                <a:lnTo>
                  <a:pt x="1220" y="148"/>
                </a:lnTo>
                <a:lnTo>
                  <a:pt x="1219" y="148"/>
                </a:lnTo>
                <a:lnTo>
                  <a:pt x="1218" y="146"/>
                </a:lnTo>
                <a:lnTo>
                  <a:pt x="1220" y="148"/>
                </a:lnTo>
                <a:lnTo>
                  <a:pt x="1223" y="148"/>
                </a:lnTo>
                <a:lnTo>
                  <a:pt x="1224" y="146"/>
                </a:lnTo>
                <a:lnTo>
                  <a:pt x="1225" y="146"/>
                </a:lnTo>
                <a:lnTo>
                  <a:pt x="1224" y="144"/>
                </a:lnTo>
                <a:lnTo>
                  <a:pt x="1224" y="143"/>
                </a:lnTo>
                <a:lnTo>
                  <a:pt x="1225" y="143"/>
                </a:lnTo>
                <a:lnTo>
                  <a:pt x="1227" y="143"/>
                </a:lnTo>
                <a:lnTo>
                  <a:pt x="1227" y="142"/>
                </a:lnTo>
                <a:lnTo>
                  <a:pt x="1226" y="141"/>
                </a:lnTo>
                <a:lnTo>
                  <a:pt x="1227" y="140"/>
                </a:lnTo>
                <a:lnTo>
                  <a:pt x="1228" y="138"/>
                </a:lnTo>
                <a:lnTo>
                  <a:pt x="1226" y="138"/>
                </a:lnTo>
                <a:lnTo>
                  <a:pt x="1224" y="139"/>
                </a:lnTo>
                <a:lnTo>
                  <a:pt x="1225" y="138"/>
                </a:lnTo>
                <a:lnTo>
                  <a:pt x="1226" y="137"/>
                </a:lnTo>
                <a:lnTo>
                  <a:pt x="1227" y="137"/>
                </a:lnTo>
                <a:lnTo>
                  <a:pt x="1229" y="138"/>
                </a:lnTo>
                <a:lnTo>
                  <a:pt x="1228" y="136"/>
                </a:lnTo>
                <a:lnTo>
                  <a:pt x="1228" y="134"/>
                </a:lnTo>
                <a:lnTo>
                  <a:pt x="1230" y="135"/>
                </a:lnTo>
                <a:lnTo>
                  <a:pt x="1231" y="136"/>
                </a:lnTo>
                <a:lnTo>
                  <a:pt x="1231" y="135"/>
                </a:lnTo>
                <a:lnTo>
                  <a:pt x="1231" y="134"/>
                </a:lnTo>
                <a:lnTo>
                  <a:pt x="1230" y="133"/>
                </a:lnTo>
                <a:lnTo>
                  <a:pt x="1230" y="133"/>
                </a:lnTo>
                <a:lnTo>
                  <a:pt x="1230" y="132"/>
                </a:lnTo>
                <a:lnTo>
                  <a:pt x="1230" y="131"/>
                </a:lnTo>
                <a:lnTo>
                  <a:pt x="1230" y="131"/>
                </a:lnTo>
                <a:lnTo>
                  <a:pt x="1231" y="132"/>
                </a:lnTo>
                <a:lnTo>
                  <a:pt x="1232" y="131"/>
                </a:lnTo>
                <a:lnTo>
                  <a:pt x="1232" y="130"/>
                </a:lnTo>
                <a:lnTo>
                  <a:pt x="1234" y="130"/>
                </a:lnTo>
                <a:lnTo>
                  <a:pt x="1235" y="130"/>
                </a:lnTo>
                <a:lnTo>
                  <a:pt x="1236" y="131"/>
                </a:lnTo>
                <a:lnTo>
                  <a:pt x="1237" y="132"/>
                </a:lnTo>
                <a:lnTo>
                  <a:pt x="1236" y="130"/>
                </a:lnTo>
                <a:lnTo>
                  <a:pt x="1236" y="129"/>
                </a:lnTo>
                <a:lnTo>
                  <a:pt x="1237" y="129"/>
                </a:lnTo>
                <a:lnTo>
                  <a:pt x="1238" y="129"/>
                </a:lnTo>
                <a:lnTo>
                  <a:pt x="1238" y="130"/>
                </a:lnTo>
                <a:lnTo>
                  <a:pt x="1239" y="131"/>
                </a:lnTo>
                <a:lnTo>
                  <a:pt x="1239" y="130"/>
                </a:lnTo>
                <a:lnTo>
                  <a:pt x="1239" y="129"/>
                </a:lnTo>
                <a:lnTo>
                  <a:pt x="1241" y="129"/>
                </a:lnTo>
                <a:lnTo>
                  <a:pt x="1243" y="129"/>
                </a:lnTo>
                <a:lnTo>
                  <a:pt x="1245" y="129"/>
                </a:lnTo>
                <a:lnTo>
                  <a:pt x="1244" y="127"/>
                </a:lnTo>
                <a:lnTo>
                  <a:pt x="1244" y="127"/>
                </a:lnTo>
                <a:lnTo>
                  <a:pt x="1243" y="128"/>
                </a:lnTo>
                <a:lnTo>
                  <a:pt x="1243" y="126"/>
                </a:lnTo>
                <a:lnTo>
                  <a:pt x="1243" y="123"/>
                </a:lnTo>
                <a:lnTo>
                  <a:pt x="1244" y="123"/>
                </a:lnTo>
                <a:lnTo>
                  <a:pt x="1245" y="123"/>
                </a:lnTo>
                <a:lnTo>
                  <a:pt x="1245" y="123"/>
                </a:lnTo>
                <a:lnTo>
                  <a:pt x="1245" y="123"/>
                </a:lnTo>
                <a:lnTo>
                  <a:pt x="1249" y="124"/>
                </a:lnTo>
                <a:lnTo>
                  <a:pt x="1252" y="125"/>
                </a:lnTo>
                <a:lnTo>
                  <a:pt x="1254" y="124"/>
                </a:lnTo>
                <a:lnTo>
                  <a:pt x="1256" y="124"/>
                </a:lnTo>
                <a:lnTo>
                  <a:pt x="1256" y="122"/>
                </a:lnTo>
                <a:lnTo>
                  <a:pt x="1256" y="121"/>
                </a:lnTo>
                <a:lnTo>
                  <a:pt x="1257" y="120"/>
                </a:lnTo>
                <a:lnTo>
                  <a:pt x="1258" y="119"/>
                </a:lnTo>
                <a:lnTo>
                  <a:pt x="1260" y="122"/>
                </a:lnTo>
                <a:lnTo>
                  <a:pt x="1262" y="125"/>
                </a:lnTo>
                <a:lnTo>
                  <a:pt x="1262" y="123"/>
                </a:lnTo>
                <a:lnTo>
                  <a:pt x="1262" y="122"/>
                </a:lnTo>
                <a:lnTo>
                  <a:pt x="1262" y="121"/>
                </a:lnTo>
                <a:lnTo>
                  <a:pt x="1263" y="121"/>
                </a:lnTo>
                <a:lnTo>
                  <a:pt x="1262" y="121"/>
                </a:lnTo>
                <a:lnTo>
                  <a:pt x="1261" y="121"/>
                </a:lnTo>
                <a:lnTo>
                  <a:pt x="1260" y="119"/>
                </a:lnTo>
                <a:lnTo>
                  <a:pt x="1260" y="118"/>
                </a:lnTo>
                <a:lnTo>
                  <a:pt x="1260" y="118"/>
                </a:lnTo>
                <a:lnTo>
                  <a:pt x="1261" y="118"/>
                </a:lnTo>
                <a:lnTo>
                  <a:pt x="1261" y="119"/>
                </a:lnTo>
                <a:lnTo>
                  <a:pt x="1262" y="120"/>
                </a:lnTo>
                <a:lnTo>
                  <a:pt x="1263" y="119"/>
                </a:lnTo>
                <a:lnTo>
                  <a:pt x="1264" y="119"/>
                </a:lnTo>
                <a:lnTo>
                  <a:pt x="1265" y="122"/>
                </a:lnTo>
                <a:lnTo>
                  <a:pt x="1265" y="124"/>
                </a:lnTo>
                <a:lnTo>
                  <a:pt x="1266" y="122"/>
                </a:lnTo>
                <a:lnTo>
                  <a:pt x="1266" y="120"/>
                </a:lnTo>
                <a:lnTo>
                  <a:pt x="1267" y="119"/>
                </a:lnTo>
                <a:lnTo>
                  <a:pt x="1268" y="118"/>
                </a:lnTo>
                <a:lnTo>
                  <a:pt x="1269" y="118"/>
                </a:lnTo>
                <a:lnTo>
                  <a:pt x="1269" y="119"/>
                </a:lnTo>
                <a:lnTo>
                  <a:pt x="1270" y="119"/>
                </a:lnTo>
                <a:lnTo>
                  <a:pt x="1271" y="119"/>
                </a:lnTo>
                <a:lnTo>
                  <a:pt x="1272" y="121"/>
                </a:lnTo>
                <a:lnTo>
                  <a:pt x="1273" y="122"/>
                </a:lnTo>
                <a:lnTo>
                  <a:pt x="1274" y="121"/>
                </a:lnTo>
                <a:lnTo>
                  <a:pt x="1275" y="121"/>
                </a:lnTo>
                <a:lnTo>
                  <a:pt x="1276" y="121"/>
                </a:lnTo>
                <a:lnTo>
                  <a:pt x="1277" y="122"/>
                </a:lnTo>
                <a:lnTo>
                  <a:pt x="1278" y="121"/>
                </a:lnTo>
                <a:lnTo>
                  <a:pt x="1279" y="121"/>
                </a:lnTo>
                <a:lnTo>
                  <a:pt x="1279" y="122"/>
                </a:lnTo>
                <a:lnTo>
                  <a:pt x="1279" y="124"/>
                </a:lnTo>
                <a:lnTo>
                  <a:pt x="1280" y="123"/>
                </a:lnTo>
                <a:lnTo>
                  <a:pt x="1281" y="122"/>
                </a:lnTo>
                <a:lnTo>
                  <a:pt x="1281" y="123"/>
                </a:lnTo>
                <a:lnTo>
                  <a:pt x="1281" y="124"/>
                </a:lnTo>
                <a:lnTo>
                  <a:pt x="1281" y="124"/>
                </a:lnTo>
                <a:lnTo>
                  <a:pt x="1282" y="125"/>
                </a:lnTo>
                <a:lnTo>
                  <a:pt x="1283" y="124"/>
                </a:lnTo>
                <a:lnTo>
                  <a:pt x="1283" y="123"/>
                </a:lnTo>
                <a:lnTo>
                  <a:pt x="1283" y="123"/>
                </a:lnTo>
                <a:lnTo>
                  <a:pt x="1282" y="123"/>
                </a:lnTo>
                <a:lnTo>
                  <a:pt x="1282" y="122"/>
                </a:lnTo>
                <a:lnTo>
                  <a:pt x="1282" y="122"/>
                </a:lnTo>
                <a:lnTo>
                  <a:pt x="1283" y="122"/>
                </a:lnTo>
                <a:lnTo>
                  <a:pt x="1284" y="122"/>
                </a:lnTo>
                <a:lnTo>
                  <a:pt x="1285" y="121"/>
                </a:lnTo>
                <a:lnTo>
                  <a:pt x="1286" y="121"/>
                </a:lnTo>
                <a:lnTo>
                  <a:pt x="1286" y="123"/>
                </a:lnTo>
                <a:lnTo>
                  <a:pt x="1287" y="123"/>
                </a:lnTo>
                <a:lnTo>
                  <a:pt x="1289" y="123"/>
                </a:lnTo>
                <a:lnTo>
                  <a:pt x="1290" y="124"/>
                </a:lnTo>
                <a:lnTo>
                  <a:pt x="1290" y="126"/>
                </a:lnTo>
                <a:lnTo>
                  <a:pt x="1290" y="128"/>
                </a:lnTo>
                <a:lnTo>
                  <a:pt x="1290" y="128"/>
                </a:lnTo>
                <a:lnTo>
                  <a:pt x="1291" y="128"/>
                </a:lnTo>
                <a:lnTo>
                  <a:pt x="1291" y="126"/>
                </a:lnTo>
                <a:lnTo>
                  <a:pt x="1292" y="125"/>
                </a:lnTo>
                <a:lnTo>
                  <a:pt x="1293" y="124"/>
                </a:lnTo>
                <a:lnTo>
                  <a:pt x="1294" y="124"/>
                </a:lnTo>
                <a:lnTo>
                  <a:pt x="1294" y="125"/>
                </a:lnTo>
                <a:lnTo>
                  <a:pt x="1294" y="125"/>
                </a:lnTo>
                <a:lnTo>
                  <a:pt x="1295" y="125"/>
                </a:lnTo>
                <a:lnTo>
                  <a:pt x="1295" y="125"/>
                </a:lnTo>
                <a:lnTo>
                  <a:pt x="1296" y="124"/>
                </a:lnTo>
                <a:lnTo>
                  <a:pt x="1298" y="123"/>
                </a:lnTo>
                <a:lnTo>
                  <a:pt x="1298" y="124"/>
                </a:lnTo>
                <a:lnTo>
                  <a:pt x="1299" y="125"/>
                </a:lnTo>
                <a:lnTo>
                  <a:pt x="1301" y="126"/>
                </a:lnTo>
                <a:lnTo>
                  <a:pt x="1302" y="126"/>
                </a:lnTo>
                <a:lnTo>
                  <a:pt x="1302" y="124"/>
                </a:lnTo>
                <a:lnTo>
                  <a:pt x="1302" y="123"/>
                </a:lnTo>
                <a:lnTo>
                  <a:pt x="1303" y="123"/>
                </a:lnTo>
                <a:lnTo>
                  <a:pt x="1306" y="125"/>
                </a:lnTo>
                <a:lnTo>
                  <a:pt x="1306" y="123"/>
                </a:lnTo>
                <a:lnTo>
                  <a:pt x="1307" y="122"/>
                </a:lnTo>
                <a:lnTo>
                  <a:pt x="1309" y="121"/>
                </a:lnTo>
                <a:lnTo>
                  <a:pt x="1310" y="120"/>
                </a:lnTo>
                <a:lnTo>
                  <a:pt x="1311" y="119"/>
                </a:lnTo>
                <a:lnTo>
                  <a:pt x="1311" y="118"/>
                </a:lnTo>
                <a:lnTo>
                  <a:pt x="1313" y="113"/>
                </a:lnTo>
                <a:lnTo>
                  <a:pt x="1315" y="106"/>
                </a:lnTo>
                <a:lnTo>
                  <a:pt x="1315" y="104"/>
                </a:lnTo>
                <a:lnTo>
                  <a:pt x="1315" y="103"/>
                </a:lnTo>
                <a:lnTo>
                  <a:pt x="1314" y="100"/>
                </a:lnTo>
                <a:lnTo>
                  <a:pt x="1313" y="96"/>
                </a:lnTo>
                <a:lnTo>
                  <a:pt x="1313" y="91"/>
                </a:lnTo>
                <a:lnTo>
                  <a:pt x="1314" y="86"/>
                </a:lnTo>
                <a:lnTo>
                  <a:pt x="1315" y="85"/>
                </a:lnTo>
                <a:lnTo>
                  <a:pt x="1317" y="85"/>
                </a:lnTo>
                <a:lnTo>
                  <a:pt x="1317" y="86"/>
                </a:lnTo>
                <a:lnTo>
                  <a:pt x="1316" y="88"/>
                </a:lnTo>
                <a:lnTo>
                  <a:pt x="1318" y="85"/>
                </a:lnTo>
                <a:lnTo>
                  <a:pt x="1319" y="82"/>
                </a:lnTo>
                <a:lnTo>
                  <a:pt x="1321" y="82"/>
                </a:lnTo>
                <a:lnTo>
                  <a:pt x="1322" y="82"/>
                </a:lnTo>
                <a:lnTo>
                  <a:pt x="1321" y="83"/>
                </a:lnTo>
                <a:lnTo>
                  <a:pt x="1320" y="84"/>
                </a:lnTo>
                <a:lnTo>
                  <a:pt x="1320" y="86"/>
                </a:lnTo>
                <a:lnTo>
                  <a:pt x="1320" y="88"/>
                </a:lnTo>
                <a:lnTo>
                  <a:pt x="1321" y="87"/>
                </a:lnTo>
                <a:lnTo>
                  <a:pt x="1323" y="87"/>
                </a:lnTo>
                <a:lnTo>
                  <a:pt x="1323" y="86"/>
                </a:lnTo>
                <a:lnTo>
                  <a:pt x="1323" y="86"/>
                </a:lnTo>
                <a:lnTo>
                  <a:pt x="1322" y="86"/>
                </a:lnTo>
                <a:lnTo>
                  <a:pt x="1321" y="86"/>
                </a:lnTo>
                <a:lnTo>
                  <a:pt x="1322" y="84"/>
                </a:lnTo>
                <a:lnTo>
                  <a:pt x="1325" y="84"/>
                </a:lnTo>
                <a:lnTo>
                  <a:pt x="1325" y="83"/>
                </a:lnTo>
                <a:lnTo>
                  <a:pt x="1325" y="83"/>
                </a:lnTo>
                <a:lnTo>
                  <a:pt x="1326" y="82"/>
                </a:lnTo>
                <a:lnTo>
                  <a:pt x="1327" y="81"/>
                </a:lnTo>
                <a:lnTo>
                  <a:pt x="1326" y="83"/>
                </a:lnTo>
                <a:lnTo>
                  <a:pt x="1326" y="84"/>
                </a:lnTo>
                <a:lnTo>
                  <a:pt x="1328" y="84"/>
                </a:lnTo>
                <a:lnTo>
                  <a:pt x="1330" y="84"/>
                </a:lnTo>
                <a:lnTo>
                  <a:pt x="1331" y="81"/>
                </a:lnTo>
                <a:lnTo>
                  <a:pt x="1333" y="79"/>
                </a:lnTo>
                <a:lnTo>
                  <a:pt x="1334" y="77"/>
                </a:lnTo>
                <a:lnTo>
                  <a:pt x="1336" y="74"/>
                </a:lnTo>
                <a:lnTo>
                  <a:pt x="1337" y="69"/>
                </a:lnTo>
                <a:lnTo>
                  <a:pt x="1338" y="61"/>
                </a:lnTo>
                <a:lnTo>
                  <a:pt x="1340" y="57"/>
                </a:lnTo>
                <a:lnTo>
                  <a:pt x="1341" y="53"/>
                </a:lnTo>
                <a:lnTo>
                  <a:pt x="1341" y="55"/>
                </a:lnTo>
                <a:lnTo>
                  <a:pt x="1341" y="56"/>
                </a:lnTo>
                <a:lnTo>
                  <a:pt x="1345" y="57"/>
                </a:lnTo>
                <a:lnTo>
                  <a:pt x="1348" y="57"/>
                </a:lnTo>
                <a:lnTo>
                  <a:pt x="1347" y="58"/>
                </a:lnTo>
                <a:lnTo>
                  <a:pt x="1347" y="59"/>
                </a:lnTo>
                <a:lnTo>
                  <a:pt x="1348" y="59"/>
                </a:lnTo>
                <a:lnTo>
                  <a:pt x="1349" y="58"/>
                </a:lnTo>
                <a:lnTo>
                  <a:pt x="1350" y="59"/>
                </a:lnTo>
                <a:lnTo>
                  <a:pt x="1350" y="59"/>
                </a:lnTo>
                <a:lnTo>
                  <a:pt x="1354" y="58"/>
                </a:lnTo>
                <a:lnTo>
                  <a:pt x="1359" y="58"/>
                </a:lnTo>
                <a:lnTo>
                  <a:pt x="1360" y="55"/>
                </a:lnTo>
                <a:lnTo>
                  <a:pt x="1361" y="52"/>
                </a:lnTo>
                <a:lnTo>
                  <a:pt x="1362" y="52"/>
                </a:lnTo>
                <a:lnTo>
                  <a:pt x="1363" y="53"/>
                </a:lnTo>
                <a:lnTo>
                  <a:pt x="1363" y="51"/>
                </a:lnTo>
                <a:lnTo>
                  <a:pt x="1363" y="49"/>
                </a:lnTo>
                <a:lnTo>
                  <a:pt x="1363" y="49"/>
                </a:lnTo>
                <a:lnTo>
                  <a:pt x="1364" y="49"/>
                </a:lnTo>
                <a:lnTo>
                  <a:pt x="1364" y="46"/>
                </a:lnTo>
                <a:lnTo>
                  <a:pt x="1364" y="44"/>
                </a:lnTo>
                <a:lnTo>
                  <a:pt x="1366" y="44"/>
                </a:lnTo>
                <a:lnTo>
                  <a:pt x="1369" y="44"/>
                </a:lnTo>
                <a:lnTo>
                  <a:pt x="1370" y="41"/>
                </a:lnTo>
                <a:lnTo>
                  <a:pt x="1371" y="37"/>
                </a:lnTo>
                <a:lnTo>
                  <a:pt x="1371" y="39"/>
                </a:lnTo>
                <a:lnTo>
                  <a:pt x="1371" y="40"/>
                </a:lnTo>
                <a:lnTo>
                  <a:pt x="1372" y="40"/>
                </a:lnTo>
                <a:lnTo>
                  <a:pt x="1372" y="40"/>
                </a:lnTo>
                <a:lnTo>
                  <a:pt x="1374" y="39"/>
                </a:lnTo>
                <a:lnTo>
                  <a:pt x="1374" y="37"/>
                </a:lnTo>
                <a:lnTo>
                  <a:pt x="1375" y="40"/>
                </a:lnTo>
                <a:lnTo>
                  <a:pt x="1376" y="42"/>
                </a:lnTo>
                <a:lnTo>
                  <a:pt x="1376" y="40"/>
                </a:lnTo>
                <a:lnTo>
                  <a:pt x="1377" y="39"/>
                </a:lnTo>
                <a:lnTo>
                  <a:pt x="1378" y="39"/>
                </a:lnTo>
                <a:lnTo>
                  <a:pt x="1379" y="39"/>
                </a:lnTo>
                <a:lnTo>
                  <a:pt x="1379" y="41"/>
                </a:lnTo>
                <a:lnTo>
                  <a:pt x="1379" y="43"/>
                </a:lnTo>
                <a:lnTo>
                  <a:pt x="1383" y="42"/>
                </a:lnTo>
                <a:lnTo>
                  <a:pt x="1386" y="40"/>
                </a:lnTo>
                <a:lnTo>
                  <a:pt x="1386" y="41"/>
                </a:lnTo>
                <a:lnTo>
                  <a:pt x="1386" y="42"/>
                </a:lnTo>
                <a:lnTo>
                  <a:pt x="1388" y="43"/>
                </a:lnTo>
                <a:lnTo>
                  <a:pt x="1389" y="44"/>
                </a:lnTo>
                <a:lnTo>
                  <a:pt x="1389" y="43"/>
                </a:lnTo>
                <a:lnTo>
                  <a:pt x="1390" y="42"/>
                </a:lnTo>
                <a:lnTo>
                  <a:pt x="1390" y="42"/>
                </a:lnTo>
                <a:lnTo>
                  <a:pt x="1391" y="42"/>
                </a:lnTo>
                <a:lnTo>
                  <a:pt x="1392" y="45"/>
                </a:lnTo>
                <a:lnTo>
                  <a:pt x="1393" y="46"/>
                </a:lnTo>
                <a:lnTo>
                  <a:pt x="1393" y="45"/>
                </a:lnTo>
                <a:lnTo>
                  <a:pt x="1393" y="44"/>
                </a:lnTo>
                <a:lnTo>
                  <a:pt x="1394" y="44"/>
                </a:lnTo>
                <a:lnTo>
                  <a:pt x="1395" y="44"/>
                </a:lnTo>
                <a:lnTo>
                  <a:pt x="1395" y="45"/>
                </a:lnTo>
                <a:lnTo>
                  <a:pt x="1396" y="46"/>
                </a:lnTo>
                <a:lnTo>
                  <a:pt x="1397" y="46"/>
                </a:lnTo>
                <a:lnTo>
                  <a:pt x="1398" y="45"/>
                </a:lnTo>
                <a:lnTo>
                  <a:pt x="1398" y="46"/>
                </a:lnTo>
                <a:lnTo>
                  <a:pt x="1398" y="46"/>
                </a:lnTo>
                <a:lnTo>
                  <a:pt x="1398" y="45"/>
                </a:lnTo>
                <a:lnTo>
                  <a:pt x="1398" y="45"/>
                </a:lnTo>
                <a:lnTo>
                  <a:pt x="1397" y="43"/>
                </a:lnTo>
                <a:lnTo>
                  <a:pt x="1397" y="42"/>
                </a:lnTo>
                <a:lnTo>
                  <a:pt x="1397" y="41"/>
                </a:lnTo>
                <a:lnTo>
                  <a:pt x="1398" y="39"/>
                </a:lnTo>
                <a:lnTo>
                  <a:pt x="1398" y="41"/>
                </a:lnTo>
                <a:lnTo>
                  <a:pt x="1400" y="42"/>
                </a:lnTo>
                <a:lnTo>
                  <a:pt x="1400" y="41"/>
                </a:lnTo>
                <a:lnTo>
                  <a:pt x="1400" y="39"/>
                </a:lnTo>
                <a:lnTo>
                  <a:pt x="1402" y="41"/>
                </a:lnTo>
                <a:lnTo>
                  <a:pt x="1402" y="43"/>
                </a:lnTo>
                <a:lnTo>
                  <a:pt x="1403" y="42"/>
                </a:lnTo>
                <a:lnTo>
                  <a:pt x="1404" y="40"/>
                </a:lnTo>
                <a:lnTo>
                  <a:pt x="1403" y="41"/>
                </a:lnTo>
                <a:lnTo>
                  <a:pt x="1403" y="41"/>
                </a:lnTo>
                <a:lnTo>
                  <a:pt x="1402" y="40"/>
                </a:lnTo>
                <a:lnTo>
                  <a:pt x="1403" y="39"/>
                </a:lnTo>
                <a:lnTo>
                  <a:pt x="1403" y="39"/>
                </a:lnTo>
                <a:lnTo>
                  <a:pt x="1405" y="39"/>
                </a:lnTo>
                <a:lnTo>
                  <a:pt x="1405" y="40"/>
                </a:lnTo>
                <a:lnTo>
                  <a:pt x="1406" y="41"/>
                </a:lnTo>
                <a:lnTo>
                  <a:pt x="1406" y="40"/>
                </a:lnTo>
                <a:lnTo>
                  <a:pt x="1406" y="37"/>
                </a:lnTo>
                <a:lnTo>
                  <a:pt x="1406" y="37"/>
                </a:lnTo>
                <a:lnTo>
                  <a:pt x="1407" y="37"/>
                </a:lnTo>
                <a:lnTo>
                  <a:pt x="1407" y="37"/>
                </a:lnTo>
                <a:lnTo>
                  <a:pt x="1408" y="39"/>
                </a:lnTo>
                <a:lnTo>
                  <a:pt x="1408" y="37"/>
                </a:lnTo>
                <a:lnTo>
                  <a:pt x="1408" y="36"/>
                </a:lnTo>
                <a:lnTo>
                  <a:pt x="1408" y="36"/>
                </a:lnTo>
                <a:lnTo>
                  <a:pt x="1409" y="36"/>
                </a:lnTo>
                <a:lnTo>
                  <a:pt x="1409" y="36"/>
                </a:lnTo>
                <a:lnTo>
                  <a:pt x="1409" y="37"/>
                </a:lnTo>
                <a:lnTo>
                  <a:pt x="1411" y="36"/>
                </a:lnTo>
                <a:lnTo>
                  <a:pt x="1411" y="36"/>
                </a:lnTo>
                <a:lnTo>
                  <a:pt x="1412" y="37"/>
                </a:lnTo>
                <a:lnTo>
                  <a:pt x="1412" y="39"/>
                </a:lnTo>
                <a:lnTo>
                  <a:pt x="1413" y="39"/>
                </a:lnTo>
                <a:lnTo>
                  <a:pt x="1414" y="37"/>
                </a:lnTo>
                <a:lnTo>
                  <a:pt x="1415" y="37"/>
                </a:lnTo>
                <a:lnTo>
                  <a:pt x="1416" y="39"/>
                </a:lnTo>
                <a:lnTo>
                  <a:pt x="1418" y="40"/>
                </a:lnTo>
                <a:lnTo>
                  <a:pt x="1422" y="41"/>
                </a:lnTo>
                <a:lnTo>
                  <a:pt x="1421" y="42"/>
                </a:lnTo>
                <a:lnTo>
                  <a:pt x="1421" y="42"/>
                </a:lnTo>
                <a:lnTo>
                  <a:pt x="1421" y="44"/>
                </a:lnTo>
                <a:lnTo>
                  <a:pt x="1422" y="46"/>
                </a:lnTo>
                <a:lnTo>
                  <a:pt x="1422" y="45"/>
                </a:lnTo>
                <a:lnTo>
                  <a:pt x="1423" y="44"/>
                </a:lnTo>
                <a:lnTo>
                  <a:pt x="1423" y="44"/>
                </a:lnTo>
                <a:lnTo>
                  <a:pt x="1424" y="44"/>
                </a:lnTo>
                <a:lnTo>
                  <a:pt x="1425" y="45"/>
                </a:lnTo>
                <a:lnTo>
                  <a:pt x="1425" y="46"/>
                </a:lnTo>
                <a:lnTo>
                  <a:pt x="1426" y="44"/>
                </a:lnTo>
                <a:lnTo>
                  <a:pt x="1428" y="43"/>
                </a:lnTo>
                <a:lnTo>
                  <a:pt x="1428" y="48"/>
                </a:lnTo>
                <a:lnTo>
                  <a:pt x="1430" y="53"/>
                </a:lnTo>
                <a:lnTo>
                  <a:pt x="1431" y="53"/>
                </a:lnTo>
                <a:lnTo>
                  <a:pt x="1431" y="53"/>
                </a:lnTo>
                <a:lnTo>
                  <a:pt x="1431" y="52"/>
                </a:lnTo>
                <a:lnTo>
                  <a:pt x="1431" y="52"/>
                </a:lnTo>
                <a:lnTo>
                  <a:pt x="1432" y="51"/>
                </a:lnTo>
                <a:lnTo>
                  <a:pt x="1432" y="51"/>
                </a:lnTo>
                <a:lnTo>
                  <a:pt x="1432" y="52"/>
                </a:lnTo>
                <a:lnTo>
                  <a:pt x="1432" y="53"/>
                </a:lnTo>
                <a:lnTo>
                  <a:pt x="1433" y="55"/>
                </a:lnTo>
                <a:lnTo>
                  <a:pt x="1433" y="56"/>
                </a:lnTo>
                <a:lnTo>
                  <a:pt x="1435" y="57"/>
                </a:lnTo>
                <a:lnTo>
                  <a:pt x="1436" y="57"/>
                </a:lnTo>
                <a:lnTo>
                  <a:pt x="1437" y="59"/>
                </a:lnTo>
                <a:lnTo>
                  <a:pt x="1437" y="61"/>
                </a:lnTo>
                <a:lnTo>
                  <a:pt x="1438" y="61"/>
                </a:lnTo>
                <a:lnTo>
                  <a:pt x="1439" y="61"/>
                </a:lnTo>
                <a:lnTo>
                  <a:pt x="1440" y="60"/>
                </a:lnTo>
                <a:lnTo>
                  <a:pt x="1440" y="59"/>
                </a:lnTo>
                <a:lnTo>
                  <a:pt x="1440" y="59"/>
                </a:lnTo>
                <a:lnTo>
                  <a:pt x="1441" y="59"/>
                </a:lnTo>
                <a:lnTo>
                  <a:pt x="1440" y="60"/>
                </a:lnTo>
                <a:lnTo>
                  <a:pt x="1440" y="61"/>
                </a:lnTo>
                <a:lnTo>
                  <a:pt x="1439" y="62"/>
                </a:lnTo>
                <a:lnTo>
                  <a:pt x="1440" y="64"/>
                </a:lnTo>
                <a:lnTo>
                  <a:pt x="1442" y="65"/>
                </a:lnTo>
                <a:lnTo>
                  <a:pt x="1442" y="66"/>
                </a:lnTo>
                <a:lnTo>
                  <a:pt x="1442" y="67"/>
                </a:lnTo>
                <a:lnTo>
                  <a:pt x="1442" y="69"/>
                </a:lnTo>
                <a:lnTo>
                  <a:pt x="1444" y="70"/>
                </a:lnTo>
                <a:lnTo>
                  <a:pt x="1445" y="70"/>
                </a:lnTo>
                <a:lnTo>
                  <a:pt x="1445" y="69"/>
                </a:lnTo>
                <a:lnTo>
                  <a:pt x="1446" y="69"/>
                </a:lnTo>
                <a:lnTo>
                  <a:pt x="1449" y="71"/>
                </a:lnTo>
                <a:lnTo>
                  <a:pt x="1449" y="73"/>
                </a:lnTo>
                <a:lnTo>
                  <a:pt x="1449" y="74"/>
                </a:lnTo>
                <a:lnTo>
                  <a:pt x="1451" y="77"/>
                </a:lnTo>
                <a:lnTo>
                  <a:pt x="1452" y="78"/>
                </a:lnTo>
                <a:lnTo>
                  <a:pt x="1453" y="78"/>
                </a:lnTo>
                <a:lnTo>
                  <a:pt x="1457" y="83"/>
                </a:lnTo>
                <a:lnTo>
                  <a:pt x="1462" y="87"/>
                </a:lnTo>
                <a:lnTo>
                  <a:pt x="1464" y="81"/>
                </a:lnTo>
                <a:lnTo>
                  <a:pt x="1466" y="74"/>
                </a:lnTo>
                <a:lnTo>
                  <a:pt x="1465" y="71"/>
                </a:lnTo>
                <a:lnTo>
                  <a:pt x="1464" y="67"/>
                </a:lnTo>
                <a:lnTo>
                  <a:pt x="1463" y="66"/>
                </a:lnTo>
                <a:lnTo>
                  <a:pt x="1464" y="66"/>
                </a:lnTo>
                <a:lnTo>
                  <a:pt x="1463" y="65"/>
                </a:lnTo>
                <a:lnTo>
                  <a:pt x="1462" y="65"/>
                </a:lnTo>
                <a:lnTo>
                  <a:pt x="1461" y="59"/>
                </a:lnTo>
                <a:lnTo>
                  <a:pt x="1458" y="53"/>
                </a:lnTo>
                <a:lnTo>
                  <a:pt x="1459" y="51"/>
                </a:lnTo>
                <a:lnTo>
                  <a:pt x="1459" y="49"/>
                </a:lnTo>
                <a:lnTo>
                  <a:pt x="1460" y="49"/>
                </a:lnTo>
                <a:lnTo>
                  <a:pt x="1461" y="49"/>
                </a:lnTo>
                <a:lnTo>
                  <a:pt x="1461" y="49"/>
                </a:lnTo>
                <a:lnTo>
                  <a:pt x="1461" y="50"/>
                </a:lnTo>
                <a:lnTo>
                  <a:pt x="1461" y="48"/>
                </a:lnTo>
                <a:lnTo>
                  <a:pt x="1462" y="46"/>
                </a:lnTo>
                <a:lnTo>
                  <a:pt x="1463" y="48"/>
                </a:lnTo>
                <a:lnTo>
                  <a:pt x="1465" y="50"/>
                </a:lnTo>
                <a:lnTo>
                  <a:pt x="1466" y="49"/>
                </a:lnTo>
                <a:lnTo>
                  <a:pt x="1467" y="49"/>
                </a:lnTo>
                <a:lnTo>
                  <a:pt x="1467" y="49"/>
                </a:lnTo>
                <a:lnTo>
                  <a:pt x="1467" y="50"/>
                </a:lnTo>
                <a:lnTo>
                  <a:pt x="1467" y="50"/>
                </a:lnTo>
                <a:lnTo>
                  <a:pt x="1468" y="50"/>
                </a:lnTo>
                <a:lnTo>
                  <a:pt x="1468" y="49"/>
                </a:lnTo>
                <a:lnTo>
                  <a:pt x="1468" y="48"/>
                </a:lnTo>
                <a:lnTo>
                  <a:pt x="1469" y="48"/>
                </a:lnTo>
                <a:lnTo>
                  <a:pt x="1470" y="48"/>
                </a:lnTo>
                <a:lnTo>
                  <a:pt x="1472" y="50"/>
                </a:lnTo>
                <a:lnTo>
                  <a:pt x="1474" y="51"/>
                </a:lnTo>
                <a:lnTo>
                  <a:pt x="1474" y="50"/>
                </a:lnTo>
                <a:lnTo>
                  <a:pt x="1474" y="50"/>
                </a:lnTo>
                <a:lnTo>
                  <a:pt x="1476" y="50"/>
                </a:lnTo>
                <a:lnTo>
                  <a:pt x="1480" y="51"/>
                </a:lnTo>
                <a:lnTo>
                  <a:pt x="1480" y="49"/>
                </a:lnTo>
                <a:lnTo>
                  <a:pt x="1480" y="48"/>
                </a:lnTo>
                <a:lnTo>
                  <a:pt x="1485" y="50"/>
                </a:lnTo>
                <a:lnTo>
                  <a:pt x="1491" y="50"/>
                </a:lnTo>
                <a:lnTo>
                  <a:pt x="1491" y="51"/>
                </a:lnTo>
                <a:lnTo>
                  <a:pt x="1492" y="51"/>
                </a:lnTo>
                <a:lnTo>
                  <a:pt x="1492" y="50"/>
                </a:lnTo>
                <a:lnTo>
                  <a:pt x="1493" y="49"/>
                </a:lnTo>
                <a:lnTo>
                  <a:pt x="1494" y="50"/>
                </a:lnTo>
                <a:lnTo>
                  <a:pt x="1495" y="52"/>
                </a:lnTo>
                <a:lnTo>
                  <a:pt x="1496" y="52"/>
                </a:lnTo>
                <a:lnTo>
                  <a:pt x="1497" y="52"/>
                </a:lnTo>
                <a:lnTo>
                  <a:pt x="1497" y="51"/>
                </a:lnTo>
                <a:lnTo>
                  <a:pt x="1497" y="50"/>
                </a:lnTo>
                <a:lnTo>
                  <a:pt x="1498" y="50"/>
                </a:lnTo>
                <a:lnTo>
                  <a:pt x="1500" y="50"/>
                </a:lnTo>
                <a:lnTo>
                  <a:pt x="1500" y="51"/>
                </a:lnTo>
                <a:lnTo>
                  <a:pt x="1502" y="52"/>
                </a:lnTo>
                <a:lnTo>
                  <a:pt x="1502" y="50"/>
                </a:lnTo>
                <a:lnTo>
                  <a:pt x="1502" y="48"/>
                </a:lnTo>
                <a:lnTo>
                  <a:pt x="1502" y="49"/>
                </a:lnTo>
                <a:lnTo>
                  <a:pt x="1503" y="50"/>
                </a:lnTo>
                <a:lnTo>
                  <a:pt x="1505" y="50"/>
                </a:lnTo>
                <a:lnTo>
                  <a:pt x="1506" y="51"/>
                </a:lnTo>
                <a:lnTo>
                  <a:pt x="1507" y="51"/>
                </a:lnTo>
                <a:lnTo>
                  <a:pt x="1508" y="51"/>
                </a:lnTo>
                <a:lnTo>
                  <a:pt x="1508" y="48"/>
                </a:lnTo>
                <a:lnTo>
                  <a:pt x="1508" y="46"/>
                </a:lnTo>
                <a:lnTo>
                  <a:pt x="1508" y="47"/>
                </a:lnTo>
                <a:lnTo>
                  <a:pt x="1509" y="49"/>
                </a:lnTo>
                <a:lnTo>
                  <a:pt x="1510" y="49"/>
                </a:lnTo>
                <a:lnTo>
                  <a:pt x="1511" y="49"/>
                </a:lnTo>
                <a:lnTo>
                  <a:pt x="1511" y="48"/>
                </a:lnTo>
                <a:lnTo>
                  <a:pt x="1510" y="47"/>
                </a:lnTo>
                <a:lnTo>
                  <a:pt x="1513" y="47"/>
                </a:lnTo>
                <a:lnTo>
                  <a:pt x="1516" y="47"/>
                </a:lnTo>
                <a:lnTo>
                  <a:pt x="1519" y="47"/>
                </a:lnTo>
                <a:lnTo>
                  <a:pt x="1521" y="45"/>
                </a:lnTo>
                <a:lnTo>
                  <a:pt x="1522" y="44"/>
                </a:lnTo>
                <a:lnTo>
                  <a:pt x="1523" y="42"/>
                </a:lnTo>
                <a:lnTo>
                  <a:pt x="1523" y="44"/>
                </a:lnTo>
                <a:lnTo>
                  <a:pt x="1523" y="45"/>
                </a:lnTo>
                <a:lnTo>
                  <a:pt x="1525" y="45"/>
                </a:lnTo>
                <a:lnTo>
                  <a:pt x="1525" y="45"/>
                </a:lnTo>
                <a:lnTo>
                  <a:pt x="1525" y="43"/>
                </a:lnTo>
                <a:lnTo>
                  <a:pt x="1525" y="42"/>
                </a:lnTo>
                <a:lnTo>
                  <a:pt x="1527" y="41"/>
                </a:lnTo>
                <a:lnTo>
                  <a:pt x="1530" y="41"/>
                </a:lnTo>
                <a:lnTo>
                  <a:pt x="1529" y="42"/>
                </a:lnTo>
                <a:lnTo>
                  <a:pt x="1529" y="44"/>
                </a:lnTo>
                <a:lnTo>
                  <a:pt x="1531" y="43"/>
                </a:lnTo>
                <a:lnTo>
                  <a:pt x="1533" y="43"/>
                </a:lnTo>
                <a:lnTo>
                  <a:pt x="1533" y="41"/>
                </a:lnTo>
                <a:lnTo>
                  <a:pt x="1534" y="40"/>
                </a:lnTo>
                <a:lnTo>
                  <a:pt x="1535" y="41"/>
                </a:lnTo>
                <a:lnTo>
                  <a:pt x="1535" y="42"/>
                </a:lnTo>
                <a:lnTo>
                  <a:pt x="1536" y="41"/>
                </a:lnTo>
                <a:lnTo>
                  <a:pt x="1536" y="42"/>
                </a:lnTo>
                <a:lnTo>
                  <a:pt x="1538" y="43"/>
                </a:lnTo>
                <a:lnTo>
                  <a:pt x="1539" y="43"/>
                </a:lnTo>
                <a:lnTo>
                  <a:pt x="1539" y="42"/>
                </a:lnTo>
                <a:lnTo>
                  <a:pt x="1540" y="40"/>
                </a:lnTo>
                <a:lnTo>
                  <a:pt x="1540" y="41"/>
                </a:lnTo>
                <a:lnTo>
                  <a:pt x="1541" y="43"/>
                </a:lnTo>
                <a:lnTo>
                  <a:pt x="1542" y="43"/>
                </a:lnTo>
                <a:lnTo>
                  <a:pt x="1543" y="43"/>
                </a:lnTo>
                <a:lnTo>
                  <a:pt x="1543" y="44"/>
                </a:lnTo>
                <a:lnTo>
                  <a:pt x="1543" y="45"/>
                </a:lnTo>
                <a:lnTo>
                  <a:pt x="1545" y="45"/>
                </a:lnTo>
                <a:lnTo>
                  <a:pt x="1546" y="44"/>
                </a:lnTo>
                <a:lnTo>
                  <a:pt x="1546" y="44"/>
                </a:lnTo>
                <a:lnTo>
                  <a:pt x="1545" y="44"/>
                </a:lnTo>
                <a:lnTo>
                  <a:pt x="1546" y="43"/>
                </a:lnTo>
                <a:lnTo>
                  <a:pt x="1548" y="42"/>
                </a:lnTo>
                <a:lnTo>
                  <a:pt x="1547" y="43"/>
                </a:lnTo>
                <a:lnTo>
                  <a:pt x="1547" y="44"/>
                </a:lnTo>
                <a:lnTo>
                  <a:pt x="1548" y="45"/>
                </a:lnTo>
                <a:lnTo>
                  <a:pt x="1549" y="46"/>
                </a:lnTo>
                <a:lnTo>
                  <a:pt x="1551" y="45"/>
                </a:lnTo>
                <a:lnTo>
                  <a:pt x="1554" y="44"/>
                </a:lnTo>
                <a:lnTo>
                  <a:pt x="1554" y="45"/>
                </a:lnTo>
                <a:lnTo>
                  <a:pt x="1555" y="45"/>
                </a:lnTo>
                <a:lnTo>
                  <a:pt x="1555" y="47"/>
                </a:lnTo>
                <a:lnTo>
                  <a:pt x="1556" y="49"/>
                </a:lnTo>
                <a:lnTo>
                  <a:pt x="1557" y="48"/>
                </a:lnTo>
                <a:lnTo>
                  <a:pt x="1559" y="47"/>
                </a:lnTo>
                <a:lnTo>
                  <a:pt x="1559" y="48"/>
                </a:lnTo>
                <a:lnTo>
                  <a:pt x="1560" y="50"/>
                </a:lnTo>
                <a:lnTo>
                  <a:pt x="1560" y="49"/>
                </a:lnTo>
                <a:lnTo>
                  <a:pt x="1562" y="48"/>
                </a:lnTo>
                <a:lnTo>
                  <a:pt x="1563" y="48"/>
                </a:lnTo>
                <a:lnTo>
                  <a:pt x="1565" y="48"/>
                </a:lnTo>
                <a:lnTo>
                  <a:pt x="1564" y="47"/>
                </a:lnTo>
                <a:lnTo>
                  <a:pt x="1564" y="47"/>
                </a:lnTo>
                <a:lnTo>
                  <a:pt x="1566" y="47"/>
                </a:lnTo>
                <a:lnTo>
                  <a:pt x="1567" y="48"/>
                </a:lnTo>
                <a:lnTo>
                  <a:pt x="1568" y="48"/>
                </a:lnTo>
                <a:lnTo>
                  <a:pt x="1570" y="49"/>
                </a:lnTo>
                <a:lnTo>
                  <a:pt x="1570" y="48"/>
                </a:lnTo>
                <a:lnTo>
                  <a:pt x="1571" y="48"/>
                </a:lnTo>
                <a:lnTo>
                  <a:pt x="1571" y="48"/>
                </a:lnTo>
                <a:lnTo>
                  <a:pt x="1571" y="49"/>
                </a:lnTo>
                <a:lnTo>
                  <a:pt x="1573" y="48"/>
                </a:lnTo>
                <a:lnTo>
                  <a:pt x="1576" y="47"/>
                </a:lnTo>
                <a:lnTo>
                  <a:pt x="1578" y="46"/>
                </a:lnTo>
                <a:lnTo>
                  <a:pt x="1579" y="44"/>
                </a:lnTo>
                <a:lnTo>
                  <a:pt x="1583" y="43"/>
                </a:lnTo>
                <a:lnTo>
                  <a:pt x="1587" y="40"/>
                </a:lnTo>
                <a:lnTo>
                  <a:pt x="1588" y="39"/>
                </a:lnTo>
                <a:lnTo>
                  <a:pt x="1588" y="36"/>
                </a:lnTo>
                <a:lnTo>
                  <a:pt x="1591" y="36"/>
                </a:lnTo>
                <a:lnTo>
                  <a:pt x="1595" y="35"/>
                </a:lnTo>
                <a:lnTo>
                  <a:pt x="1595" y="35"/>
                </a:lnTo>
                <a:lnTo>
                  <a:pt x="1595" y="34"/>
                </a:lnTo>
                <a:lnTo>
                  <a:pt x="1597" y="34"/>
                </a:lnTo>
                <a:lnTo>
                  <a:pt x="1601" y="34"/>
                </a:lnTo>
                <a:lnTo>
                  <a:pt x="1601" y="34"/>
                </a:lnTo>
                <a:lnTo>
                  <a:pt x="1601" y="35"/>
                </a:lnTo>
                <a:lnTo>
                  <a:pt x="1602" y="33"/>
                </a:lnTo>
                <a:lnTo>
                  <a:pt x="1603" y="32"/>
                </a:lnTo>
                <a:lnTo>
                  <a:pt x="1604" y="31"/>
                </a:lnTo>
                <a:lnTo>
                  <a:pt x="1606" y="30"/>
                </a:lnTo>
                <a:lnTo>
                  <a:pt x="1610" y="30"/>
                </a:lnTo>
                <a:lnTo>
                  <a:pt x="1613" y="31"/>
                </a:lnTo>
                <a:lnTo>
                  <a:pt x="1614" y="29"/>
                </a:lnTo>
                <a:lnTo>
                  <a:pt x="1614" y="28"/>
                </a:lnTo>
                <a:lnTo>
                  <a:pt x="1616" y="28"/>
                </a:lnTo>
                <a:lnTo>
                  <a:pt x="1618" y="29"/>
                </a:lnTo>
                <a:lnTo>
                  <a:pt x="1619" y="28"/>
                </a:lnTo>
                <a:lnTo>
                  <a:pt x="1619" y="28"/>
                </a:lnTo>
                <a:lnTo>
                  <a:pt x="1620" y="29"/>
                </a:lnTo>
                <a:lnTo>
                  <a:pt x="1620" y="30"/>
                </a:lnTo>
                <a:lnTo>
                  <a:pt x="1622" y="29"/>
                </a:lnTo>
                <a:lnTo>
                  <a:pt x="1623" y="29"/>
                </a:lnTo>
                <a:lnTo>
                  <a:pt x="1623" y="28"/>
                </a:lnTo>
                <a:lnTo>
                  <a:pt x="1624" y="28"/>
                </a:lnTo>
                <a:lnTo>
                  <a:pt x="1625" y="28"/>
                </a:lnTo>
                <a:lnTo>
                  <a:pt x="1626" y="28"/>
                </a:lnTo>
                <a:lnTo>
                  <a:pt x="1626" y="28"/>
                </a:lnTo>
                <a:lnTo>
                  <a:pt x="1626" y="29"/>
                </a:lnTo>
                <a:lnTo>
                  <a:pt x="1627" y="29"/>
                </a:lnTo>
                <a:lnTo>
                  <a:pt x="1628" y="30"/>
                </a:lnTo>
                <a:lnTo>
                  <a:pt x="1628" y="28"/>
                </a:lnTo>
                <a:lnTo>
                  <a:pt x="1628" y="27"/>
                </a:lnTo>
                <a:lnTo>
                  <a:pt x="1629" y="27"/>
                </a:lnTo>
                <a:lnTo>
                  <a:pt x="1630" y="27"/>
                </a:lnTo>
                <a:lnTo>
                  <a:pt x="1631" y="28"/>
                </a:lnTo>
                <a:lnTo>
                  <a:pt x="1632" y="30"/>
                </a:lnTo>
                <a:lnTo>
                  <a:pt x="1632" y="28"/>
                </a:lnTo>
                <a:lnTo>
                  <a:pt x="1632" y="27"/>
                </a:lnTo>
                <a:lnTo>
                  <a:pt x="1632" y="27"/>
                </a:lnTo>
                <a:lnTo>
                  <a:pt x="1633" y="27"/>
                </a:lnTo>
                <a:lnTo>
                  <a:pt x="1634" y="27"/>
                </a:lnTo>
                <a:lnTo>
                  <a:pt x="1634" y="28"/>
                </a:lnTo>
                <a:lnTo>
                  <a:pt x="1634" y="27"/>
                </a:lnTo>
                <a:lnTo>
                  <a:pt x="1635" y="26"/>
                </a:lnTo>
                <a:lnTo>
                  <a:pt x="1636" y="27"/>
                </a:lnTo>
                <a:lnTo>
                  <a:pt x="1638" y="29"/>
                </a:lnTo>
                <a:lnTo>
                  <a:pt x="1641" y="29"/>
                </a:lnTo>
                <a:lnTo>
                  <a:pt x="1644" y="30"/>
                </a:lnTo>
                <a:lnTo>
                  <a:pt x="1645" y="29"/>
                </a:lnTo>
                <a:lnTo>
                  <a:pt x="1645" y="28"/>
                </a:lnTo>
                <a:lnTo>
                  <a:pt x="1645" y="29"/>
                </a:lnTo>
                <a:lnTo>
                  <a:pt x="1645" y="30"/>
                </a:lnTo>
                <a:lnTo>
                  <a:pt x="1645" y="29"/>
                </a:lnTo>
                <a:lnTo>
                  <a:pt x="1646" y="28"/>
                </a:lnTo>
                <a:lnTo>
                  <a:pt x="1646" y="28"/>
                </a:lnTo>
                <a:lnTo>
                  <a:pt x="1647" y="28"/>
                </a:lnTo>
                <a:lnTo>
                  <a:pt x="1650" y="31"/>
                </a:lnTo>
                <a:lnTo>
                  <a:pt x="1653" y="32"/>
                </a:lnTo>
                <a:lnTo>
                  <a:pt x="1654" y="31"/>
                </a:lnTo>
                <a:lnTo>
                  <a:pt x="1654" y="30"/>
                </a:lnTo>
                <a:lnTo>
                  <a:pt x="1655" y="30"/>
                </a:lnTo>
                <a:lnTo>
                  <a:pt x="1657" y="30"/>
                </a:lnTo>
                <a:lnTo>
                  <a:pt x="1657" y="31"/>
                </a:lnTo>
                <a:lnTo>
                  <a:pt x="1657" y="33"/>
                </a:lnTo>
                <a:lnTo>
                  <a:pt x="1660" y="34"/>
                </a:lnTo>
                <a:lnTo>
                  <a:pt x="1663" y="34"/>
                </a:lnTo>
                <a:lnTo>
                  <a:pt x="1663" y="33"/>
                </a:lnTo>
                <a:lnTo>
                  <a:pt x="1663" y="32"/>
                </a:lnTo>
                <a:lnTo>
                  <a:pt x="1665" y="34"/>
                </a:lnTo>
                <a:lnTo>
                  <a:pt x="1668" y="36"/>
                </a:lnTo>
                <a:lnTo>
                  <a:pt x="1667" y="36"/>
                </a:lnTo>
                <a:lnTo>
                  <a:pt x="1666" y="37"/>
                </a:lnTo>
                <a:lnTo>
                  <a:pt x="1666" y="37"/>
                </a:lnTo>
                <a:lnTo>
                  <a:pt x="1666" y="39"/>
                </a:lnTo>
                <a:lnTo>
                  <a:pt x="1667" y="39"/>
                </a:lnTo>
                <a:lnTo>
                  <a:pt x="1668" y="40"/>
                </a:lnTo>
                <a:lnTo>
                  <a:pt x="1669" y="40"/>
                </a:lnTo>
                <a:lnTo>
                  <a:pt x="1671" y="40"/>
                </a:lnTo>
                <a:lnTo>
                  <a:pt x="1672" y="42"/>
                </a:lnTo>
                <a:lnTo>
                  <a:pt x="1673" y="43"/>
                </a:lnTo>
                <a:lnTo>
                  <a:pt x="1674" y="43"/>
                </a:lnTo>
                <a:lnTo>
                  <a:pt x="1677" y="44"/>
                </a:lnTo>
                <a:lnTo>
                  <a:pt x="1682" y="47"/>
                </a:lnTo>
                <a:lnTo>
                  <a:pt x="1686" y="48"/>
                </a:lnTo>
                <a:lnTo>
                  <a:pt x="1686" y="49"/>
                </a:lnTo>
                <a:lnTo>
                  <a:pt x="1686" y="50"/>
                </a:lnTo>
                <a:lnTo>
                  <a:pt x="1687" y="50"/>
                </a:lnTo>
                <a:lnTo>
                  <a:pt x="1688" y="50"/>
                </a:lnTo>
                <a:lnTo>
                  <a:pt x="1687" y="47"/>
                </a:lnTo>
                <a:lnTo>
                  <a:pt x="1686" y="45"/>
                </a:lnTo>
                <a:lnTo>
                  <a:pt x="1688" y="46"/>
                </a:lnTo>
                <a:lnTo>
                  <a:pt x="1689" y="47"/>
                </a:lnTo>
                <a:lnTo>
                  <a:pt x="1689" y="49"/>
                </a:lnTo>
                <a:lnTo>
                  <a:pt x="1690" y="50"/>
                </a:lnTo>
                <a:lnTo>
                  <a:pt x="1690" y="50"/>
                </a:lnTo>
                <a:lnTo>
                  <a:pt x="1691" y="50"/>
                </a:lnTo>
                <a:lnTo>
                  <a:pt x="1691" y="49"/>
                </a:lnTo>
                <a:lnTo>
                  <a:pt x="1692" y="49"/>
                </a:lnTo>
                <a:lnTo>
                  <a:pt x="1692" y="50"/>
                </a:lnTo>
                <a:lnTo>
                  <a:pt x="1692" y="52"/>
                </a:lnTo>
                <a:lnTo>
                  <a:pt x="1693" y="52"/>
                </a:lnTo>
                <a:lnTo>
                  <a:pt x="1694" y="52"/>
                </a:lnTo>
                <a:lnTo>
                  <a:pt x="1694" y="51"/>
                </a:lnTo>
                <a:lnTo>
                  <a:pt x="1694" y="51"/>
                </a:lnTo>
                <a:lnTo>
                  <a:pt x="1694" y="51"/>
                </a:lnTo>
                <a:lnTo>
                  <a:pt x="1695" y="51"/>
                </a:lnTo>
                <a:lnTo>
                  <a:pt x="1695" y="52"/>
                </a:lnTo>
                <a:lnTo>
                  <a:pt x="1695" y="53"/>
                </a:lnTo>
                <a:lnTo>
                  <a:pt x="1697" y="52"/>
                </a:lnTo>
                <a:lnTo>
                  <a:pt x="1700" y="52"/>
                </a:lnTo>
                <a:lnTo>
                  <a:pt x="1700" y="52"/>
                </a:lnTo>
                <a:lnTo>
                  <a:pt x="1700" y="53"/>
                </a:lnTo>
                <a:lnTo>
                  <a:pt x="1706" y="56"/>
                </a:lnTo>
                <a:lnTo>
                  <a:pt x="1712" y="59"/>
                </a:lnTo>
                <a:lnTo>
                  <a:pt x="1714" y="62"/>
                </a:lnTo>
                <a:lnTo>
                  <a:pt x="1716" y="64"/>
                </a:lnTo>
                <a:lnTo>
                  <a:pt x="1718" y="69"/>
                </a:lnTo>
                <a:lnTo>
                  <a:pt x="1719" y="76"/>
                </a:lnTo>
                <a:lnTo>
                  <a:pt x="1720" y="78"/>
                </a:lnTo>
                <a:lnTo>
                  <a:pt x="1721" y="80"/>
                </a:lnTo>
                <a:lnTo>
                  <a:pt x="1722" y="80"/>
                </a:lnTo>
                <a:lnTo>
                  <a:pt x="1723" y="80"/>
                </a:lnTo>
                <a:lnTo>
                  <a:pt x="1722" y="82"/>
                </a:lnTo>
                <a:lnTo>
                  <a:pt x="1722" y="84"/>
                </a:lnTo>
                <a:lnTo>
                  <a:pt x="1723" y="84"/>
                </a:lnTo>
                <a:lnTo>
                  <a:pt x="1724" y="84"/>
                </a:lnTo>
                <a:lnTo>
                  <a:pt x="1724" y="85"/>
                </a:lnTo>
                <a:lnTo>
                  <a:pt x="1724" y="86"/>
                </a:lnTo>
                <a:lnTo>
                  <a:pt x="1723" y="86"/>
                </a:lnTo>
                <a:lnTo>
                  <a:pt x="1723" y="86"/>
                </a:lnTo>
                <a:lnTo>
                  <a:pt x="1724" y="89"/>
                </a:lnTo>
                <a:lnTo>
                  <a:pt x="1726" y="92"/>
                </a:lnTo>
                <a:lnTo>
                  <a:pt x="1728" y="92"/>
                </a:lnTo>
                <a:lnTo>
                  <a:pt x="1730" y="92"/>
                </a:lnTo>
                <a:lnTo>
                  <a:pt x="1728" y="91"/>
                </a:lnTo>
                <a:lnTo>
                  <a:pt x="1728" y="90"/>
                </a:lnTo>
                <a:lnTo>
                  <a:pt x="1729" y="90"/>
                </a:lnTo>
                <a:lnTo>
                  <a:pt x="1731" y="91"/>
                </a:lnTo>
                <a:lnTo>
                  <a:pt x="1731" y="92"/>
                </a:lnTo>
                <a:lnTo>
                  <a:pt x="1731" y="93"/>
                </a:lnTo>
                <a:lnTo>
                  <a:pt x="1732" y="93"/>
                </a:lnTo>
                <a:lnTo>
                  <a:pt x="1733" y="93"/>
                </a:lnTo>
                <a:lnTo>
                  <a:pt x="1736" y="92"/>
                </a:lnTo>
                <a:lnTo>
                  <a:pt x="1739" y="91"/>
                </a:lnTo>
                <a:lnTo>
                  <a:pt x="1740" y="92"/>
                </a:lnTo>
                <a:lnTo>
                  <a:pt x="1740" y="93"/>
                </a:lnTo>
                <a:lnTo>
                  <a:pt x="1741" y="93"/>
                </a:lnTo>
                <a:lnTo>
                  <a:pt x="1742" y="93"/>
                </a:lnTo>
                <a:lnTo>
                  <a:pt x="1742" y="92"/>
                </a:lnTo>
                <a:lnTo>
                  <a:pt x="1743" y="91"/>
                </a:lnTo>
                <a:lnTo>
                  <a:pt x="1743" y="91"/>
                </a:lnTo>
                <a:lnTo>
                  <a:pt x="1744" y="92"/>
                </a:lnTo>
                <a:lnTo>
                  <a:pt x="1746" y="92"/>
                </a:lnTo>
                <a:lnTo>
                  <a:pt x="1749" y="92"/>
                </a:lnTo>
                <a:lnTo>
                  <a:pt x="1748" y="92"/>
                </a:lnTo>
                <a:lnTo>
                  <a:pt x="1748" y="93"/>
                </a:lnTo>
                <a:lnTo>
                  <a:pt x="1749" y="94"/>
                </a:lnTo>
                <a:lnTo>
                  <a:pt x="1752" y="96"/>
                </a:lnTo>
                <a:lnTo>
                  <a:pt x="1753" y="95"/>
                </a:lnTo>
                <a:lnTo>
                  <a:pt x="1755" y="95"/>
                </a:lnTo>
                <a:lnTo>
                  <a:pt x="1756" y="97"/>
                </a:lnTo>
                <a:lnTo>
                  <a:pt x="1758" y="98"/>
                </a:lnTo>
                <a:lnTo>
                  <a:pt x="1758" y="98"/>
                </a:lnTo>
                <a:lnTo>
                  <a:pt x="1759" y="99"/>
                </a:lnTo>
                <a:lnTo>
                  <a:pt x="1762" y="98"/>
                </a:lnTo>
                <a:lnTo>
                  <a:pt x="1765" y="98"/>
                </a:lnTo>
                <a:lnTo>
                  <a:pt x="1764" y="99"/>
                </a:lnTo>
                <a:lnTo>
                  <a:pt x="1765" y="100"/>
                </a:lnTo>
                <a:lnTo>
                  <a:pt x="1765" y="99"/>
                </a:lnTo>
                <a:lnTo>
                  <a:pt x="1766" y="98"/>
                </a:lnTo>
                <a:lnTo>
                  <a:pt x="1767" y="98"/>
                </a:lnTo>
                <a:lnTo>
                  <a:pt x="1768" y="98"/>
                </a:lnTo>
                <a:lnTo>
                  <a:pt x="1769" y="99"/>
                </a:lnTo>
                <a:lnTo>
                  <a:pt x="1769" y="100"/>
                </a:lnTo>
                <a:lnTo>
                  <a:pt x="1770" y="98"/>
                </a:lnTo>
                <a:lnTo>
                  <a:pt x="1770" y="98"/>
                </a:lnTo>
                <a:lnTo>
                  <a:pt x="1771" y="98"/>
                </a:lnTo>
                <a:lnTo>
                  <a:pt x="1773" y="98"/>
                </a:lnTo>
                <a:lnTo>
                  <a:pt x="1773" y="99"/>
                </a:lnTo>
                <a:lnTo>
                  <a:pt x="1773" y="100"/>
                </a:lnTo>
                <a:lnTo>
                  <a:pt x="1774" y="100"/>
                </a:lnTo>
                <a:lnTo>
                  <a:pt x="1775" y="100"/>
                </a:lnTo>
                <a:lnTo>
                  <a:pt x="1775" y="101"/>
                </a:lnTo>
                <a:lnTo>
                  <a:pt x="1775" y="102"/>
                </a:lnTo>
                <a:lnTo>
                  <a:pt x="1775" y="102"/>
                </a:lnTo>
                <a:lnTo>
                  <a:pt x="1776" y="102"/>
                </a:lnTo>
                <a:lnTo>
                  <a:pt x="1776" y="101"/>
                </a:lnTo>
                <a:lnTo>
                  <a:pt x="1776" y="100"/>
                </a:lnTo>
                <a:lnTo>
                  <a:pt x="1777" y="99"/>
                </a:lnTo>
                <a:lnTo>
                  <a:pt x="1778" y="99"/>
                </a:lnTo>
                <a:lnTo>
                  <a:pt x="1778" y="101"/>
                </a:lnTo>
                <a:lnTo>
                  <a:pt x="1778" y="103"/>
                </a:lnTo>
                <a:lnTo>
                  <a:pt x="1779" y="102"/>
                </a:lnTo>
                <a:lnTo>
                  <a:pt x="1780" y="100"/>
                </a:lnTo>
                <a:lnTo>
                  <a:pt x="1781" y="102"/>
                </a:lnTo>
                <a:lnTo>
                  <a:pt x="1782" y="103"/>
                </a:lnTo>
                <a:lnTo>
                  <a:pt x="1783" y="103"/>
                </a:lnTo>
                <a:lnTo>
                  <a:pt x="1785" y="102"/>
                </a:lnTo>
                <a:lnTo>
                  <a:pt x="1787" y="104"/>
                </a:lnTo>
                <a:lnTo>
                  <a:pt x="1791" y="106"/>
                </a:lnTo>
                <a:lnTo>
                  <a:pt x="1791" y="105"/>
                </a:lnTo>
                <a:lnTo>
                  <a:pt x="1791" y="104"/>
                </a:lnTo>
                <a:lnTo>
                  <a:pt x="1790" y="104"/>
                </a:lnTo>
                <a:lnTo>
                  <a:pt x="1789" y="105"/>
                </a:lnTo>
                <a:lnTo>
                  <a:pt x="1790" y="103"/>
                </a:lnTo>
                <a:lnTo>
                  <a:pt x="1790" y="102"/>
                </a:lnTo>
                <a:lnTo>
                  <a:pt x="1791" y="104"/>
                </a:lnTo>
                <a:lnTo>
                  <a:pt x="1792" y="106"/>
                </a:lnTo>
                <a:lnTo>
                  <a:pt x="1794" y="106"/>
                </a:lnTo>
                <a:lnTo>
                  <a:pt x="1796" y="107"/>
                </a:lnTo>
                <a:lnTo>
                  <a:pt x="1796" y="108"/>
                </a:lnTo>
                <a:lnTo>
                  <a:pt x="1796" y="109"/>
                </a:lnTo>
                <a:lnTo>
                  <a:pt x="1798" y="108"/>
                </a:lnTo>
                <a:lnTo>
                  <a:pt x="1799" y="107"/>
                </a:lnTo>
                <a:lnTo>
                  <a:pt x="1803" y="108"/>
                </a:lnTo>
                <a:lnTo>
                  <a:pt x="1806" y="109"/>
                </a:lnTo>
                <a:lnTo>
                  <a:pt x="1806" y="108"/>
                </a:lnTo>
                <a:lnTo>
                  <a:pt x="1806" y="108"/>
                </a:lnTo>
                <a:lnTo>
                  <a:pt x="1808" y="107"/>
                </a:lnTo>
                <a:lnTo>
                  <a:pt x="1809" y="107"/>
                </a:lnTo>
                <a:lnTo>
                  <a:pt x="1810" y="108"/>
                </a:lnTo>
                <a:lnTo>
                  <a:pt x="1811" y="110"/>
                </a:lnTo>
                <a:lnTo>
                  <a:pt x="1813" y="108"/>
                </a:lnTo>
                <a:lnTo>
                  <a:pt x="1814" y="107"/>
                </a:lnTo>
                <a:lnTo>
                  <a:pt x="1814" y="108"/>
                </a:lnTo>
                <a:lnTo>
                  <a:pt x="1815" y="108"/>
                </a:lnTo>
                <a:lnTo>
                  <a:pt x="1816" y="109"/>
                </a:lnTo>
                <a:lnTo>
                  <a:pt x="1817" y="109"/>
                </a:lnTo>
                <a:lnTo>
                  <a:pt x="1820" y="108"/>
                </a:lnTo>
                <a:lnTo>
                  <a:pt x="1822" y="107"/>
                </a:lnTo>
                <a:lnTo>
                  <a:pt x="1825" y="108"/>
                </a:lnTo>
                <a:lnTo>
                  <a:pt x="1828" y="108"/>
                </a:lnTo>
                <a:lnTo>
                  <a:pt x="1829" y="106"/>
                </a:lnTo>
                <a:lnTo>
                  <a:pt x="1831" y="104"/>
                </a:lnTo>
                <a:lnTo>
                  <a:pt x="1831" y="105"/>
                </a:lnTo>
                <a:lnTo>
                  <a:pt x="1831" y="105"/>
                </a:lnTo>
                <a:lnTo>
                  <a:pt x="1832" y="104"/>
                </a:lnTo>
                <a:lnTo>
                  <a:pt x="1832" y="104"/>
                </a:lnTo>
                <a:lnTo>
                  <a:pt x="1834" y="105"/>
                </a:lnTo>
                <a:lnTo>
                  <a:pt x="1836" y="104"/>
                </a:lnTo>
                <a:lnTo>
                  <a:pt x="1839" y="104"/>
                </a:lnTo>
                <a:lnTo>
                  <a:pt x="1841" y="103"/>
                </a:lnTo>
                <a:lnTo>
                  <a:pt x="1841" y="102"/>
                </a:lnTo>
                <a:lnTo>
                  <a:pt x="1841" y="101"/>
                </a:lnTo>
                <a:lnTo>
                  <a:pt x="1842" y="101"/>
                </a:lnTo>
                <a:lnTo>
                  <a:pt x="1843" y="101"/>
                </a:lnTo>
                <a:lnTo>
                  <a:pt x="1843" y="101"/>
                </a:lnTo>
                <a:lnTo>
                  <a:pt x="1844" y="101"/>
                </a:lnTo>
                <a:lnTo>
                  <a:pt x="1846" y="101"/>
                </a:lnTo>
                <a:lnTo>
                  <a:pt x="1849" y="100"/>
                </a:lnTo>
                <a:lnTo>
                  <a:pt x="1848" y="100"/>
                </a:lnTo>
                <a:lnTo>
                  <a:pt x="1847" y="100"/>
                </a:lnTo>
                <a:lnTo>
                  <a:pt x="1847" y="99"/>
                </a:lnTo>
                <a:lnTo>
                  <a:pt x="1848" y="98"/>
                </a:lnTo>
                <a:lnTo>
                  <a:pt x="1849" y="98"/>
                </a:lnTo>
                <a:lnTo>
                  <a:pt x="1850" y="98"/>
                </a:lnTo>
                <a:lnTo>
                  <a:pt x="1853" y="94"/>
                </a:lnTo>
                <a:lnTo>
                  <a:pt x="1856" y="90"/>
                </a:lnTo>
                <a:lnTo>
                  <a:pt x="1858" y="90"/>
                </a:lnTo>
                <a:lnTo>
                  <a:pt x="1859" y="90"/>
                </a:lnTo>
                <a:lnTo>
                  <a:pt x="1859" y="86"/>
                </a:lnTo>
                <a:lnTo>
                  <a:pt x="1859" y="83"/>
                </a:lnTo>
                <a:lnTo>
                  <a:pt x="1860" y="82"/>
                </a:lnTo>
                <a:lnTo>
                  <a:pt x="1860" y="82"/>
                </a:lnTo>
                <a:lnTo>
                  <a:pt x="1861" y="84"/>
                </a:lnTo>
                <a:lnTo>
                  <a:pt x="1861" y="87"/>
                </a:lnTo>
                <a:lnTo>
                  <a:pt x="1863" y="84"/>
                </a:lnTo>
                <a:lnTo>
                  <a:pt x="1866" y="82"/>
                </a:lnTo>
                <a:lnTo>
                  <a:pt x="1867" y="83"/>
                </a:lnTo>
                <a:lnTo>
                  <a:pt x="1868" y="83"/>
                </a:lnTo>
                <a:lnTo>
                  <a:pt x="1869" y="81"/>
                </a:lnTo>
                <a:lnTo>
                  <a:pt x="1871" y="79"/>
                </a:lnTo>
                <a:lnTo>
                  <a:pt x="1871" y="78"/>
                </a:lnTo>
                <a:lnTo>
                  <a:pt x="1871" y="76"/>
                </a:lnTo>
                <a:lnTo>
                  <a:pt x="1873" y="77"/>
                </a:lnTo>
                <a:lnTo>
                  <a:pt x="1875" y="78"/>
                </a:lnTo>
                <a:lnTo>
                  <a:pt x="1875" y="77"/>
                </a:lnTo>
                <a:lnTo>
                  <a:pt x="1876" y="76"/>
                </a:lnTo>
                <a:lnTo>
                  <a:pt x="1876" y="76"/>
                </a:lnTo>
                <a:lnTo>
                  <a:pt x="1877" y="76"/>
                </a:lnTo>
                <a:lnTo>
                  <a:pt x="1877" y="76"/>
                </a:lnTo>
                <a:lnTo>
                  <a:pt x="1877" y="77"/>
                </a:lnTo>
                <a:lnTo>
                  <a:pt x="1878" y="76"/>
                </a:lnTo>
                <a:lnTo>
                  <a:pt x="1880" y="76"/>
                </a:lnTo>
                <a:lnTo>
                  <a:pt x="1880" y="74"/>
                </a:lnTo>
                <a:lnTo>
                  <a:pt x="1880" y="73"/>
                </a:lnTo>
                <a:lnTo>
                  <a:pt x="1880" y="73"/>
                </a:lnTo>
                <a:lnTo>
                  <a:pt x="1881" y="73"/>
                </a:lnTo>
                <a:lnTo>
                  <a:pt x="1881" y="74"/>
                </a:lnTo>
                <a:lnTo>
                  <a:pt x="1881" y="76"/>
                </a:lnTo>
                <a:lnTo>
                  <a:pt x="1883" y="74"/>
                </a:lnTo>
                <a:lnTo>
                  <a:pt x="1885" y="74"/>
                </a:lnTo>
                <a:lnTo>
                  <a:pt x="1885" y="73"/>
                </a:lnTo>
                <a:lnTo>
                  <a:pt x="1885" y="72"/>
                </a:lnTo>
                <a:lnTo>
                  <a:pt x="1886" y="72"/>
                </a:lnTo>
                <a:lnTo>
                  <a:pt x="1887" y="72"/>
                </a:lnTo>
                <a:lnTo>
                  <a:pt x="1887" y="73"/>
                </a:lnTo>
                <a:lnTo>
                  <a:pt x="1889" y="73"/>
                </a:lnTo>
                <a:lnTo>
                  <a:pt x="1892" y="71"/>
                </a:lnTo>
                <a:lnTo>
                  <a:pt x="1896" y="69"/>
                </a:lnTo>
                <a:lnTo>
                  <a:pt x="1895" y="68"/>
                </a:lnTo>
                <a:lnTo>
                  <a:pt x="1893" y="68"/>
                </a:lnTo>
                <a:lnTo>
                  <a:pt x="1895" y="67"/>
                </a:lnTo>
                <a:lnTo>
                  <a:pt x="1897" y="66"/>
                </a:lnTo>
                <a:lnTo>
                  <a:pt x="1897" y="67"/>
                </a:lnTo>
                <a:lnTo>
                  <a:pt x="1897" y="68"/>
                </a:lnTo>
                <a:lnTo>
                  <a:pt x="1898" y="68"/>
                </a:lnTo>
                <a:lnTo>
                  <a:pt x="1898" y="68"/>
                </a:lnTo>
                <a:lnTo>
                  <a:pt x="1898" y="67"/>
                </a:lnTo>
                <a:lnTo>
                  <a:pt x="1899" y="66"/>
                </a:lnTo>
                <a:lnTo>
                  <a:pt x="1900" y="66"/>
                </a:lnTo>
                <a:lnTo>
                  <a:pt x="1902" y="66"/>
                </a:lnTo>
                <a:lnTo>
                  <a:pt x="1905" y="65"/>
                </a:lnTo>
                <a:lnTo>
                  <a:pt x="1910" y="64"/>
                </a:lnTo>
                <a:lnTo>
                  <a:pt x="1910" y="63"/>
                </a:lnTo>
                <a:lnTo>
                  <a:pt x="1910" y="62"/>
                </a:lnTo>
                <a:lnTo>
                  <a:pt x="1912" y="62"/>
                </a:lnTo>
                <a:lnTo>
                  <a:pt x="1914" y="62"/>
                </a:lnTo>
                <a:lnTo>
                  <a:pt x="1914" y="59"/>
                </a:lnTo>
                <a:lnTo>
                  <a:pt x="1915" y="57"/>
                </a:lnTo>
                <a:lnTo>
                  <a:pt x="1916" y="57"/>
                </a:lnTo>
                <a:lnTo>
                  <a:pt x="1916" y="58"/>
                </a:lnTo>
                <a:lnTo>
                  <a:pt x="1916" y="59"/>
                </a:lnTo>
                <a:lnTo>
                  <a:pt x="1917" y="60"/>
                </a:lnTo>
                <a:lnTo>
                  <a:pt x="1919" y="58"/>
                </a:lnTo>
                <a:lnTo>
                  <a:pt x="1920" y="55"/>
                </a:lnTo>
                <a:lnTo>
                  <a:pt x="1922" y="54"/>
                </a:lnTo>
                <a:lnTo>
                  <a:pt x="1923" y="51"/>
                </a:lnTo>
                <a:lnTo>
                  <a:pt x="1924" y="52"/>
                </a:lnTo>
                <a:lnTo>
                  <a:pt x="1925" y="53"/>
                </a:lnTo>
                <a:lnTo>
                  <a:pt x="1925" y="50"/>
                </a:lnTo>
                <a:lnTo>
                  <a:pt x="1926" y="48"/>
                </a:lnTo>
                <a:lnTo>
                  <a:pt x="1927" y="47"/>
                </a:lnTo>
                <a:lnTo>
                  <a:pt x="1929" y="47"/>
                </a:lnTo>
                <a:lnTo>
                  <a:pt x="1928" y="45"/>
                </a:lnTo>
                <a:lnTo>
                  <a:pt x="1927" y="45"/>
                </a:lnTo>
                <a:lnTo>
                  <a:pt x="1927" y="45"/>
                </a:lnTo>
                <a:lnTo>
                  <a:pt x="1927" y="44"/>
                </a:lnTo>
                <a:lnTo>
                  <a:pt x="1929" y="44"/>
                </a:lnTo>
                <a:lnTo>
                  <a:pt x="1932" y="43"/>
                </a:lnTo>
                <a:lnTo>
                  <a:pt x="1933" y="43"/>
                </a:lnTo>
                <a:lnTo>
                  <a:pt x="1934" y="42"/>
                </a:lnTo>
                <a:lnTo>
                  <a:pt x="1934" y="41"/>
                </a:lnTo>
                <a:lnTo>
                  <a:pt x="1934" y="40"/>
                </a:lnTo>
                <a:lnTo>
                  <a:pt x="1934" y="39"/>
                </a:lnTo>
                <a:lnTo>
                  <a:pt x="1935" y="37"/>
                </a:lnTo>
                <a:lnTo>
                  <a:pt x="1936" y="37"/>
                </a:lnTo>
                <a:lnTo>
                  <a:pt x="1937" y="37"/>
                </a:lnTo>
                <a:lnTo>
                  <a:pt x="1937" y="36"/>
                </a:lnTo>
                <a:lnTo>
                  <a:pt x="1937" y="36"/>
                </a:lnTo>
                <a:lnTo>
                  <a:pt x="1940" y="35"/>
                </a:lnTo>
                <a:lnTo>
                  <a:pt x="1942" y="35"/>
                </a:lnTo>
                <a:lnTo>
                  <a:pt x="1942" y="34"/>
                </a:lnTo>
                <a:lnTo>
                  <a:pt x="1942" y="34"/>
                </a:lnTo>
                <a:lnTo>
                  <a:pt x="1943" y="34"/>
                </a:lnTo>
                <a:lnTo>
                  <a:pt x="1944" y="34"/>
                </a:lnTo>
                <a:lnTo>
                  <a:pt x="1945" y="33"/>
                </a:lnTo>
                <a:lnTo>
                  <a:pt x="1947" y="33"/>
                </a:lnTo>
                <a:lnTo>
                  <a:pt x="1948" y="32"/>
                </a:lnTo>
                <a:lnTo>
                  <a:pt x="1948" y="31"/>
                </a:lnTo>
                <a:lnTo>
                  <a:pt x="1951" y="32"/>
                </a:lnTo>
                <a:lnTo>
                  <a:pt x="1953" y="31"/>
                </a:lnTo>
                <a:lnTo>
                  <a:pt x="1953" y="31"/>
                </a:lnTo>
                <a:lnTo>
                  <a:pt x="1954" y="32"/>
                </a:lnTo>
                <a:lnTo>
                  <a:pt x="1959" y="32"/>
                </a:lnTo>
                <a:lnTo>
                  <a:pt x="1965" y="33"/>
                </a:lnTo>
                <a:lnTo>
                  <a:pt x="1972" y="31"/>
                </a:lnTo>
                <a:lnTo>
                  <a:pt x="1980" y="28"/>
                </a:lnTo>
                <a:lnTo>
                  <a:pt x="1981" y="28"/>
                </a:lnTo>
                <a:lnTo>
                  <a:pt x="1983" y="28"/>
                </a:lnTo>
                <a:lnTo>
                  <a:pt x="1984" y="26"/>
                </a:lnTo>
                <a:lnTo>
                  <a:pt x="1985" y="25"/>
                </a:lnTo>
                <a:lnTo>
                  <a:pt x="1987" y="24"/>
                </a:lnTo>
                <a:lnTo>
                  <a:pt x="1988" y="23"/>
                </a:lnTo>
                <a:lnTo>
                  <a:pt x="1990" y="21"/>
                </a:lnTo>
                <a:lnTo>
                  <a:pt x="1991" y="19"/>
                </a:lnTo>
                <a:lnTo>
                  <a:pt x="1993" y="18"/>
                </a:lnTo>
                <a:lnTo>
                  <a:pt x="1995" y="17"/>
                </a:lnTo>
                <a:lnTo>
                  <a:pt x="1996" y="15"/>
                </a:lnTo>
                <a:lnTo>
                  <a:pt x="1997" y="13"/>
                </a:lnTo>
                <a:lnTo>
                  <a:pt x="1999" y="11"/>
                </a:lnTo>
                <a:lnTo>
                  <a:pt x="2001" y="10"/>
                </a:lnTo>
                <a:lnTo>
                  <a:pt x="2002" y="10"/>
                </a:lnTo>
                <a:lnTo>
                  <a:pt x="2004" y="11"/>
                </a:lnTo>
                <a:lnTo>
                  <a:pt x="2006" y="9"/>
                </a:lnTo>
                <a:lnTo>
                  <a:pt x="2010" y="9"/>
                </a:lnTo>
                <a:lnTo>
                  <a:pt x="2016" y="8"/>
                </a:lnTo>
                <a:lnTo>
                  <a:pt x="2019" y="8"/>
                </a:lnTo>
                <a:lnTo>
                  <a:pt x="2025" y="8"/>
                </a:lnTo>
                <a:lnTo>
                  <a:pt x="2031" y="9"/>
                </a:lnTo>
                <a:lnTo>
                  <a:pt x="2035" y="9"/>
                </a:lnTo>
                <a:lnTo>
                  <a:pt x="2039" y="10"/>
                </a:lnTo>
                <a:lnTo>
                  <a:pt x="2047" y="9"/>
                </a:lnTo>
                <a:lnTo>
                  <a:pt x="2058" y="8"/>
                </a:lnTo>
                <a:lnTo>
                  <a:pt x="2063" y="7"/>
                </a:lnTo>
                <a:lnTo>
                  <a:pt x="2068" y="7"/>
                </a:lnTo>
                <a:lnTo>
                  <a:pt x="2072" y="8"/>
                </a:lnTo>
                <a:lnTo>
                  <a:pt x="2076" y="9"/>
                </a:lnTo>
                <a:lnTo>
                  <a:pt x="2076" y="8"/>
                </a:lnTo>
                <a:lnTo>
                  <a:pt x="2077" y="8"/>
                </a:lnTo>
                <a:lnTo>
                  <a:pt x="2083" y="9"/>
                </a:lnTo>
                <a:lnTo>
                  <a:pt x="2088" y="9"/>
                </a:lnTo>
                <a:lnTo>
                  <a:pt x="2092" y="10"/>
                </a:lnTo>
                <a:lnTo>
                  <a:pt x="2096" y="11"/>
                </a:lnTo>
                <a:lnTo>
                  <a:pt x="2096" y="11"/>
                </a:lnTo>
                <a:lnTo>
                  <a:pt x="2096" y="12"/>
                </a:lnTo>
                <a:lnTo>
                  <a:pt x="2106" y="13"/>
                </a:lnTo>
                <a:lnTo>
                  <a:pt x="2117" y="14"/>
                </a:lnTo>
                <a:lnTo>
                  <a:pt x="2121" y="13"/>
                </a:lnTo>
                <a:lnTo>
                  <a:pt x="2125" y="12"/>
                </a:lnTo>
                <a:lnTo>
                  <a:pt x="2125" y="11"/>
                </a:lnTo>
                <a:lnTo>
                  <a:pt x="2125" y="10"/>
                </a:lnTo>
                <a:lnTo>
                  <a:pt x="2129" y="9"/>
                </a:lnTo>
                <a:lnTo>
                  <a:pt x="2132" y="9"/>
                </a:lnTo>
                <a:lnTo>
                  <a:pt x="2132" y="8"/>
                </a:lnTo>
                <a:lnTo>
                  <a:pt x="2133" y="8"/>
                </a:lnTo>
                <a:lnTo>
                  <a:pt x="2142" y="6"/>
                </a:lnTo>
                <a:lnTo>
                  <a:pt x="2150" y="5"/>
                </a:lnTo>
                <a:lnTo>
                  <a:pt x="2150" y="4"/>
                </a:lnTo>
                <a:lnTo>
                  <a:pt x="2151" y="3"/>
                </a:lnTo>
                <a:lnTo>
                  <a:pt x="2151" y="4"/>
                </a:lnTo>
                <a:lnTo>
                  <a:pt x="2151" y="5"/>
                </a:lnTo>
                <a:lnTo>
                  <a:pt x="2152" y="5"/>
                </a:lnTo>
                <a:lnTo>
                  <a:pt x="2154" y="5"/>
                </a:lnTo>
                <a:lnTo>
                  <a:pt x="2153" y="3"/>
                </a:lnTo>
                <a:lnTo>
                  <a:pt x="2153" y="0"/>
                </a:lnTo>
                <a:lnTo>
                  <a:pt x="2154" y="3"/>
                </a:lnTo>
                <a:lnTo>
                  <a:pt x="2155" y="4"/>
                </a:lnTo>
                <a:lnTo>
                  <a:pt x="2157" y="4"/>
                </a:lnTo>
                <a:lnTo>
                  <a:pt x="2159" y="5"/>
                </a:lnTo>
                <a:lnTo>
                  <a:pt x="2160" y="4"/>
                </a:lnTo>
                <a:lnTo>
                  <a:pt x="2160" y="3"/>
                </a:lnTo>
                <a:lnTo>
                  <a:pt x="2164" y="3"/>
                </a:lnTo>
                <a:lnTo>
                  <a:pt x="2169" y="3"/>
                </a:lnTo>
                <a:lnTo>
                  <a:pt x="2170" y="4"/>
                </a:lnTo>
                <a:lnTo>
                  <a:pt x="2171" y="4"/>
                </a:lnTo>
                <a:lnTo>
                  <a:pt x="2172" y="4"/>
                </a:lnTo>
                <a:lnTo>
                  <a:pt x="2172" y="3"/>
                </a:lnTo>
                <a:lnTo>
                  <a:pt x="2180" y="4"/>
                </a:lnTo>
                <a:lnTo>
                  <a:pt x="2187" y="1"/>
                </a:lnTo>
                <a:lnTo>
                  <a:pt x="2189" y="1"/>
                </a:lnTo>
                <a:lnTo>
                  <a:pt x="2191" y="3"/>
                </a:lnTo>
                <a:lnTo>
                  <a:pt x="2192" y="0"/>
                </a:lnTo>
                <a:lnTo>
                  <a:pt x="2195" y="0"/>
                </a:lnTo>
                <a:lnTo>
                  <a:pt x="2197" y="0"/>
                </a:lnTo>
                <a:lnTo>
                  <a:pt x="2199" y="0"/>
                </a:lnTo>
                <a:lnTo>
                  <a:pt x="2198" y="7"/>
                </a:lnTo>
                <a:lnTo>
                  <a:pt x="2199" y="13"/>
                </a:lnTo>
                <a:lnTo>
                  <a:pt x="2198" y="13"/>
                </a:lnTo>
                <a:lnTo>
                  <a:pt x="2198" y="13"/>
                </a:lnTo>
                <a:lnTo>
                  <a:pt x="2198" y="13"/>
                </a:lnTo>
                <a:lnTo>
                  <a:pt x="2199" y="13"/>
                </a:lnTo>
                <a:lnTo>
                  <a:pt x="2198" y="16"/>
                </a:lnTo>
                <a:lnTo>
                  <a:pt x="2198" y="19"/>
                </a:lnTo>
                <a:lnTo>
                  <a:pt x="2198" y="19"/>
                </a:lnTo>
                <a:lnTo>
                  <a:pt x="2199" y="19"/>
                </a:lnTo>
                <a:lnTo>
                  <a:pt x="2199" y="21"/>
                </a:lnTo>
                <a:lnTo>
                  <a:pt x="2199" y="22"/>
                </a:lnTo>
                <a:lnTo>
                  <a:pt x="2200" y="26"/>
                </a:lnTo>
                <a:lnTo>
                  <a:pt x="2200" y="31"/>
                </a:lnTo>
                <a:lnTo>
                  <a:pt x="2203" y="42"/>
                </a:lnTo>
                <a:lnTo>
                  <a:pt x="2207" y="52"/>
                </a:lnTo>
                <a:lnTo>
                  <a:pt x="2209" y="62"/>
                </a:lnTo>
                <a:lnTo>
                  <a:pt x="2210" y="73"/>
                </a:lnTo>
                <a:lnTo>
                  <a:pt x="2209" y="73"/>
                </a:lnTo>
                <a:lnTo>
                  <a:pt x="2207" y="73"/>
                </a:lnTo>
                <a:lnTo>
                  <a:pt x="2206" y="73"/>
                </a:lnTo>
                <a:lnTo>
                  <a:pt x="2205" y="74"/>
                </a:lnTo>
                <a:lnTo>
                  <a:pt x="2205" y="74"/>
                </a:lnTo>
                <a:lnTo>
                  <a:pt x="2206" y="76"/>
                </a:lnTo>
                <a:lnTo>
                  <a:pt x="2205" y="76"/>
                </a:lnTo>
                <a:lnTo>
                  <a:pt x="2205" y="77"/>
                </a:lnTo>
                <a:lnTo>
                  <a:pt x="2203" y="76"/>
                </a:lnTo>
                <a:lnTo>
                  <a:pt x="2200" y="77"/>
                </a:lnTo>
                <a:lnTo>
                  <a:pt x="2196" y="78"/>
                </a:lnTo>
                <a:lnTo>
                  <a:pt x="2194" y="79"/>
                </a:lnTo>
                <a:lnTo>
                  <a:pt x="2194" y="80"/>
                </a:lnTo>
                <a:lnTo>
                  <a:pt x="2194" y="80"/>
                </a:lnTo>
                <a:lnTo>
                  <a:pt x="2192" y="80"/>
                </a:lnTo>
                <a:lnTo>
                  <a:pt x="2191" y="79"/>
                </a:lnTo>
                <a:lnTo>
                  <a:pt x="2188" y="82"/>
                </a:lnTo>
                <a:lnTo>
                  <a:pt x="2186" y="85"/>
                </a:lnTo>
                <a:lnTo>
                  <a:pt x="2185" y="84"/>
                </a:lnTo>
                <a:lnTo>
                  <a:pt x="2184" y="83"/>
                </a:lnTo>
                <a:lnTo>
                  <a:pt x="2184" y="84"/>
                </a:lnTo>
                <a:lnTo>
                  <a:pt x="2184" y="85"/>
                </a:lnTo>
                <a:lnTo>
                  <a:pt x="2183" y="85"/>
                </a:lnTo>
                <a:lnTo>
                  <a:pt x="2182" y="85"/>
                </a:lnTo>
                <a:lnTo>
                  <a:pt x="2182" y="86"/>
                </a:lnTo>
                <a:lnTo>
                  <a:pt x="2182" y="87"/>
                </a:lnTo>
                <a:lnTo>
                  <a:pt x="2181" y="87"/>
                </a:lnTo>
                <a:lnTo>
                  <a:pt x="2180" y="87"/>
                </a:lnTo>
                <a:lnTo>
                  <a:pt x="2180" y="88"/>
                </a:lnTo>
                <a:lnTo>
                  <a:pt x="2180" y="89"/>
                </a:lnTo>
                <a:lnTo>
                  <a:pt x="2179" y="89"/>
                </a:lnTo>
                <a:lnTo>
                  <a:pt x="2178" y="89"/>
                </a:lnTo>
                <a:lnTo>
                  <a:pt x="2178" y="91"/>
                </a:lnTo>
                <a:lnTo>
                  <a:pt x="2178" y="93"/>
                </a:lnTo>
                <a:lnTo>
                  <a:pt x="2178" y="93"/>
                </a:lnTo>
                <a:lnTo>
                  <a:pt x="2177" y="93"/>
                </a:lnTo>
                <a:lnTo>
                  <a:pt x="2177" y="93"/>
                </a:lnTo>
                <a:lnTo>
                  <a:pt x="2177" y="92"/>
                </a:lnTo>
                <a:lnTo>
                  <a:pt x="2176" y="92"/>
                </a:lnTo>
                <a:lnTo>
                  <a:pt x="2175" y="93"/>
                </a:lnTo>
                <a:lnTo>
                  <a:pt x="2175" y="94"/>
                </a:lnTo>
                <a:lnTo>
                  <a:pt x="2175" y="95"/>
                </a:lnTo>
                <a:lnTo>
                  <a:pt x="2173" y="97"/>
                </a:lnTo>
                <a:lnTo>
                  <a:pt x="2172" y="99"/>
                </a:lnTo>
                <a:lnTo>
                  <a:pt x="2171" y="101"/>
                </a:lnTo>
                <a:lnTo>
                  <a:pt x="2172" y="103"/>
                </a:lnTo>
                <a:lnTo>
                  <a:pt x="2169" y="103"/>
                </a:lnTo>
                <a:lnTo>
                  <a:pt x="2167" y="104"/>
                </a:lnTo>
                <a:lnTo>
                  <a:pt x="2165" y="105"/>
                </a:lnTo>
                <a:lnTo>
                  <a:pt x="2165" y="107"/>
                </a:lnTo>
                <a:lnTo>
                  <a:pt x="2163" y="107"/>
                </a:lnTo>
                <a:lnTo>
                  <a:pt x="2162" y="107"/>
                </a:lnTo>
                <a:lnTo>
                  <a:pt x="2162" y="108"/>
                </a:lnTo>
                <a:lnTo>
                  <a:pt x="2161" y="109"/>
                </a:lnTo>
                <a:lnTo>
                  <a:pt x="2160" y="109"/>
                </a:lnTo>
                <a:lnTo>
                  <a:pt x="2160" y="110"/>
                </a:lnTo>
                <a:lnTo>
                  <a:pt x="2160" y="109"/>
                </a:lnTo>
                <a:lnTo>
                  <a:pt x="2160" y="109"/>
                </a:lnTo>
                <a:lnTo>
                  <a:pt x="2157" y="109"/>
                </a:lnTo>
                <a:lnTo>
                  <a:pt x="2156" y="110"/>
                </a:lnTo>
                <a:lnTo>
                  <a:pt x="2153" y="107"/>
                </a:lnTo>
                <a:lnTo>
                  <a:pt x="2150" y="105"/>
                </a:lnTo>
                <a:lnTo>
                  <a:pt x="2150" y="102"/>
                </a:lnTo>
                <a:lnTo>
                  <a:pt x="2149" y="99"/>
                </a:lnTo>
                <a:lnTo>
                  <a:pt x="2147" y="98"/>
                </a:lnTo>
                <a:lnTo>
                  <a:pt x="2145" y="98"/>
                </a:lnTo>
                <a:lnTo>
                  <a:pt x="2144" y="91"/>
                </a:lnTo>
                <a:lnTo>
                  <a:pt x="2144" y="85"/>
                </a:lnTo>
                <a:lnTo>
                  <a:pt x="2143" y="85"/>
                </a:lnTo>
                <a:lnTo>
                  <a:pt x="2142" y="85"/>
                </a:lnTo>
                <a:lnTo>
                  <a:pt x="2142" y="81"/>
                </a:lnTo>
                <a:lnTo>
                  <a:pt x="2143" y="78"/>
                </a:lnTo>
                <a:lnTo>
                  <a:pt x="2140" y="70"/>
                </a:lnTo>
                <a:lnTo>
                  <a:pt x="2136" y="65"/>
                </a:lnTo>
                <a:lnTo>
                  <a:pt x="2136" y="65"/>
                </a:lnTo>
                <a:lnTo>
                  <a:pt x="2136" y="66"/>
                </a:lnTo>
                <a:lnTo>
                  <a:pt x="2134" y="62"/>
                </a:lnTo>
                <a:lnTo>
                  <a:pt x="2131" y="58"/>
                </a:lnTo>
                <a:lnTo>
                  <a:pt x="2129" y="54"/>
                </a:lnTo>
                <a:lnTo>
                  <a:pt x="2125" y="52"/>
                </a:lnTo>
                <a:lnTo>
                  <a:pt x="2125" y="49"/>
                </a:lnTo>
                <a:lnTo>
                  <a:pt x="2124" y="47"/>
                </a:lnTo>
                <a:lnTo>
                  <a:pt x="2122" y="46"/>
                </a:lnTo>
                <a:lnTo>
                  <a:pt x="2121" y="45"/>
                </a:lnTo>
                <a:lnTo>
                  <a:pt x="2120" y="46"/>
                </a:lnTo>
                <a:lnTo>
                  <a:pt x="2120" y="47"/>
                </a:lnTo>
                <a:lnTo>
                  <a:pt x="2118" y="47"/>
                </a:lnTo>
                <a:lnTo>
                  <a:pt x="2116" y="47"/>
                </a:lnTo>
                <a:lnTo>
                  <a:pt x="2115" y="50"/>
                </a:lnTo>
                <a:lnTo>
                  <a:pt x="2114" y="53"/>
                </a:lnTo>
                <a:lnTo>
                  <a:pt x="2113" y="53"/>
                </a:lnTo>
                <a:lnTo>
                  <a:pt x="2113" y="53"/>
                </a:lnTo>
                <a:lnTo>
                  <a:pt x="2112" y="55"/>
                </a:lnTo>
                <a:lnTo>
                  <a:pt x="2111" y="56"/>
                </a:lnTo>
                <a:lnTo>
                  <a:pt x="2111" y="66"/>
                </a:lnTo>
                <a:lnTo>
                  <a:pt x="2111" y="77"/>
                </a:lnTo>
                <a:lnTo>
                  <a:pt x="2112" y="77"/>
                </a:lnTo>
                <a:lnTo>
                  <a:pt x="2112" y="77"/>
                </a:lnTo>
                <a:lnTo>
                  <a:pt x="2112" y="79"/>
                </a:lnTo>
                <a:lnTo>
                  <a:pt x="2113" y="81"/>
                </a:lnTo>
                <a:lnTo>
                  <a:pt x="2114" y="84"/>
                </a:lnTo>
                <a:lnTo>
                  <a:pt x="2116" y="86"/>
                </a:lnTo>
                <a:lnTo>
                  <a:pt x="2121" y="90"/>
                </a:lnTo>
                <a:lnTo>
                  <a:pt x="2125" y="92"/>
                </a:lnTo>
                <a:lnTo>
                  <a:pt x="2125" y="94"/>
                </a:lnTo>
                <a:lnTo>
                  <a:pt x="2125" y="95"/>
                </a:lnTo>
                <a:lnTo>
                  <a:pt x="2127" y="96"/>
                </a:lnTo>
                <a:lnTo>
                  <a:pt x="2130" y="98"/>
                </a:lnTo>
                <a:lnTo>
                  <a:pt x="2131" y="100"/>
                </a:lnTo>
                <a:lnTo>
                  <a:pt x="2131" y="102"/>
                </a:lnTo>
                <a:lnTo>
                  <a:pt x="2132" y="102"/>
                </a:lnTo>
                <a:lnTo>
                  <a:pt x="2133" y="103"/>
                </a:lnTo>
                <a:lnTo>
                  <a:pt x="2132" y="105"/>
                </a:lnTo>
                <a:lnTo>
                  <a:pt x="2132" y="107"/>
                </a:lnTo>
                <a:lnTo>
                  <a:pt x="2132" y="107"/>
                </a:lnTo>
                <a:lnTo>
                  <a:pt x="2131" y="107"/>
                </a:lnTo>
                <a:lnTo>
                  <a:pt x="2130" y="114"/>
                </a:lnTo>
                <a:lnTo>
                  <a:pt x="2129" y="120"/>
                </a:lnTo>
                <a:lnTo>
                  <a:pt x="2129" y="123"/>
                </a:lnTo>
                <a:lnTo>
                  <a:pt x="2129" y="126"/>
                </a:lnTo>
                <a:lnTo>
                  <a:pt x="2129" y="129"/>
                </a:lnTo>
                <a:lnTo>
                  <a:pt x="2131" y="132"/>
                </a:lnTo>
                <a:lnTo>
                  <a:pt x="2134" y="136"/>
                </a:lnTo>
                <a:lnTo>
                  <a:pt x="2136" y="140"/>
                </a:lnTo>
                <a:lnTo>
                  <a:pt x="2136" y="143"/>
                </a:lnTo>
                <a:lnTo>
                  <a:pt x="2137" y="145"/>
                </a:lnTo>
                <a:lnTo>
                  <a:pt x="2138" y="148"/>
                </a:lnTo>
                <a:lnTo>
                  <a:pt x="2140" y="150"/>
                </a:lnTo>
                <a:lnTo>
                  <a:pt x="2140" y="150"/>
                </a:lnTo>
                <a:lnTo>
                  <a:pt x="2140" y="151"/>
                </a:lnTo>
                <a:lnTo>
                  <a:pt x="2144" y="153"/>
                </a:lnTo>
                <a:lnTo>
                  <a:pt x="2147" y="156"/>
                </a:lnTo>
                <a:lnTo>
                  <a:pt x="2147" y="156"/>
                </a:lnTo>
                <a:lnTo>
                  <a:pt x="2148" y="155"/>
                </a:lnTo>
                <a:lnTo>
                  <a:pt x="2147" y="156"/>
                </a:lnTo>
                <a:lnTo>
                  <a:pt x="2147" y="156"/>
                </a:lnTo>
                <a:lnTo>
                  <a:pt x="2151" y="159"/>
                </a:lnTo>
                <a:lnTo>
                  <a:pt x="2154" y="160"/>
                </a:lnTo>
                <a:lnTo>
                  <a:pt x="2155" y="162"/>
                </a:lnTo>
                <a:lnTo>
                  <a:pt x="2156" y="165"/>
                </a:lnTo>
                <a:lnTo>
                  <a:pt x="2157" y="165"/>
                </a:lnTo>
                <a:lnTo>
                  <a:pt x="2158" y="165"/>
                </a:lnTo>
                <a:lnTo>
                  <a:pt x="2158" y="166"/>
                </a:lnTo>
                <a:lnTo>
                  <a:pt x="2158" y="166"/>
                </a:lnTo>
                <a:lnTo>
                  <a:pt x="2161" y="168"/>
                </a:lnTo>
                <a:lnTo>
                  <a:pt x="2164" y="170"/>
                </a:lnTo>
                <a:lnTo>
                  <a:pt x="2167" y="170"/>
                </a:lnTo>
                <a:lnTo>
                  <a:pt x="2168" y="169"/>
                </a:lnTo>
                <a:lnTo>
                  <a:pt x="2176" y="171"/>
                </a:lnTo>
                <a:lnTo>
                  <a:pt x="2184" y="171"/>
                </a:lnTo>
                <a:lnTo>
                  <a:pt x="2185" y="182"/>
                </a:lnTo>
                <a:lnTo>
                  <a:pt x="2187" y="194"/>
                </a:lnTo>
                <a:lnTo>
                  <a:pt x="2188" y="195"/>
                </a:lnTo>
                <a:lnTo>
                  <a:pt x="2189" y="196"/>
                </a:lnTo>
                <a:lnTo>
                  <a:pt x="2191" y="201"/>
                </a:lnTo>
                <a:lnTo>
                  <a:pt x="2194" y="205"/>
                </a:lnTo>
                <a:lnTo>
                  <a:pt x="2195" y="205"/>
                </a:lnTo>
                <a:lnTo>
                  <a:pt x="2197" y="207"/>
                </a:lnTo>
                <a:lnTo>
                  <a:pt x="2198" y="209"/>
                </a:lnTo>
                <a:lnTo>
                  <a:pt x="2199" y="211"/>
                </a:lnTo>
                <a:lnTo>
                  <a:pt x="2200" y="216"/>
                </a:lnTo>
                <a:lnTo>
                  <a:pt x="2200" y="219"/>
                </a:lnTo>
                <a:lnTo>
                  <a:pt x="2200" y="221"/>
                </a:lnTo>
                <a:lnTo>
                  <a:pt x="2199" y="222"/>
                </a:lnTo>
                <a:lnTo>
                  <a:pt x="2200" y="222"/>
                </a:lnTo>
                <a:lnTo>
                  <a:pt x="2202" y="222"/>
                </a:lnTo>
                <a:lnTo>
                  <a:pt x="2202" y="223"/>
                </a:lnTo>
                <a:lnTo>
                  <a:pt x="2202" y="224"/>
                </a:lnTo>
                <a:lnTo>
                  <a:pt x="2201" y="224"/>
                </a:lnTo>
                <a:lnTo>
                  <a:pt x="2201" y="224"/>
                </a:lnTo>
                <a:lnTo>
                  <a:pt x="2200" y="226"/>
                </a:lnTo>
                <a:lnTo>
                  <a:pt x="2200" y="228"/>
                </a:lnTo>
                <a:lnTo>
                  <a:pt x="2199" y="228"/>
                </a:lnTo>
                <a:lnTo>
                  <a:pt x="2199" y="227"/>
                </a:lnTo>
                <a:lnTo>
                  <a:pt x="2199" y="228"/>
                </a:lnTo>
                <a:lnTo>
                  <a:pt x="2200" y="230"/>
                </a:lnTo>
                <a:lnTo>
                  <a:pt x="2198" y="230"/>
                </a:lnTo>
                <a:lnTo>
                  <a:pt x="2197" y="231"/>
                </a:lnTo>
                <a:lnTo>
                  <a:pt x="2197" y="230"/>
                </a:lnTo>
                <a:lnTo>
                  <a:pt x="2196" y="228"/>
                </a:lnTo>
                <a:lnTo>
                  <a:pt x="2196" y="230"/>
                </a:lnTo>
                <a:lnTo>
                  <a:pt x="2195" y="232"/>
                </a:lnTo>
                <a:lnTo>
                  <a:pt x="2197" y="232"/>
                </a:lnTo>
                <a:lnTo>
                  <a:pt x="2198" y="233"/>
                </a:lnTo>
                <a:lnTo>
                  <a:pt x="2198" y="236"/>
                </a:lnTo>
                <a:lnTo>
                  <a:pt x="2198" y="239"/>
                </a:lnTo>
                <a:lnTo>
                  <a:pt x="2197" y="239"/>
                </a:lnTo>
                <a:lnTo>
                  <a:pt x="2195" y="239"/>
                </a:lnTo>
                <a:lnTo>
                  <a:pt x="2195" y="240"/>
                </a:lnTo>
                <a:lnTo>
                  <a:pt x="2195" y="242"/>
                </a:lnTo>
                <a:lnTo>
                  <a:pt x="2194" y="242"/>
                </a:lnTo>
                <a:lnTo>
                  <a:pt x="2192" y="242"/>
                </a:lnTo>
                <a:lnTo>
                  <a:pt x="2194" y="239"/>
                </a:lnTo>
                <a:lnTo>
                  <a:pt x="2194" y="237"/>
                </a:lnTo>
                <a:lnTo>
                  <a:pt x="2194" y="237"/>
                </a:lnTo>
                <a:lnTo>
                  <a:pt x="2193" y="237"/>
                </a:lnTo>
                <a:lnTo>
                  <a:pt x="2193" y="238"/>
                </a:lnTo>
                <a:lnTo>
                  <a:pt x="2193" y="240"/>
                </a:lnTo>
                <a:lnTo>
                  <a:pt x="2192" y="237"/>
                </a:lnTo>
                <a:lnTo>
                  <a:pt x="2190" y="235"/>
                </a:lnTo>
                <a:lnTo>
                  <a:pt x="2190" y="235"/>
                </a:lnTo>
                <a:lnTo>
                  <a:pt x="2189" y="235"/>
                </a:lnTo>
                <a:lnTo>
                  <a:pt x="2188" y="240"/>
                </a:lnTo>
                <a:lnTo>
                  <a:pt x="2188" y="245"/>
                </a:lnTo>
                <a:lnTo>
                  <a:pt x="2189" y="245"/>
                </a:lnTo>
                <a:lnTo>
                  <a:pt x="2190" y="245"/>
                </a:lnTo>
                <a:lnTo>
                  <a:pt x="2189" y="245"/>
                </a:lnTo>
                <a:lnTo>
                  <a:pt x="2189" y="246"/>
                </a:lnTo>
                <a:lnTo>
                  <a:pt x="2189" y="248"/>
                </a:lnTo>
                <a:lnTo>
                  <a:pt x="2190" y="251"/>
                </a:lnTo>
                <a:lnTo>
                  <a:pt x="2189" y="249"/>
                </a:lnTo>
                <a:lnTo>
                  <a:pt x="2188" y="248"/>
                </a:lnTo>
                <a:lnTo>
                  <a:pt x="2186" y="248"/>
                </a:lnTo>
                <a:lnTo>
                  <a:pt x="2184" y="248"/>
                </a:lnTo>
                <a:lnTo>
                  <a:pt x="2184" y="249"/>
                </a:lnTo>
                <a:lnTo>
                  <a:pt x="2184" y="249"/>
                </a:lnTo>
                <a:lnTo>
                  <a:pt x="2185" y="249"/>
                </a:lnTo>
                <a:lnTo>
                  <a:pt x="2186" y="249"/>
                </a:lnTo>
                <a:lnTo>
                  <a:pt x="2186" y="250"/>
                </a:lnTo>
                <a:lnTo>
                  <a:pt x="2187" y="251"/>
                </a:lnTo>
                <a:lnTo>
                  <a:pt x="2188" y="251"/>
                </a:lnTo>
                <a:lnTo>
                  <a:pt x="2188" y="252"/>
                </a:lnTo>
                <a:lnTo>
                  <a:pt x="2188" y="252"/>
                </a:lnTo>
                <a:lnTo>
                  <a:pt x="2188" y="253"/>
                </a:lnTo>
                <a:lnTo>
                  <a:pt x="2187" y="253"/>
                </a:lnTo>
                <a:lnTo>
                  <a:pt x="2187" y="252"/>
                </a:lnTo>
                <a:lnTo>
                  <a:pt x="2187" y="254"/>
                </a:lnTo>
                <a:lnTo>
                  <a:pt x="2188" y="256"/>
                </a:lnTo>
                <a:lnTo>
                  <a:pt x="2187" y="256"/>
                </a:lnTo>
                <a:lnTo>
                  <a:pt x="2186" y="256"/>
                </a:lnTo>
                <a:lnTo>
                  <a:pt x="2186" y="258"/>
                </a:lnTo>
                <a:lnTo>
                  <a:pt x="2187" y="259"/>
                </a:lnTo>
                <a:lnTo>
                  <a:pt x="2186" y="259"/>
                </a:lnTo>
                <a:lnTo>
                  <a:pt x="2184" y="259"/>
                </a:lnTo>
                <a:lnTo>
                  <a:pt x="2183" y="262"/>
                </a:lnTo>
                <a:lnTo>
                  <a:pt x="2181" y="265"/>
                </a:lnTo>
                <a:lnTo>
                  <a:pt x="2180" y="265"/>
                </a:lnTo>
                <a:lnTo>
                  <a:pt x="2180" y="266"/>
                </a:lnTo>
                <a:lnTo>
                  <a:pt x="2181" y="267"/>
                </a:lnTo>
                <a:lnTo>
                  <a:pt x="2182" y="268"/>
                </a:lnTo>
                <a:lnTo>
                  <a:pt x="2183" y="268"/>
                </a:lnTo>
                <a:lnTo>
                  <a:pt x="2184" y="267"/>
                </a:lnTo>
                <a:lnTo>
                  <a:pt x="2184" y="265"/>
                </a:lnTo>
                <a:lnTo>
                  <a:pt x="2185" y="262"/>
                </a:lnTo>
                <a:lnTo>
                  <a:pt x="2185" y="266"/>
                </a:lnTo>
                <a:lnTo>
                  <a:pt x="2184" y="270"/>
                </a:lnTo>
                <a:lnTo>
                  <a:pt x="2182" y="269"/>
                </a:lnTo>
                <a:lnTo>
                  <a:pt x="2181" y="269"/>
                </a:lnTo>
                <a:lnTo>
                  <a:pt x="2181" y="270"/>
                </a:lnTo>
                <a:lnTo>
                  <a:pt x="2183" y="271"/>
                </a:lnTo>
                <a:lnTo>
                  <a:pt x="2183" y="273"/>
                </a:lnTo>
                <a:lnTo>
                  <a:pt x="2183" y="276"/>
                </a:lnTo>
                <a:lnTo>
                  <a:pt x="2182" y="276"/>
                </a:lnTo>
                <a:lnTo>
                  <a:pt x="2181" y="275"/>
                </a:lnTo>
                <a:lnTo>
                  <a:pt x="2182" y="280"/>
                </a:lnTo>
                <a:lnTo>
                  <a:pt x="2183" y="285"/>
                </a:lnTo>
                <a:lnTo>
                  <a:pt x="2183" y="285"/>
                </a:lnTo>
                <a:lnTo>
                  <a:pt x="2184" y="285"/>
                </a:lnTo>
                <a:lnTo>
                  <a:pt x="2183" y="288"/>
                </a:lnTo>
                <a:lnTo>
                  <a:pt x="2183" y="291"/>
                </a:lnTo>
                <a:lnTo>
                  <a:pt x="2181" y="290"/>
                </a:lnTo>
                <a:lnTo>
                  <a:pt x="2180" y="290"/>
                </a:lnTo>
                <a:lnTo>
                  <a:pt x="2181" y="290"/>
                </a:lnTo>
                <a:lnTo>
                  <a:pt x="2182" y="291"/>
                </a:lnTo>
                <a:lnTo>
                  <a:pt x="2182" y="295"/>
                </a:lnTo>
                <a:lnTo>
                  <a:pt x="2183" y="298"/>
                </a:lnTo>
                <a:lnTo>
                  <a:pt x="2182" y="298"/>
                </a:lnTo>
                <a:lnTo>
                  <a:pt x="2181" y="298"/>
                </a:lnTo>
                <a:lnTo>
                  <a:pt x="2181" y="299"/>
                </a:lnTo>
                <a:lnTo>
                  <a:pt x="2181" y="300"/>
                </a:lnTo>
                <a:lnTo>
                  <a:pt x="2180" y="300"/>
                </a:lnTo>
                <a:lnTo>
                  <a:pt x="2180" y="300"/>
                </a:lnTo>
                <a:lnTo>
                  <a:pt x="2180" y="304"/>
                </a:lnTo>
                <a:lnTo>
                  <a:pt x="2180" y="307"/>
                </a:lnTo>
                <a:lnTo>
                  <a:pt x="2181" y="307"/>
                </a:lnTo>
                <a:lnTo>
                  <a:pt x="2182" y="308"/>
                </a:lnTo>
                <a:lnTo>
                  <a:pt x="2182" y="312"/>
                </a:lnTo>
                <a:lnTo>
                  <a:pt x="2182" y="316"/>
                </a:lnTo>
                <a:lnTo>
                  <a:pt x="2181" y="316"/>
                </a:lnTo>
                <a:lnTo>
                  <a:pt x="2181" y="316"/>
                </a:lnTo>
                <a:lnTo>
                  <a:pt x="2183" y="320"/>
                </a:lnTo>
                <a:lnTo>
                  <a:pt x="2185" y="324"/>
                </a:lnTo>
                <a:lnTo>
                  <a:pt x="2184" y="326"/>
                </a:lnTo>
                <a:lnTo>
                  <a:pt x="2183" y="330"/>
                </a:lnTo>
                <a:lnTo>
                  <a:pt x="2182" y="330"/>
                </a:lnTo>
                <a:lnTo>
                  <a:pt x="2181" y="330"/>
                </a:lnTo>
                <a:lnTo>
                  <a:pt x="2181" y="330"/>
                </a:lnTo>
                <a:lnTo>
                  <a:pt x="2181" y="331"/>
                </a:lnTo>
                <a:lnTo>
                  <a:pt x="2182" y="331"/>
                </a:lnTo>
                <a:lnTo>
                  <a:pt x="2183" y="332"/>
                </a:lnTo>
                <a:lnTo>
                  <a:pt x="2182" y="332"/>
                </a:lnTo>
                <a:lnTo>
                  <a:pt x="2181" y="332"/>
                </a:lnTo>
                <a:lnTo>
                  <a:pt x="2182" y="334"/>
                </a:lnTo>
                <a:lnTo>
                  <a:pt x="2183" y="336"/>
                </a:lnTo>
                <a:lnTo>
                  <a:pt x="2184" y="335"/>
                </a:lnTo>
                <a:lnTo>
                  <a:pt x="2184" y="334"/>
                </a:lnTo>
                <a:lnTo>
                  <a:pt x="2185" y="336"/>
                </a:lnTo>
                <a:lnTo>
                  <a:pt x="2186" y="337"/>
                </a:lnTo>
                <a:lnTo>
                  <a:pt x="2188" y="338"/>
                </a:lnTo>
                <a:lnTo>
                  <a:pt x="2190" y="339"/>
                </a:lnTo>
                <a:lnTo>
                  <a:pt x="2190" y="339"/>
                </a:lnTo>
                <a:lnTo>
                  <a:pt x="2190" y="340"/>
                </a:lnTo>
                <a:lnTo>
                  <a:pt x="2192" y="340"/>
                </a:lnTo>
                <a:lnTo>
                  <a:pt x="2193" y="339"/>
                </a:lnTo>
                <a:lnTo>
                  <a:pt x="2195" y="342"/>
                </a:lnTo>
                <a:lnTo>
                  <a:pt x="2199" y="343"/>
                </a:lnTo>
                <a:lnTo>
                  <a:pt x="2200" y="344"/>
                </a:lnTo>
                <a:lnTo>
                  <a:pt x="2202" y="344"/>
                </a:lnTo>
                <a:lnTo>
                  <a:pt x="2203" y="348"/>
                </a:lnTo>
                <a:lnTo>
                  <a:pt x="2202" y="352"/>
                </a:lnTo>
                <a:lnTo>
                  <a:pt x="2202" y="354"/>
                </a:lnTo>
                <a:lnTo>
                  <a:pt x="2202" y="356"/>
                </a:lnTo>
                <a:lnTo>
                  <a:pt x="2202" y="356"/>
                </a:lnTo>
                <a:lnTo>
                  <a:pt x="2201" y="356"/>
                </a:lnTo>
                <a:lnTo>
                  <a:pt x="2198" y="359"/>
                </a:lnTo>
                <a:lnTo>
                  <a:pt x="2194" y="362"/>
                </a:lnTo>
                <a:lnTo>
                  <a:pt x="2192" y="363"/>
                </a:lnTo>
                <a:lnTo>
                  <a:pt x="2190" y="363"/>
                </a:lnTo>
                <a:lnTo>
                  <a:pt x="2189" y="364"/>
                </a:lnTo>
                <a:lnTo>
                  <a:pt x="2189" y="367"/>
                </a:lnTo>
                <a:lnTo>
                  <a:pt x="2186" y="367"/>
                </a:lnTo>
                <a:lnTo>
                  <a:pt x="2184" y="369"/>
                </a:lnTo>
                <a:lnTo>
                  <a:pt x="2182" y="370"/>
                </a:lnTo>
                <a:lnTo>
                  <a:pt x="2182" y="373"/>
                </a:lnTo>
                <a:lnTo>
                  <a:pt x="2183" y="373"/>
                </a:lnTo>
                <a:lnTo>
                  <a:pt x="2183" y="374"/>
                </a:lnTo>
                <a:lnTo>
                  <a:pt x="2182" y="374"/>
                </a:lnTo>
                <a:lnTo>
                  <a:pt x="2182" y="374"/>
                </a:lnTo>
                <a:lnTo>
                  <a:pt x="2182" y="375"/>
                </a:lnTo>
                <a:lnTo>
                  <a:pt x="2182" y="375"/>
                </a:lnTo>
                <a:lnTo>
                  <a:pt x="2184" y="376"/>
                </a:lnTo>
                <a:lnTo>
                  <a:pt x="2185" y="378"/>
                </a:lnTo>
                <a:lnTo>
                  <a:pt x="2187" y="380"/>
                </a:lnTo>
                <a:lnTo>
                  <a:pt x="2189" y="381"/>
                </a:lnTo>
                <a:lnTo>
                  <a:pt x="2191" y="381"/>
                </a:lnTo>
                <a:lnTo>
                  <a:pt x="2193" y="382"/>
                </a:lnTo>
                <a:lnTo>
                  <a:pt x="2195" y="383"/>
                </a:lnTo>
                <a:lnTo>
                  <a:pt x="2196" y="385"/>
                </a:lnTo>
                <a:lnTo>
                  <a:pt x="2199" y="385"/>
                </a:lnTo>
                <a:lnTo>
                  <a:pt x="2201" y="386"/>
                </a:lnTo>
                <a:lnTo>
                  <a:pt x="2201" y="384"/>
                </a:lnTo>
                <a:lnTo>
                  <a:pt x="2202" y="383"/>
                </a:lnTo>
                <a:lnTo>
                  <a:pt x="2202" y="386"/>
                </a:lnTo>
                <a:lnTo>
                  <a:pt x="2202" y="389"/>
                </a:lnTo>
                <a:lnTo>
                  <a:pt x="2202" y="389"/>
                </a:lnTo>
                <a:lnTo>
                  <a:pt x="2201" y="390"/>
                </a:lnTo>
                <a:lnTo>
                  <a:pt x="2201" y="391"/>
                </a:lnTo>
                <a:lnTo>
                  <a:pt x="2201" y="393"/>
                </a:lnTo>
                <a:lnTo>
                  <a:pt x="2200" y="393"/>
                </a:lnTo>
                <a:lnTo>
                  <a:pt x="2199" y="394"/>
                </a:lnTo>
                <a:lnTo>
                  <a:pt x="2199" y="395"/>
                </a:lnTo>
                <a:lnTo>
                  <a:pt x="2199" y="396"/>
                </a:lnTo>
                <a:lnTo>
                  <a:pt x="2198" y="396"/>
                </a:lnTo>
                <a:lnTo>
                  <a:pt x="2197" y="396"/>
                </a:lnTo>
                <a:lnTo>
                  <a:pt x="2194" y="399"/>
                </a:lnTo>
                <a:lnTo>
                  <a:pt x="2192" y="401"/>
                </a:lnTo>
                <a:lnTo>
                  <a:pt x="2189" y="409"/>
                </a:lnTo>
                <a:lnTo>
                  <a:pt x="2185" y="417"/>
                </a:lnTo>
                <a:lnTo>
                  <a:pt x="2186" y="419"/>
                </a:lnTo>
                <a:lnTo>
                  <a:pt x="2187" y="421"/>
                </a:lnTo>
                <a:lnTo>
                  <a:pt x="2188" y="421"/>
                </a:lnTo>
                <a:lnTo>
                  <a:pt x="2189" y="421"/>
                </a:lnTo>
                <a:lnTo>
                  <a:pt x="2189" y="421"/>
                </a:lnTo>
                <a:lnTo>
                  <a:pt x="2189" y="422"/>
                </a:lnTo>
                <a:lnTo>
                  <a:pt x="2190" y="422"/>
                </a:lnTo>
                <a:lnTo>
                  <a:pt x="2191" y="422"/>
                </a:lnTo>
                <a:lnTo>
                  <a:pt x="2191" y="424"/>
                </a:lnTo>
                <a:lnTo>
                  <a:pt x="2191" y="425"/>
                </a:lnTo>
                <a:lnTo>
                  <a:pt x="2192" y="425"/>
                </a:lnTo>
                <a:lnTo>
                  <a:pt x="2193" y="425"/>
                </a:lnTo>
                <a:lnTo>
                  <a:pt x="2193" y="426"/>
                </a:lnTo>
                <a:lnTo>
                  <a:pt x="2194" y="427"/>
                </a:lnTo>
                <a:lnTo>
                  <a:pt x="2195" y="426"/>
                </a:lnTo>
                <a:lnTo>
                  <a:pt x="2196" y="425"/>
                </a:lnTo>
                <a:lnTo>
                  <a:pt x="2197" y="430"/>
                </a:lnTo>
                <a:lnTo>
                  <a:pt x="2198" y="434"/>
                </a:lnTo>
                <a:lnTo>
                  <a:pt x="2199" y="434"/>
                </a:lnTo>
                <a:lnTo>
                  <a:pt x="2201" y="434"/>
                </a:lnTo>
                <a:lnTo>
                  <a:pt x="2201" y="436"/>
                </a:lnTo>
                <a:lnTo>
                  <a:pt x="2202" y="438"/>
                </a:lnTo>
                <a:lnTo>
                  <a:pt x="2203" y="441"/>
                </a:lnTo>
                <a:lnTo>
                  <a:pt x="2205" y="442"/>
                </a:lnTo>
                <a:lnTo>
                  <a:pt x="2205" y="441"/>
                </a:lnTo>
                <a:lnTo>
                  <a:pt x="2206" y="441"/>
                </a:lnTo>
                <a:lnTo>
                  <a:pt x="2206" y="441"/>
                </a:lnTo>
                <a:lnTo>
                  <a:pt x="2207" y="441"/>
                </a:lnTo>
                <a:lnTo>
                  <a:pt x="2207" y="441"/>
                </a:lnTo>
                <a:lnTo>
                  <a:pt x="2208" y="442"/>
                </a:lnTo>
                <a:lnTo>
                  <a:pt x="2207" y="443"/>
                </a:lnTo>
                <a:lnTo>
                  <a:pt x="2207" y="444"/>
                </a:lnTo>
                <a:lnTo>
                  <a:pt x="2208" y="445"/>
                </a:lnTo>
                <a:lnTo>
                  <a:pt x="2210" y="446"/>
                </a:lnTo>
                <a:lnTo>
                  <a:pt x="2211" y="448"/>
                </a:lnTo>
                <a:lnTo>
                  <a:pt x="2211" y="450"/>
                </a:lnTo>
                <a:lnTo>
                  <a:pt x="2210" y="453"/>
                </a:lnTo>
                <a:lnTo>
                  <a:pt x="2210" y="457"/>
                </a:lnTo>
                <a:lnTo>
                  <a:pt x="2211" y="457"/>
                </a:lnTo>
                <a:lnTo>
                  <a:pt x="2212" y="457"/>
                </a:lnTo>
                <a:lnTo>
                  <a:pt x="2211" y="459"/>
                </a:lnTo>
                <a:lnTo>
                  <a:pt x="2210" y="461"/>
                </a:lnTo>
                <a:lnTo>
                  <a:pt x="2209" y="460"/>
                </a:lnTo>
                <a:lnTo>
                  <a:pt x="2209" y="459"/>
                </a:lnTo>
                <a:lnTo>
                  <a:pt x="2208" y="463"/>
                </a:lnTo>
                <a:lnTo>
                  <a:pt x="2205" y="467"/>
                </a:lnTo>
                <a:lnTo>
                  <a:pt x="2201" y="472"/>
                </a:lnTo>
                <a:lnTo>
                  <a:pt x="2199" y="476"/>
                </a:lnTo>
                <a:lnTo>
                  <a:pt x="2197" y="478"/>
                </a:lnTo>
                <a:lnTo>
                  <a:pt x="2196" y="480"/>
                </a:lnTo>
                <a:lnTo>
                  <a:pt x="2195" y="483"/>
                </a:lnTo>
                <a:lnTo>
                  <a:pt x="2195" y="487"/>
                </a:lnTo>
                <a:lnTo>
                  <a:pt x="2197" y="491"/>
                </a:lnTo>
                <a:lnTo>
                  <a:pt x="2199" y="495"/>
                </a:lnTo>
                <a:lnTo>
                  <a:pt x="2201" y="496"/>
                </a:lnTo>
                <a:lnTo>
                  <a:pt x="2202" y="496"/>
                </a:lnTo>
                <a:lnTo>
                  <a:pt x="2202" y="497"/>
                </a:lnTo>
                <a:lnTo>
                  <a:pt x="2202" y="497"/>
                </a:lnTo>
                <a:lnTo>
                  <a:pt x="2202" y="498"/>
                </a:lnTo>
                <a:lnTo>
                  <a:pt x="2201" y="498"/>
                </a:lnTo>
                <a:lnTo>
                  <a:pt x="2203" y="500"/>
                </a:lnTo>
                <a:lnTo>
                  <a:pt x="2205" y="503"/>
                </a:lnTo>
                <a:lnTo>
                  <a:pt x="2205" y="507"/>
                </a:lnTo>
                <a:lnTo>
                  <a:pt x="2207" y="509"/>
                </a:lnTo>
                <a:lnTo>
                  <a:pt x="2208" y="508"/>
                </a:lnTo>
                <a:lnTo>
                  <a:pt x="2208" y="507"/>
                </a:lnTo>
                <a:lnTo>
                  <a:pt x="2209" y="509"/>
                </a:lnTo>
                <a:lnTo>
                  <a:pt x="2209" y="510"/>
                </a:lnTo>
                <a:lnTo>
                  <a:pt x="2211" y="510"/>
                </a:lnTo>
                <a:lnTo>
                  <a:pt x="2213" y="510"/>
                </a:lnTo>
                <a:lnTo>
                  <a:pt x="2216" y="514"/>
                </a:lnTo>
                <a:lnTo>
                  <a:pt x="2219" y="518"/>
                </a:lnTo>
                <a:lnTo>
                  <a:pt x="2222" y="519"/>
                </a:lnTo>
                <a:lnTo>
                  <a:pt x="2225" y="521"/>
                </a:lnTo>
                <a:lnTo>
                  <a:pt x="2227" y="523"/>
                </a:lnTo>
                <a:lnTo>
                  <a:pt x="2229" y="525"/>
                </a:lnTo>
                <a:lnTo>
                  <a:pt x="2228" y="526"/>
                </a:lnTo>
                <a:lnTo>
                  <a:pt x="2227" y="527"/>
                </a:lnTo>
                <a:lnTo>
                  <a:pt x="2228" y="528"/>
                </a:lnTo>
                <a:lnTo>
                  <a:pt x="2228" y="530"/>
                </a:lnTo>
                <a:lnTo>
                  <a:pt x="2226" y="530"/>
                </a:lnTo>
                <a:lnTo>
                  <a:pt x="2225" y="529"/>
                </a:lnTo>
                <a:lnTo>
                  <a:pt x="2225" y="530"/>
                </a:lnTo>
                <a:lnTo>
                  <a:pt x="2225" y="530"/>
                </a:lnTo>
                <a:lnTo>
                  <a:pt x="2226" y="531"/>
                </a:lnTo>
                <a:lnTo>
                  <a:pt x="2227" y="531"/>
                </a:lnTo>
                <a:lnTo>
                  <a:pt x="2227" y="532"/>
                </a:lnTo>
                <a:lnTo>
                  <a:pt x="2228" y="533"/>
                </a:lnTo>
                <a:lnTo>
                  <a:pt x="2227" y="532"/>
                </a:lnTo>
                <a:lnTo>
                  <a:pt x="2227" y="532"/>
                </a:lnTo>
                <a:lnTo>
                  <a:pt x="2225" y="533"/>
                </a:lnTo>
                <a:lnTo>
                  <a:pt x="2223" y="533"/>
                </a:lnTo>
                <a:lnTo>
                  <a:pt x="2223" y="534"/>
                </a:lnTo>
                <a:lnTo>
                  <a:pt x="2223" y="535"/>
                </a:lnTo>
                <a:lnTo>
                  <a:pt x="2222" y="536"/>
                </a:lnTo>
                <a:lnTo>
                  <a:pt x="2221" y="536"/>
                </a:lnTo>
                <a:lnTo>
                  <a:pt x="2221" y="535"/>
                </a:lnTo>
                <a:lnTo>
                  <a:pt x="2220" y="534"/>
                </a:lnTo>
                <a:lnTo>
                  <a:pt x="2220" y="536"/>
                </a:lnTo>
                <a:lnTo>
                  <a:pt x="2220" y="537"/>
                </a:lnTo>
                <a:lnTo>
                  <a:pt x="2219" y="537"/>
                </a:lnTo>
                <a:lnTo>
                  <a:pt x="2218" y="536"/>
                </a:lnTo>
                <a:lnTo>
                  <a:pt x="2216" y="538"/>
                </a:lnTo>
                <a:lnTo>
                  <a:pt x="2214" y="539"/>
                </a:lnTo>
                <a:lnTo>
                  <a:pt x="2213" y="540"/>
                </a:lnTo>
                <a:lnTo>
                  <a:pt x="2211" y="541"/>
                </a:lnTo>
                <a:lnTo>
                  <a:pt x="2209" y="541"/>
                </a:lnTo>
                <a:lnTo>
                  <a:pt x="2207" y="541"/>
                </a:lnTo>
                <a:lnTo>
                  <a:pt x="2207" y="542"/>
                </a:lnTo>
                <a:lnTo>
                  <a:pt x="2207" y="543"/>
                </a:lnTo>
                <a:lnTo>
                  <a:pt x="2208" y="542"/>
                </a:lnTo>
                <a:lnTo>
                  <a:pt x="2208" y="542"/>
                </a:lnTo>
                <a:lnTo>
                  <a:pt x="2206" y="546"/>
                </a:lnTo>
                <a:lnTo>
                  <a:pt x="2207" y="546"/>
                </a:lnTo>
                <a:lnTo>
                  <a:pt x="2206" y="546"/>
                </a:lnTo>
                <a:lnTo>
                  <a:pt x="2205" y="550"/>
                </a:lnTo>
                <a:lnTo>
                  <a:pt x="2205" y="552"/>
                </a:lnTo>
                <a:lnTo>
                  <a:pt x="2205" y="554"/>
                </a:lnTo>
                <a:lnTo>
                  <a:pt x="2206" y="555"/>
                </a:lnTo>
                <a:lnTo>
                  <a:pt x="2207" y="555"/>
                </a:lnTo>
                <a:lnTo>
                  <a:pt x="2208" y="559"/>
                </a:lnTo>
                <a:lnTo>
                  <a:pt x="2209" y="564"/>
                </a:lnTo>
                <a:lnTo>
                  <a:pt x="2210" y="563"/>
                </a:lnTo>
                <a:lnTo>
                  <a:pt x="2211" y="563"/>
                </a:lnTo>
                <a:lnTo>
                  <a:pt x="2211" y="565"/>
                </a:lnTo>
                <a:lnTo>
                  <a:pt x="2210" y="568"/>
                </a:lnTo>
                <a:lnTo>
                  <a:pt x="2211" y="569"/>
                </a:lnTo>
                <a:lnTo>
                  <a:pt x="2212" y="569"/>
                </a:lnTo>
                <a:lnTo>
                  <a:pt x="2212" y="569"/>
                </a:lnTo>
                <a:lnTo>
                  <a:pt x="2213" y="568"/>
                </a:lnTo>
                <a:lnTo>
                  <a:pt x="2213" y="571"/>
                </a:lnTo>
                <a:lnTo>
                  <a:pt x="2213" y="573"/>
                </a:lnTo>
                <a:lnTo>
                  <a:pt x="2214" y="573"/>
                </a:lnTo>
                <a:lnTo>
                  <a:pt x="2214" y="573"/>
                </a:lnTo>
                <a:lnTo>
                  <a:pt x="2215" y="575"/>
                </a:lnTo>
                <a:lnTo>
                  <a:pt x="2216" y="576"/>
                </a:lnTo>
                <a:lnTo>
                  <a:pt x="2218" y="577"/>
                </a:lnTo>
                <a:lnTo>
                  <a:pt x="2219" y="578"/>
                </a:lnTo>
                <a:lnTo>
                  <a:pt x="2220" y="581"/>
                </a:lnTo>
                <a:lnTo>
                  <a:pt x="2222" y="583"/>
                </a:lnTo>
                <a:lnTo>
                  <a:pt x="2225" y="586"/>
                </a:lnTo>
                <a:lnTo>
                  <a:pt x="2228" y="587"/>
                </a:lnTo>
                <a:lnTo>
                  <a:pt x="2229" y="589"/>
                </a:lnTo>
                <a:lnTo>
                  <a:pt x="2231" y="589"/>
                </a:lnTo>
                <a:lnTo>
                  <a:pt x="2231" y="590"/>
                </a:lnTo>
                <a:lnTo>
                  <a:pt x="2232" y="591"/>
                </a:lnTo>
                <a:lnTo>
                  <a:pt x="2233" y="591"/>
                </a:lnTo>
                <a:lnTo>
                  <a:pt x="2234" y="591"/>
                </a:lnTo>
                <a:lnTo>
                  <a:pt x="2234" y="596"/>
                </a:lnTo>
                <a:lnTo>
                  <a:pt x="2235" y="601"/>
                </a:lnTo>
                <a:lnTo>
                  <a:pt x="2234" y="602"/>
                </a:lnTo>
                <a:lnTo>
                  <a:pt x="2232" y="603"/>
                </a:lnTo>
                <a:lnTo>
                  <a:pt x="2232" y="602"/>
                </a:lnTo>
                <a:lnTo>
                  <a:pt x="2232" y="601"/>
                </a:lnTo>
                <a:lnTo>
                  <a:pt x="2230" y="604"/>
                </a:lnTo>
                <a:lnTo>
                  <a:pt x="2230" y="608"/>
                </a:lnTo>
                <a:lnTo>
                  <a:pt x="2229" y="608"/>
                </a:lnTo>
                <a:lnTo>
                  <a:pt x="2228" y="608"/>
                </a:lnTo>
                <a:lnTo>
                  <a:pt x="2228" y="609"/>
                </a:lnTo>
                <a:lnTo>
                  <a:pt x="2228" y="610"/>
                </a:lnTo>
                <a:lnTo>
                  <a:pt x="2226" y="609"/>
                </a:lnTo>
                <a:lnTo>
                  <a:pt x="2225" y="608"/>
                </a:lnTo>
                <a:lnTo>
                  <a:pt x="2224" y="610"/>
                </a:lnTo>
                <a:lnTo>
                  <a:pt x="2225" y="612"/>
                </a:lnTo>
                <a:lnTo>
                  <a:pt x="2226" y="612"/>
                </a:lnTo>
                <a:lnTo>
                  <a:pt x="2227" y="613"/>
                </a:lnTo>
                <a:lnTo>
                  <a:pt x="2227" y="613"/>
                </a:lnTo>
                <a:lnTo>
                  <a:pt x="2227" y="614"/>
                </a:lnTo>
                <a:lnTo>
                  <a:pt x="2226" y="613"/>
                </a:lnTo>
                <a:lnTo>
                  <a:pt x="2224" y="613"/>
                </a:lnTo>
                <a:lnTo>
                  <a:pt x="2224" y="617"/>
                </a:lnTo>
                <a:lnTo>
                  <a:pt x="2225" y="620"/>
                </a:lnTo>
                <a:lnTo>
                  <a:pt x="2224" y="620"/>
                </a:lnTo>
                <a:lnTo>
                  <a:pt x="2223" y="620"/>
                </a:lnTo>
                <a:lnTo>
                  <a:pt x="2223" y="622"/>
                </a:lnTo>
                <a:lnTo>
                  <a:pt x="2223" y="622"/>
                </a:lnTo>
                <a:lnTo>
                  <a:pt x="2224" y="622"/>
                </a:lnTo>
                <a:lnTo>
                  <a:pt x="2225" y="622"/>
                </a:lnTo>
                <a:lnTo>
                  <a:pt x="2225" y="623"/>
                </a:lnTo>
                <a:lnTo>
                  <a:pt x="2225" y="623"/>
                </a:lnTo>
                <a:lnTo>
                  <a:pt x="2224" y="623"/>
                </a:lnTo>
                <a:lnTo>
                  <a:pt x="2223" y="623"/>
                </a:lnTo>
                <a:lnTo>
                  <a:pt x="2223" y="624"/>
                </a:lnTo>
                <a:lnTo>
                  <a:pt x="2223" y="626"/>
                </a:lnTo>
                <a:lnTo>
                  <a:pt x="2221" y="626"/>
                </a:lnTo>
                <a:lnTo>
                  <a:pt x="2219" y="626"/>
                </a:lnTo>
                <a:lnTo>
                  <a:pt x="2219" y="627"/>
                </a:lnTo>
                <a:lnTo>
                  <a:pt x="2219" y="627"/>
                </a:lnTo>
                <a:lnTo>
                  <a:pt x="2221" y="627"/>
                </a:lnTo>
                <a:lnTo>
                  <a:pt x="2223" y="628"/>
                </a:lnTo>
                <a:lnTo>
                  <a:pt x="2221" y="628"/>
                </a:lnTo>
                <a:lnTo>
                  <a:pt x="2219" y="628"/>
                </a:lnTo>
                <a:lnTo>
                  <a:pt x="2218" y="628"/>
                </a:lnTo>
                <a:lnTo>
                  <a:pt x="2218" y="629"/>
                </a:lnTo>
                <a:lnTo>
                  <a:pt x="2218" y="628"/>
                </a:lnTo>
                <a:lnTo>
                  <a:pt x="2218" y="627"/>
                </a:lnTo>
                <a:lnTo>
                  <a:pt x="2215" y="627"/>
                </a:lnTo>
                <a:lnTo>
                  <a:pt x="2212" y="627"/>
                </a:lnTo>
                <a:lnTo>
                  <a:pt x="2211" y="628"/>
                </a:lnTo>
                <a:lnTo>
                  <a:pt x="2210" y="629"/>
                </a:lnTo>
                <a:lnTo>
                  <a:pt x="2210" y="628"/>
                </a:lnTo>
                <a:lnTo>
                  <a:pt x="2209" y="627"/>
                </a:lnTo>
                <a:lnTo>
                  <a:pt x="2209" y="627"/>
                </a:lnTo>
                <a:lnTo>
                  <a:pt x="2208" y="627"/>
                </a:lnTo>
                <a:lnTo>
                  <a:pt x="2207" y="628"/>
                </a:lnTo>
                <a:lnTo>
                  <a:pt x="2207" y="630"/>
                </a:lnTo>
                <a:lnTo>
                  <a:pt x="2207" y="629"/>
                </a:lnTo>
                <a:lnTo>
                  <a:pt x="2207" y="628"/>
                </a:lnTo>
                <a:lnTo>
                  <a:pt x="2206" y="628"/>
                </a:lnTo>
                <a:lnTo>
                  <a:pt x="2205" y="628"/>
                </a:lnTo>
                <a:lnTo>
                  <a:pt x="2205" y="628"/>
                </a:lnTo>
                <a:lnTo>
                  <a:pt x="2205" y="629"/>
                </a:lnTo>
                <a:lnTo>
                  <a:pt x="2203" y="629"/>
                </a:lnTo>
                <a:lnTo>
                  <a:pt x="2201" y="629"/>
                </a:lnTo>
                <a:lnTo>
                  <a:pt x="2200" y="631"/>
                </a:lnTo>
                <a:lnTo>
                  <a:pt x="2199" y="632"/>
                </a:lnTo>
                <a:lnTo>
                  <a:pt x="2198" y="632"/>
                </a:lnTo>
                <a:lnTo>
                  <a:pt x="2197" y="632"/>
                </a:lnTo>
                <a:lnTo>
                  <a:pt x="2196" y="633"/>
                </a:lnTo>
                <a:lnTo>
                  <a:pt x="2195" y="634"/>
                </a:lnTo>
                <a:lnTo>
                  <a:pt x="2196" y="635"/>
                </a:lnTo>
                <a:lnTo>
                  <a:pt x="2196" y="637"/>
                </a:lnTo>
                <a:lnTo>
                  <a:pt x="2195" y="637"/>
                </a:lnTo>
                <a:lnTo>
                  <a:pt x="2194" y="637"/>
                </a:lnTo>
                <a:lnTo>
                  <a:pt x="2193" y="636"/>
                </a:lnTo>
                <a:lnTo>
                  <a:pt x="2193" y="635"/>
                </a:lnTo>
                <a:lnTo>
                  <a:pt x="2192" y="637"/>
                </a:lnTo>
                <a:lnTo>
                  <a:pt x="2193" y="640"/>
                </a:lnTo>
                <a:lnTo>
                  <a:pt x="2192" y="641"/>
                </a:lnTo>
                <a:lnTo>
                  <a:pt x="2192" y="641"/>
                </a:lnTo>
                <a:lnTo>
                  <a:pt x="2191" y="644"/>
                </a:lnTo>
                <a:lnTo>
                  <a:pt x="2190" y="647"/>
                </a:lnTo>
                <a:lnTo>
                  <a:pt x="2192" y="650"/>
                </a:lnTo>
                <a:lnTo>
                  <a:pt x="2195" y="653"/>
                </a:lnTo>
                <a:lnTo>
                  <a:pt x="2195" y="658"/>
                </a:lnTo>
                <a:lnTo>
                  <a:pt x="2197" y="662"/>
                </a:lnTo>
                <a:lnTo>
                  <a:pt x="2197" y="665"/>
                </a:lnTo>
                <a:lnTo>
                  <a:pt x="2198" y="668"/>
                </a:lnTo>
                <a:lnTo>
                  <a:pt x="2198" y="668"/>
                </a:lnTo>
                <a:lnTo>
                  <a:pt x="2199" y="668"/>
                </a:lnTo>
                <a:lnTo>
                  <a:pt x="2198" y="674"/>
                </a:lnTo>
                <a:lnTo>
                  <a:pt x="2197" y="681"/>
                </a:lnTo>
                <a:lnTo>
                  <a:pt x="2198" y="684"/>
                </a:lnTo>
                <a:lnTo>
                  <a:pt x="2198" y="688"/>
                </a:lnTo>
                <a:lnTo>
                  <a:pt x="2202" y="691"/>
                </a:lnTo>
                <a:lnTo>
                  <a:pt x="2206" y="695"/>
                </a:lnTo>
                <a:lnTo>
                  <a:pt x="2209" y="696"/>
                </a:lnTo>
                <a:lnTo>
                  <a:pt x="2212" y="697"/>
                </a:lnTo>
                <a:lnTo>
                  <a:pt x="2217" y="700"/>
                </a:lnTo>
                <a:lnTo>
                  <a:pt x="2222" y="702"/>
                </a:lnTo>
                <a:lnTo>
                  <a:pt x="2224" y="705"/>
                </a:lnTo>
                <a:lnTo>
                  <a:pt x="2226" y="707"/>
                </a:lnTo>
                <a:lnTo>
                  <a:pt x="2226" y="709"/>
                </a:lnTo>
                <a:lnTo>
                  <a:pt x="2226" y="711"/>
                </a:lnTo>
                <a:lnTo>
                  <a:pt x="2224" y="711"/>
                </a:lnTo>
                <a:lnTo>
                  <a:pt x="2223" y="711"/>
                </a:lnTo>
                <a:lnTo>
                  <a:pt x="2223" y="713"/>
                </a:lnTo>
                <a:lnTo>
                  <a:pt x="2223" y="715"/>
                </a:lnTo>
                <a:lnTo>
                  <a:pt x="2221" y="715"/>
                </a:lnTo>
                <a:lnTo>
                  <a:pt x="2220" y="715"/>
                </a:lnTo>
                <a:lnTo>
                  <a:pt x="2220" y="714"/>
                </a:lnTo>
                <a:lnTo>
                  <a:pt x="2220" y="713"/>
                </a:lnTo>
                <a:lnTo>
                  <a:pt x="2221" y="713"/>
                </a:lnTo>
                <a:lnTo>
                  <a:pt x="2221" y="713"/>
                </a:lnTo>
                <a:lnTo>
                  <a:pt x="2220" y="712"/>
                </a:lnTo>
                <a:lnTo>
                  <a:pt x="2218" y="712"/>
                </a:lnTo>
                <a:lnTo>
                  <a:pt x="2217" y="714"/>
                </a:lnTo>
                <a:lnTo>
                  <a:pt x="2217" y="716"/>
                </a:lnTo>
                <a:lnTo>
                  <a:pt x="2213" y="715"/>
                </a:lnTo>
                <a:lnTo>
                  <a:pt x="2207" y="716"/>
                </a:lnTo>
                <a:lnTo>
                  <a:pt x="2206" y="717"/>
                </a:lnTo>
                <a:lnTo>
                  <a:pt x="2205" y="719"/>
                </a:lnTo>
                <a:lnTo>
                  <a:pt x="2205" y="720"/>
                </a:lnTo>
                <a:lnTo>
                  <a:pt x="2205" y="722"/>
                </a:lnTo>
                <a:lnTo>
                  <a:pt x="2203" y="721"/>
                </a:lnTo>
                <a:lnTo>
                  <a:pt x="2203" y="721"/>
                </a:lnTo>
                <a:lnTo>
                  <a:pt x="2198" y="722"/>
                </a:lnTo>
                <a:lnTo>
                  <a:pt x="2195" y="724"/>
                </a:lnTo>
                <a:lnTo>
                  <a:pt x="2195" y="724"/>
                </a:lnTo>
                <a:lnTo>
                  <a:pt x="2196" y="725"/>
                </a:lnTo>
                <a:lnTo>
                  <a:pt x="2194" y="726"/>
                </a:lnTo>
                <a:lnTo>
                  <a:pt x="2193" y="727"/>
                </a:lnTo>
                <a:lnTo>
                  <a:pt x="2193" y="726"/>
                </a:lnTo>
                <a:lnTo>
                  <a:pt x="2192" y="726"/>
                </a:lnTo>
                <a:lnTo>
                  <a:pt x="2191" y="727"/>
                </a:lnTo>
                <a:lnTo>
                  <a:pt x="2190" y="729"/>
                </a:lnTo>
                <a:lnTo>
                  <a:pt x="2190" y="729"/>
                </a:lnTo>
                <a:lnTo>
                  <a:pt x="2189" y="729"/>
                </a:lnTo>
                <a:lnTo>
                  <a:pt x="2189" y="728"/>
                </a:lnTo>
                <a:lnTo>
                  <a:pt x="2189" y="727"/>
                </a:lnTo>
                <a:lnTo>
                  <a:pt x="2188" y="729"/>
                </a:lnTo>
                <a:lnTo>
                  <a:pt x="2188" y="732"/>
                </a:lnTo>
                <a:lnTo>
                  <a:pt x="2186" y="732"/>
                </a:lnTo>
                <a:lnTo>
                  <a:pt x="2184" y="732"/>
                </a:lnTo>
                <a:lnTo>
                  <a:pt x="2182" y="735"/>
                </a:lnTo>
                <a:lnTo>
                  <a:pt x="2181" y="738"/>
                </a:lnTo>
                <a:lnTo>
                  <a:pt x="2180" y="738"/>
                </a:lnTo>
                <a:lnTo>
                  <a:pt x="2180" y="738"/>
                </a:lnTo>
                <a:lnTo>
                  <a:pt x="2180" y="742"/>
                </a:lnTo>
                <a:lnTo>
                  <a:pt x="2180" y="745"/>
                </a:lnTo>
                <a:lnTo>
                  <a:pt x="2179" y="745"/>
                </a:lnTo>
                <a:lnTo>
                  <a:pt x="2178" y="746"/>
                </a:lnTo>
                <a:lnTo>
                  <a:pt x="2184" y="755"/>
                </a:lnTo>
                <a:lnTo>
                  <a:pt x="2189" y="764"/>
                </a:lnTo>
                <a:lnTo>
                  <a:pt x="2189" y="764"/>
                </a:lnTo>
                <a:lnTo>
                  <a:pt x="2190" y="765"/>
                </a:lnTo>
                <a:lnTo>
                  <a:pt x="2189" y="765"/>
                </a:lnTo>
                <a:lnTo>
                  <a:pt x="2189" y="767"/>
                </a:lnTo>
                <a:lnTo>
                  <a:pt x="2189" y="767"/>
                </a:lnTo>
                <a:lnTo>
                  <a:pt x="2190" y="768"/>
                </a:lnTo>
                <a:lnTo>
                  <a:pt x="2191" y="772"/>
                </a:lnTo>
                <a:lnTo>
                  <a:pt x="2193" y="775"/>
                </a:lnTo>
                <a:lnTo>
                  <a:pt x="2192" y="776"/>
                </a:lnTo>
                <a:lnTo>
                  <a:pt x="2192" y="777"/>
                </a:lnTo>
                <a:lnTo>
                  <a:pt x="2193" y="778"/>
                </a:lnTo>
                <a:lnTo>
                  <a:pt x="2194" y="779"/>
                </a:lnTo>
                <a:lnTo>
                  <a:pt x="2194" y="782"/>
                </a:lnTo>
                <a:lnTo>
                  <a:pt x="2196" y="786"/>
                </a:lnTo>
                <a:lnTo>
                  <a:pt x="2197" y="786"/>
                </a:lnTo>
                <a:lnTo>
                  <a:pt x="2198" y="788"/>
                </a:lnTo>
                <a:lnTo>
                  <a:pt x="2198" y="790"/>
                </a:lnTo>
                <a:lnTo>
                  <a:pt x="2198" y="791"/>
                </a:lnTo>
                <a:lnTo>
                  <a:pt x="2199" y="794"/>
                </a:lnTo>
                <a:lnTo>
                  <a:pt x="2199" y="797"/>
                </a:lnTo>
                <a:lnTo>
                  <a:pt x="2200" y="798"/>
                </a:lnTo>
                <a:lnTo>
                  <a:pt x="2200" y="798"/>
                </a:lnTo>
                <a:lnTo>
                  <a:pt x="2199" y="802"/>
                </a:lnTo>
                <a:lnTo>
                  <a:pt x="2199" y="808"/>
                </a:lnTo>
                <a:lnTo>
                  <a:pt x="2200" y="812"/>
                </a:lnTo>
                <a:lnTo>
                  <a:pt x="2202" y="815"/>
                </a:lnTo>
                <a:lnTo>
                  <a:pt x="2207" y="818"/>
                </a:lnTo>
                <a:lnTo>
                  <a:pt x="2210" y="820"/>
                </a:lnTo>
                <a:lnTo>
                  <a:pt x="2210" y="821"/>
                </a:lnTo>
                <a:lnTo>
                  <a:pt x="2210" y="822"/>
                </a:lnTo>
                <a:lnTo>
                  <a:pt x="2210" y="821"/>
                </a:lnTo>
                <a:lnTo>
                  <a:pt x="2210" y="821"/>
                </a:lnTo>
                <a:lnTo>
                  <a:pt x="2212" y="823"/>
                </a:lnTo>
                <a:lnTo>
                  <a:pt x="2212" y="825"/>
                </a:lnTo>
                <a:lnTo>
                  <a:pt x="2211" y="827"/>
                </a:lnTo>
                <a:lnTo>
                  <a:pt x="2210" y="830"/>
                </a:lnTo>
                <a:lnTo>
                  <a:pt x="2210" y="834"/>
                </a:lnTo>
                <a:lnTo>
                  <a:pt x="2210" y="837"/>
                </a:lnTo>
                <a:lnTo>
                  <a:pt x="2211" y="838"/>
                </a:lnTo>
                <a:lnTo>
                  <a:pt x="2211" y="840"/>
                </a:lnTo>
                <a:lnTo>
                  <a:pt x="2212" y="841"/>
                </a:lnTo>
                <a:lnTo>
                  <a:pt x="2214" y="841"/>
                </a:lnTo>
                <a:lnTo>
                  <a:pt x="2213" y="842"/>
                </a:lnTo>
                <a:lnTo>
                  <a:pt x="2213" y="843"/>
                </a:lnTo>
                <a:lnTo>
                  <a:pt x="2217" y="849"/>
                </a:lnTo>
                <a:lnTo>
                  <a:pt x="2223" y="856"/>
                </a:lnTo>
                <a:lnTo>
                  <a:pt x="2223" y="858"/>
                </a:lnTo>
                <a:lnTo>
                  <a:pt x="2223" y="860"/>
                </a:lnTo>
                <a:lnTo>
                  <a:pt x="2222" y="860"/>
                </a:lnTo>
                <a:lnTo>
                  <a:pt x="2221" y="861"/>
                </a:lnTo>
                <a:lnTo>
                  <a:pt x="2221" y="862"/>
                </a:lnTo>
                <a:lnTo>
                  <a:pt x="2221" y="863"/>
                </a:lnTo>
                <a:lnTo>
                  <a:pt x="2220" y="862"/>
                </a:lnTo>
                <a:lnTo>
                  <a:pt x="2219" y="862"/>
                </a:lnTo>
                <a:lnTo>
                  <a:pt x="2218" y="864"/>
                </a:lnTo>
                <a:lnTo>
                  <a:pt x="2219" y="865"/>
                </a:lnTo>
                <a:lnTo>
                  <a:pt x="2216" y="865"/>
                </a:lnTo>
                <a:lnTo>
                  <a:pt x="2214" y="865"/>
                </a:lnTo>
                <a:lnTo>
                  <a:pt x="2214" y="866"/>
                </a:lnTo>
                <a:lnTo>
                  <a:pt x="2214" y="868"/>
                </a:lnTo>
                <a:lnTo>
                  <a:pt x="2213" y="868"/>
                </a:lnTo>
                <a:lnTo>
                  <a:pt x="2213" y="868"/>
                </a:lnTo>
                <a:lnTo>
                  <a:pt x="2212" y="869"/>
                </a:lnTo>
                <a:lnTo>
                  <a:pt x="2212" y="871"/>
                </a:lnTo>
                <a:lnTo>
                  <a:pt x="2210" y="871"/>
                </a:lnTo>
                <a:lnTo>
                  <a:pt x="2208" y="872"/>
                </a:lnTo>
                <a:lnTo>
                  <a:pt x="2208" y="873"/>
                </a:lnTo>
                <a:lnTo>
                  <a:pt x="2209" y="874"/>
                </a:lnTo>
                <a:lnTo>
                  <a:pt x="2207" y="873"/>
                </a:lnTo>
                <a:lnTo>
                  <a:pt x="2203" y="873"/>
                </a:lnTo>
                <a:lnTo>
                  <a:pt x="2202" y="874"/>
                </a:lnTo>
                <a:lnTo>
                  <a:pt x="2200" y="876"/>
                </a:lnTo>
                <a:lnTo>
                  <a:pt x="2197" y="879"/>
                </a:lnTo>
                <a:lnTo>
                  <a:pt x="2196" y="883"/>
                </a:lnTo>
                <a:lnTo>
                  <a:pt x="2195" y="886"/>
                </a:lnTo>
                <a:lnTo>
                  <a:pt x="2194" y="888"/>
                </a:lnTo>
                <a:lnTo>
                  <a:pt x="2194" y="891"/>
                </a:lnTo>
                <a:lnTo>
                  <a:pt x="2194" y="894"/>
                </a:lnTo>
                <a:lnTo>
                  <a:pt x="2195" y="897"/>
                </a:lnTo>
                <a:lnTo>
                  <a:pt x="2196" y="901"/>
                </a:lnTo>
                <a:lnTo>
                  <a:pt x="2197" y="904"/>
                </a:lnTo>
                <a:lnTo>
                  <a:pt x="2197" y="907"/>
                </a:lnTo>
                <a:lnTo>
                  <a:pt x="2199" y="913"/>
                </a:lnTo>
                <a:lnTo>
                  <a:pt x="2199" y="919"/>
                </a:lnTo>
                <a:lnTo>
                  <a:pt x="2198" y="918"/>
                </a:lnTo>
                <a:lnTo>
                  <a:pt x="2198" y="918"/>
                </a:lnTo>
                <a:lnTo>
                  <a:pt x="2197" y="919"/>
                </a:lnTo>
                <a:lnTo>
                  <a:pt x="2197" y="921"/>
                </a:lnTo>
                <a:lnTo>
                  <a:pt x="2194" y="922"/>
                </a:lnTo>
                <a:lnTo>
                  <a:pt x="2191" y="925"/>
                </a:lnTo>
                <a:lnTo>
                  <a:pt x="2189" y="929"/>
                </a:lnTo>
                <a:lnTo>
                  <a:pt x="2188" y="933"/>
                </a:lnTo>
                <a:lnTo>
                  <a:pt x="2187" y="933"/>
                </a:lnTo>
                <a:lnTo>
                  <a:pt x="2187" y="933"/>
                </a:lnTo>
                <a:lnTo>
                  <a:pt x="2186" y="935"/>
                </a:lnTo>
                <a:lnTo>
                  <a:pt x="2186" y="937"/>
                </a:lnTo>
                <a:lnTo>
                  <a:pt x="2185" y="936"/>
                </a:lnTo>
                <a:lnTo>
                  <a:pt x="2184" y="936"/>
                </a:lnTo>
                <a:lnTo>
                  <a:pt x="2184" y="941"/>
                </a:lnTo>
                <a:lnTo>
                  <a:pt x="2183" y="947"/>
                </a:lnTo>
                <a:lnTo>
                  <a:pt x="2184" y="951"/>
                </a:lnTo>
                <a:lnTo>
                  <a:pt x="2185" y="955"/>
                </a:lnTo>
                <a:lnTo>
                  <a:pt x="2186" y="958"/>
                </a:lnTo>
                <a:lnTo>
                  <a:pt x="2187" y="961"/>
                </a:lnTo>
                <a:lnTo>
                  <a:pt x="2188" y="961"/>
                </a:lnTo>
                <a:lnTo>
                  <a:pt x="2189" y="961"/>
                </a:lnTo>
                <a:lnTo>
                  <a:pt x="2190" y="964"/>
                </a:lnTo>
                <a:lnTo>
                  <a:pt x="2192" y="967"/>
                </a:lnTo>
                <a:lnTo>
                  <a:pt x="2192" y="969"/>
                </a:lnTo>
                <a:lnTo>
                  <a:pt x="2192" y="972"/>
                </a:lnTo>
                <a:lnTo>
                  <a:pt x="2193" y="972"/>
                </a:lnTo>
                <a:lnTo>
                  <a:pt x="2194" y="972"/>
                </a:lnTo>
                <a:lnTo>
                  <a:pt x="2195" y="976"/>
                </a:lnTo>
                <a:lnTo>
                  <a:pt x="2195" y="980"/>
                </a:lnTo>
                <a:lnTo>
                  <a:pt x="2193" y="981"/>
                </a:lnTo>
                <a:lnTo>
                  <a:pt x="2192" y="983"/>
                </a:lnTo>
                <a:lnTo>
                  <a:pt x="2190" y="984"/>
                </a:lnTo>
                <a:lnTo>
                  <a:pt x="2189" y="986"/>
                </a:lnTo>
                <a:lnTo>
                  <a:pt x="2187" y="987"/>
                </a:lnTo>
                <a:lnTo>
                  <a:pt x="2186" y="988"/>
                </a:lnTo>
                <a:lnTo>
                  <a:pt x="2185" y="990"/>
                </a:lnTo>
                <a:lnTo>
                  <a:pt x="2184" y="992"/>
                </a:lnTo>
                <a:lnTo>
                  <a:pt x="2181" y="993"/>
                </a:lnTo>
                <a:lnTo>
                  <a:pt x="2179" y="995"/>
                </a:lnTo>
                <a:lnTo>
                  <a:pt x="2178" y="999"/>
                </a:lnTo>
                <a:lnTo>
                  <a:pt x="2176" y="1003"/>
                </a:lnTo>
                <a:lnTo>
                  <a:pt x="2175" y="1012"/>
                </a:lnTo>
                <a:lnTo>
                  <a:pt x="2176" y="1018"/>
                </a:lnTo>
                <a:lnTo>
                  <a:pt x="2175" y="1020"/>
                </a:lnTo>
                <a:lnTo>
                  <a:pt x="2174" y="1023"/>
                </a:lnTo>
                <a:lnTo>
                  <a:pt x="2173" y="1024"/>
                </a:lnTo>
                <a:lnTo>
                  <a:pt x="2173" y="1024"/>
                </a:lnTo>
                <a:lnTo>
                  <a:pt x="2174" y="1025"/>
                </a:lnTo>
                <a:lnTo>
                  <a:pt x="2175" y="1027"/>
                </a:lnTo>
                <a:lnTo>
                  <a:pt x="2174" y="1027"/>
                </a:lnTo>
                <a:lnTo>
                  <a:pt x="2173" y="1027"/>
                </a:lnTo>
                <a:lnTo>
                  <a:pt x="2174" y="1029"/>
                </a:lnTo>
                <a:lnTo>
                  <a:pt x="2175" y="1031"/>
                </a:lnTo>
                <a:lnTo>
                  <a:pt x="2175" y="1031"/>
                </a:lnTo>
                <a:lnTo>
                  <a:pt x="2174" y="1031"/>
                </a:lnTo>
                <a:lnTo>
                  <a:pt x="2173" y="1033"/>
                </a:lnTo>
                <a:lnTo>
                  <a:pt x="2173" y="1036"/>
                </a:lnTo>
                <a:lnTo>
                  <a:pt x="2172" y="1035"/>
                </a:lnTo>
                <a:lnTo>
                  <a:pt x="2172" y="1034"/>
                </a:lnTo>
                <a:lnTo>
                  <a:pt x="2170" y="1035"/>
                </a:lnTo>
                <a:lnTo>
                  <a:pt x="2170" y="1036"/>
                </a:lnTo>
                <a:lnTo>
                  <a:pt x="2170" y="1038"/>
                </a:lnTo>
                <a:lnTo>
                  <a:pt x="2170" y="1039"/>
                </a:lnTo>
                <a:lnTo>
                  <a:pt x="2169" y="1038"/>
                </a:lnTo>
                <a:lnTo>
                  <a:pt x="2168" y="1037"/>
                </a:lnTo>
                <a:lnTo>
                  <a:pt x="2167" y="1038"/>
                </a:lnTo>
                <a:lnTo>
                  <a:pt x="2167" y="1040"/>
                </a:lnTo>
                <a:lnTo>
                  <a:pt x="2167" y="1040"/>
                </a:lnTo>
                <a:lnTo>
                  <a:pt x="2168" y="1041"/>
                </a:lnTo>
                <a:lnTo>
                  <a:pt x="2167" y="1042"/>
                </a:lnTo>
                <a:lnTo>
                  <a:pt x="2167" y="1043"/>
                </a:lnTo>
                <a:lnTo>
                  <a:pt x="2165" y="1043"/>
                </a:lnTo>
                <a:lnTo>
                  <a:pt x="2165" y="1043"/>
                </a:lnTo>
                <a:lnTo>
                  <a:pt x="2165" y="1044"/>
                </a:lnTo>
                <a:lnTo>
                  <a:pt x="2165" y="1045"/>
                </a:lnTo>
                <a:lnTo>
                  <a:pt x="2164" y="1045"/>
                </a:lnTo>
                <a:lnTo>
                  <a:pt x="2164" y="1045"/>
                </a:lnTo>
                <a:lnTo>
                  <a:pt x="2164" y="1042"/>
                </a:lnTo>
                <a:lnTo>
                  <a:pt x="2164" y="1039"/>
                </a:lnTo>
                <a:lnTo>
                  <a:pt x="2163" y="1042"/>
                </a:lnTo>
                <a:lnTo>
                  <a:pt x="2162" y="1045"/>
                </a:lnTo>
                <a:lnTo>
                  <a:pt x="2162" y="1046"/>
                </a:lnTo>
                <a:lnTo>
                  <a:pt x="2163" y="1047"/>
                </a:lnTo>
                <a:lnTo>
                  <a:pt x="2159" y="1050"/>
                </a:lnTo>
                <a:lnTo>
                  <a:pt x="2156" y="1053"/>
                </a:lnTo>
                <a:lnTo>
                  <a:pt x="2156" y="1055"/>
                </a:lnTo>
                <a:lnTo>
                  <a:pt x="2156" y="1059"/>
                </a:lnTo>
                <a:lnTo>
                  <a:pt x="2155" y="1059"/>
                </a:lnTo>
                <a:lnTo>
                  <a:pt x="2154" y="1059"/>
                </a:lnTo>
                <a:lnTo>
                  <a:pt x="2153" y="1061"/>
                </a:lnTo>
                <a:lnTo>
                  <a:pt x="2152" y="1063"/>
                </a:lnTo>
                <a:lnTo>
                  <a:pt x="2152" y="1065"/>
                </a:lnTo>
                <a:lnTo>
                  <a:pt x="2152" y="1067"/>
                </a:lnTo>
                <a:lnTo>
                  <a:pt x="2151" y="1067"/>
                </a:lnTo>
                <a:lnTo>
                  <a:pt x="2149" y="1067"/>
                </a:lnTo>
                <a:lnTo>
                  <a:pt x="2149" y="1068"/>
                </a:lnTo>
                <a:lnTo>
                  <a:pt x="2149" y="1070"/>
                </a:lnTo>
                <a:lnTo>
                  <a:pt x="2149" y="1073"/>
                </a:lnTo>
                <a:lnTo>
                  <a:pt x="2149" y="1075"/>
                </a:lnTo>
                <a:lnTo>
                  <a:pt x="2150" y="1075"/>
                </a:lnTo>
                <a:lnTo>
                  <a:pt x="2150" y="1076"/>
                </a:lnTo>
                <a:lnTo>
                  <a:pt x="2150" y="1080"/>
                </a:lnTo>
                <a:lnTo>
                  <a:pt x="2150" y="1084"/>
                </a:lnTo>
                <a:lnTo>
                  <a:pt x="2149" y="1085"/>
                </a:lnTo>
                <a:lnTo>
                  <a:pt x="2148" y="1087"/>
                </a:lnTo>
                <a:lnTo>
                  <a:pt x="2148" y="1090"/>
                </a:lnTo>
                <a:lnTo>
                  <a:pt x="2149" y="1092"/>
                </a:lnTo>
                <a:lnTo>
                  <a:pt x="2148" y="1092"/>
                </a:lnTo>
                <a:lnTo>
                  <a:pt x="2147" y="1092"/>
                </a:lnTo>
                <a:lnTo>
                  <a:pt x="2147" y="1092"/>
                </a:lnTo>
                <a:lnTo>
                  <a:pt x="2148" y="1092"/>
                </a:lnTo>
                <a:lnTo>
                  <a:pt x="2149" y="1093"/>
                </a:lnTo>
                <a:lnTo>
                  <a:pt x="2149" y="1093"/>
                </a:lnTo>
                <a:lnTo>
                  <a:pt x="2148" y="1095"/>
                </a:lnTo>
                <a:lnTo>
                  <a:pt x="2147" y="1095"/>
                </a:lnTo>
                <a:lnTo>
                  <a:pt x="2147" y="1096"/>
                </a:lnTo>
                <a:lnTo>
                  <a:pt x="2148" y="1097"/>
                </a:lnTo>
                <a:lnTo>
                  <a:pt x="2147" y="1097"/>
                </a:lnTo>
                <a:lnTo>
                  <a:pt x="2146" y="1097"/>
                </a:lnTo>
                <a:lnTo>
                  <a:pt x="2146" y="1103"/>
                </a:lnTo>
                <a:lnTo>
                  <a:pt x="2145" y="1108"/>
                </a:lnTo>
                <a:lnTo>
                  <a:pt x="2144" y="1108"/>
                </a:lnTo>
                <a:lnTo>
                  <a:pt x="2144" y="1108"/>
                </a:lnTo>
                <a:lnTo>
                  <a:pt x="2143" y="1116"/>
                </a:lnTo>
                <a:lnTo>
                  <a:pt x="2143" y="1124"/>
                </a:lnTo>
                <a:lnTo>
                  <a:pt x="2143" y="1124"/>
                </a:lnTo>
                <a:lnTo>
                  <a:pt x="2142" y="1124"/>
                </a:lnTo>
                <a:lnTo>
                  <a:pt x="2139" y="1131"/>
                </a:lnTo>
                <a:lnTo>
                  <a:pt x="2136" y="1138"/>
                </a:lnTo>
                <a:lnTo>
                  <a:pt x="2130" y="1142"/>
                </a:lnTo>
                <a:lnTo>
                  <a:pt x="2124" y="1147"/>
                </a:lnTo>
                <a:lnTo>
                  <a:pt x="2121" y="1149"/>
                </a:lnTo>
                <a:lnTo>
                  <a:pt x="2119" y="1151"/>
                </a:lnTo>
                <a:lnTo>
                  <a:pt x="2117" y="1154"/>
                </a:lnTo>
                <a:lnTo>
                  <a:pt x="2116" y="1157"/>
                </a:lnTo>
                <a:lnTo>
                  <a:pt x="2113" y="1158"/>
                </a:lnTo>
                <a:lnTo>
                  <a:pt x="2111" y="1161"/>
                </a:lnTo>
                <a:lnTo>
                  <a:pt x="2109" y="1161"/>
                </a:lnTo>
                <a:lnTo>
                  <a:pt x="2107" y="1162"/>
                </a:lnTo>
                <a:lnTo>
                  <a:pt x="2106" y="1163"/>
                </a:lnTo>
                <a:lnTo>
                  <a:pt x="2106" y="1164"/>
                </a:lnTo>
                <a:lnTo>
                  <a:pt x="2105" y="1164"/>
                </a:lnTo>
                <a:lnTo>
                  <a:pt x="2105" y="1164"/>
                </a:lnTo>
                <a:lnTo>
                  <a:pt x="2105" y="1164"/>
                </a:lnTo>
                <a:lnTo>
                  <a:pt x="2105" y="1165"/>
                </a:lnTo>
                <a:lnTo>
                  <a:pt x="2104" y="1165"/>
                </a:lnTo>
                <a:lnTo>
                  <a:pt x="2103" y="1165"/>
                </a:lnTo>
                <a:lnTo>
                  <a:pt x="2097" y="1168"/>
                </a:lnTo>
                <a:lnTo>
                  <a:pt x="2092" y="1170"/>
                </a:lnTo>
                <a:lnTo>
                  <a:pt x="2086" y="1173"/>
                </a:lnTo>
                <a:lnTo>
                  <a:pt x="2082" y="1176"/>
                </a:lnTo>
                <a:lnTo>
                  <a:pt x="2078" y="1177"/>
                </a:lnTo>
                <a:lnTo>
                  <a:pt x="2076" y="1178"/>
                </a:lnTo>
                <a:lnTo>
                  <a:pt x="2074" y="1180"/>
                </a:lnTo>
                <a:lnTo>
                  <a:pt x="2074" y="1184"/>
                </a:lnTo>
                <a:lnTo>
                  <a:pt x="2073" y="1184"/>
                </a:lnTo>
                <a:lnTo>
                  <a:pt x="2073" y="1184"/>
                </a:lnTo>
                <a:lnTo>
                  <a:pt x="2073" y="1182"/>
                </a:lnTo>
                <a:lnTo>
                  <a:pt x="2073" y="1181"/>
                </a:lnTo>
                <a:lnTo>
                  <a:pt x="2072" y="1181"/>
                </a:lnTo>
                <a:lnTo>
                  <a:pt x="2070" y="1181"/>
                </a:lnTo>
                <a:lnTo>
                  <a:pt x="2070" y="1183"/>
                </a:lnTo>
                <a:lnTo>
                  <a:pt x="2069" y="1184"/>
                </a:lnTo>
                <a:lnTo>
                  <a:pt x="2067" y="1184"/>
                </a:lnTo>
                <a:lnTo>
                  <a:pt x="2066" y="1184"/>
                </a:lnTo>
                <a:lnTo>
                  <a:pt x="2065" y="1185"/>
                </a:lnTo>
                <a:lnTo>
                  <a:pt x="2065" y="1186"/>
                </a:lnTo>
                <a:lnTo>
                  <a:pt x="2065" y="1185"/>
                </a:lnTo>
                <a:lnTo>
                  <a:pt x="2064" y="1185"/>
                </a:lnTo>
                <a:lnTo>
                  <a:pt x="2061" y="1187"/>
                </a:lnTo>
                <a:lnTo>
                  <a:pt x="2059" y="1189"/>
                </a:lnTo>
                <a:lnTo>
                  <a:pt x="2058" y="1190"/>
                </a:lnTo>
                <a:lnTo>
                  <a:pt x="2057" y="1191"/>
                </a:lnTo>
                <a:lnTo>
                  <a:pt x="2056" y="1190"/>
                </a:lnTo>
                <a:lnTo>
                  <a:pt x="2056" y="1190"/>
                </a:lnTo>
                <a:lnTo>
                  <a:pt x="2055" y="1190"/>
                </a:lnTo>
                <a:lnTo>
                  <a:pt x="2054" y="1191"/>
                </a:lnTo>
                <a:lnTo>
                  <a:pt x="2054" y="1192"/>
                </a:lnTo>
                <a:lnTo>
                  <a:pt x="2054" y="1193"/>
                </a:lnTo>
                <a:lnTo>
                  <a:pt x="2052" y="1193"/>
                </a:lnTo>
                <a:lnTo>
                  <a:pt x="2051" y="1193"/>
                </a:lnTo>
                <a:lnTo>
                  <a:pt x="2051" y="1193"/>
                </a:lnTo>
                <a:lnTo>
                  <a:pt x="2051" y="1194"/>
                </a:lnTo>
                <a:lnTo>
                  <a:pt x="2048" y="1194"/>
                </a:lnTo>
                <a:lnTo>
                  <a:pt x="2047" y="1196"/>
                </a:lnTo>
                <a:lnTo>
                  <a:pt x="2045" y="1197"/>
                </a:lnTo>
                <a:lnTo>
                  <a:pt x="2044" y="1199"/>
                </a:lnTo>
                <a:lnTo>
                  <a:pt x="2043" y="1199"/>
                </a:lnTo>
                <a:lnTo>
                  <a:pt x="2043" y="1198"/>
                </a:lnTo>
                <a:lnTo>
                  <a:pt x="2042" y="1199"/>
                </a:lnTo>
                <a:lnTo>
                  <a:pt x="2042" y="1201"/>
                </a:lnTo>
                <a:lnTo>
                  <a:pt x="2040" y="1201"/>
                </a:lnTo>
                <a:lnTo>
                  <a:pt x="2039" y="1202"/>
                </a:lnTo>
                <a:lnTo>
                  <a:pt x="2038" y="1204"/>
                </a:lnTo>
                <a:lnTo>
                  <a:pt x="2038" y="1206"/>
                </a:lnTo>
                <a:lnTo>
                  <a:pt x="2037" y="1204"/>
                </a:lnTo>
                <a:lnTo>
                  <a:pt x="2037" y="1202"/>
                </a:lnTo>
                <a:lnTo>
                  <a:pt x="2036" y="1205"/>
                </a:lnTo>
                <a:lnTo>
                  <a:pt x="2035" y="1207"/>
                </a:lnTo>
                <a:lnTo>
                  <a:pt x="2034" y="1206"/>
                </a:lnTo>
                <a:lnTo>
                  <a:pt x="2034" y="1205"/>
                </a:lnTo>
                <a:lnTo>
                  <a:pt x="2033" y="1205"/>
                </a:lnTo>
                <a:lnTo>
                  <a:pt x="2032" y="1205"/>
                </a:lnTo>
                <a:lnTo>
                  <a:pt x="2032" y="1207"/>
                </a:lnTo>
                <a:lnTo>
                  <a:pt x="2031" y="1208"/>
                </a:lnTo>
                <a:lnTo>
                  <a:pt x="2030" y="1208"/>
                </a:lnTo>
                <a:lnTo>
                  <a:pt x="2029" y="1208"/>
                </a:lnTo>
                <a:lnTo>
                  <a:pt x="2027" y="1209"/>
                </a:lnTo>
                <a:lnTo>
                  <a:pt x="2024" y="1210"/>
                </a:lnTo>
                <a:lnTo>
                  <a:pt x="2024" y="1211"/>
                </a:lnTo>
                <a:lnTo>
                  <a:pt x="2023" y="1213"/>
                </a:lnTo>
                <a:lnTo>
                  <a:pt x="2023" y="1212"/>
                </a:lnTo>
                <a:lnTo>
                  <a:pt x="2023" y="1211"/>
                </a:lnTo>
                <a:lnTo>
                  <a:pt x="2013" y="1214"/>
                </a:lnTo>
                <a:lnTo>
                  <a:pt x="2004" y="1217"/>
                </a:lnTo>
                <a:lnTo>
                  <a:pt x="2003" y="1217"/>
                </a:lnTo>
                <a:lnTo>
                  <a:pt x="2003" y="1218"/>
                </a:lnTo>
                <a:lnTo>
                  <a:pt x="1999" y="1219"/>
                </a:lnTo>
                <a:lnTo>
                  <a:pt x="1996" y="1221"/>
                </a:lnTo>
                <a:lnTo>
                  <a:pt x="1996" y="1222"/>
                </a:lnTo>
                <a:lnTo>
                  <a:pt x="1997" y="1223"/>
                </a:lnTo>
                <a:lnTo>
                  <a:pt x="1991" y="1225"/>
                </a:lnTo>
                <a:lnTo>
                  <a:pt x="1986" y="1228"/>
                </a:lnTo>
                <a:lnTo>
                  <a:pt x="1986" y="1229"/>
                </a:lnTo>
                <a:lnTo>
                  <a:pt x="1986" y="1230"/>
                </a:lnTo>
                <a:lnTo>
                  <a:pt x="1983" y="1230"/>
                </a:lnTo>
                <a:lnTo>
                  <a:pt x="1982" y="1231"/>
                </a:lnTo>
                <a:lnTo>
                  <a:pt x="1981" y="1232"/>
                </a:lnTo>
                <a:lnTo>
                  <a:pt x="1980" y="1234"/>
                </a:lnTo>
                <a:lnTo>
                  <a:pt x="1978" y="1234"/>
                </a:lnTo>
                <a:lnTo>
                  <a:pt x="1976" y="1234"/>
                </a:lnTo>
                <a:lnTo>
                  <a:pt x="1973" y="1237"/>
                </a:lnTo>
                <a:lnTo>
                  <a:pt x="1971" y="1241"/>
                </a:lnTo>
                <a:lnTo>
                  <a:pt x="1968" y="1242"/>
                </a:lnTo>
                <a:lnTo>
                  <a:pt x="1965" y="1243"/>
                </a:lnTo>
                <a:lnTo>
                  <a:pt x="1965" y="1245"/>
                </a:lnTo>
                <a:lnTo>
                  <a:pt x="1966" y="1247"/>
                </a:lnTo>
                <a:lnTo>
                  <a:pt x="1965" y="1246"/>
                </a:lnTo>
                <a:lnTo>
                  <a:pt x="1964" y="1246"/>
                </a:lnTo>
                <a:lnTo>
                  <a:pt x="1962" y="1246"/>
                </a:lnTo>
                <a:lnTo>
                  <a:pt x="1961" y="1247"/>
                </a:lnTo>
                <a:lnTo>
                  <a:pt x="1959" y="1248"/>
                </a:lnTo>
                <a:lnTo>
                  <a:pt x="1959" y="1250"/>
                </a:lnTo>
                <a:lnTo>
                  <a:pt x="1957" y="1250"/>
                </a:lnTo>
                <a:lnTo>
                  <a:pt x="1956" y="1250"/>
                </a:lnTo>
                <a:lnTo>
                  <a:pt x="1956" y="1251"/>
                </a:lnTo>
                <a:lnTo>
                  <a:pt x="1956" y="1252"/>
                </a:lnTo>
                <a:lnTo>
                  <a:pt x="1955" y="1252"/>
                </a:lnTo>
                <a:lnTo>
                  <a:pt x="1954" y="1252"/>
                </a:lnTo>
                <a:lnTo>
                  <a:pt x="1954" y="1252"/>
                </a:lnTo>
                <a:lnTo>
                  <a:pt x="1954" y="1253"/>
                </a:lnTo>
                <a:lnTo>
                  <a:pt x="1953" y="1253"/>
                </a:lnTo>
                <a:lnTo>
                  <a:pt x="1952" y="1253"/>
                </a:lnTo>
                <a:lnTo>
                  <a:pt x="1951" y="1253"/>
                </a:lnTo>
                <a:lnTo>
                  <a:pt x="1951" y="1254"/>
                </a:lnTo>
                <a:lnTo>
                  <a:pt x="1950" y="1254"/>
                </a:lnTo>
                <a:lnTo>
                  <a:pt x="1948" y="1254"/>
                </a:lnTo>
                <a:lnTo>
                  <a:pt x="1948" y="1254"/>
                </a:lnTo>
                <a:lnTo>
                  <a:pt x="1948" y="1255"/>
                </a:lnTo>
                <a:lnTo>
                  <a:pt x="1949" y="1255"/>
                </a:lnTo>
                <a:lnTo>
                  <a:pt x="1949" y="1256"/>
                </a:lnTo>
                <a:lnTo>
                  <a:pt x="1948" y="1256"/>
                </a:lnTo>
                <a:lnTo>
                  <a:pt x="1947" y="1256"/>
                </a:lnTo>
                <a:lnTo>
                  <a:pt x="1947" y="1257"/>
                </a:lnTo>
                <a:lnTo>
                  <a:pt x="1947" y="1258"/>
                </a:lnTo>
                <a:lnTo>
                  <a:pt x="1945" y="1258"/>
                </a:lnTo>
                <a:lnTo>
                  <a:pt x="1944" y="1258"/>
                </a:lnTo>
                <a:lnTo>
                  <a:pt x="1944" y="1259"/>
                </a:lnTo>
                <a:lnTo>
                  <a:pt x="1944" y="1260"/>
                </a:lnTo>
                <a:lnTo>
                  <a:pt x="1943" y="1260"/>
                </a:lnTo>
                <a:lnTo>
                  <a:pt x="1942" y="1260"/>
                </a:lnTo>
                <a:lnTo>
                  <a:pt x="1936" y="1265"/>
                </a:lnTo>
                <a:lnTo>
                  <a:pt x="1933" y="1269"/>
                </a:lnTo>
                <a:lnTo>
                  <a:pt x="1932" y="1269"/>
                </a:lnTo>
                <a:lnTo>
                  <a:pt x="1932" y="1269"/>
                </a:lnTo>
                <a:lnTo>
                  <a:pt x="1932" y="1270"/>
                </a:lnTo>
                <a:lnTo>
                  <a:pt x="1932" y="1271"/>
                </a:lnTo>
                <a:lnTo>
                  <a:pt x="1931" y="1271"/>
                </a:lnTo>
                <a:lnTo>
                  <a:pt x="1930" y="1270"/>
                </a:lnTo>
                <a:lnTo>
                  <a:pt x="1930" y="1271"/>
                </a:lnTo>
                <a:lnTo>
                  <a:pt x="1930" y="1272"/>
                </a:lnTo>
                <a:lnTo>
                  <a:pt x="1929" y="1272"/>
                </a:lnTo>
                <a:lnTo>
                  <a:pt x="1928" y="1272"/>
                </a:lnTo>
                <a:lnTo>
                  <a:pt x="1928" y="1274"/>
                </a:lnTo>
                <a:lnTo>
                  <a:pt x="1928" y="1275"/>
                </a:lnTo>
                <a:lnTo>
                  <a:pt x="1927" y="1274"/>
                </a:lnTo>
                <a:lnTo>
                  <a:pt x="1927" y="1273"/>
                </a:lnTo>
                <a:lnTo>
                  <a:pt x="1926" y="1275"/>
                </a:lnTo>
                <a:lnTo>
                  <a:pt x="1926" y="1277"/>
                </a:lnTo>
                <a:lnTo>
                  <a:pt x="1925" y="1278"/>
                </a:lnTo>
                <a:lnTo>
                  <a:pt x="1925" y="1279"/>
                </a:lnTo>
                <a:lnTo>
                  <a:pt x="1925" y="1279"/>
                </a:lnTo>
                <a:lnTo>
                  <a:pt x="1924" y="1279"/>
                </a:lnTo>
                <a:lnTo>
                  <a:pt x="1924" y="1280"/>
                </a:lnTo>
                <a:lnTo>
                  <a:pt x="1923" y="1281"/>
                </a:lnTo>
                <a:lnTo>
                  <a:pt x="1923" y="1280"/>
                </a:lnTo>
                <a:lnTo>
                  <a:pt x="1923" y="1279"/>
                </a:lnTo>
                <a:lnTo>
                  <a:pt x="1922" y="1279"/>
                </a:lnTo>
                <a:lnTo>
                  <a:pt x="1922" y="1279"/>
                </a:lnTo>
                <a:lnTo>
                  <a:pt x="1922" y="1281"/>
                </a:lnTo>
                <a:lnTo>
                  <a:pt x="1922" y="1283"/>
                </a:lnTo>
                <a:lnTo>
                  <a:pt x="1920" y="1283"/>
                </a:lnTo>
                <a:lnTo>
                  <a:pt x="1919" y="1282"/>
                </a:lnTo>
                <a:lnTo>
                  <a:pt x="1919" y="1283"/>
                </a:lnTo>
                <a:lnTo>
                  <a:pt x="1919" y="1285"/>
                </a:lnTo>
                <a:lnTo>
                  <a:pt x="1919" y="1284"/>
                </a:lnTo>
                <a:lnTo>
                  <a:pt x="1918" y="1284"/>
                </a:lnTo>
                <a:lnTo>
                  <a:pt x="1916" y="1286"/>
                </a:lnTo>
                <a:lnTo>
                  <a:pt x="1914" y="1289"/>
                </a:lnTo>
                <a:lnTo>
                  <a:pt x="1913" y="1288"/>
                </a:lnTo>
                <a:lnTo>
                  <a:pt x="1913" y="1287"/>
                </a:lnTo>
                <a:lnTo>
                  <a:pt x="1913" y="1290"/>
                </a:lnTo>
                <a:lnTo>
                  <a:pt x="1914" y="1291"/>
                </a:lnTo>
                <a:lnTo>
                  <a:pt x="1914" y="1291"/>
                </a:lnTo>
                <a:lnTo>
                  <a:pt x="1915" y="1292"/>
                </a:lnTo>
                <a:lnTo>
                  <a:pt x="1913" y="1292"/>
                </a:lnTo>
                <a:lnTo>
                  <a:pt x="1912" y="1292"/>
                </a:lnTo>
                <a:lnTo>
                  <a:pt x="1911" y="1294"/>
                </a:lnTo>
                <a:lnTo>
                  <a:pt x="1910" y="1296"/>
                </a:lnTo>
                <a:lnTo>
                  <a:pt x="1908" y="1296"/>
                </a:lnTo>
                <a:lnTo>
                  <a:pt x="1906" y="1296"/>
                </a:lnTo>
                <a:lnTo>
                  <a:pt x="1906" y="1298"/>
                </a:lnTo>
                <a:lnTo>
                  <a:pt x="1906" y="1300"/>
                </a:lnTo>
                <a:lnTo>
                  <a:pt x="1906" y="1299"/>
                </a:lnTo>
                <a:lnTo>
                  <a:pt x="1905" y="1299"/>
                </a:lnTo>
                <a:lnTo>
                  <a:pt x="1902" y="1302"/>
                </a:lnTo>
                <a:lnTo>
                  <a:pt x="1900" y="1305"/>
                </a:lnTo>
                <a:lnTo>
                  <a:pt x="1899" y="1305"/>
                </a:lnTo>
                <a:lnTo>
                  <a:pt x="1899" y="1305"/>
                </a:lnTo>
                <a:lnTo>
                  <a:pt x="1899" y="1306"/>
                </a:lnTo>
                <a:lnTo>
                  <a:pt x="1899" y="1307"/>
                </a:lnTo>
                <a:lnTo>
                  <a:pt x="1897" y="1307"/>
                </a:lnTo>
                <a:lnTo>
                  <a:pt x="1896" y="1307"/>
                </a:lnTo>
                <a:lnTo>
                  <a:pt x="1897" y="1308"/>
                </a:lnTo>
                <a:lnTo>
                  <a:pt x="1897" y="1309"/>
                </a:lnTo>
                <a:lnTo>
                  <a:pt x="1894" y="1311"/>
                </a:lnTo>
                <a:lnTo>
                  <a:pt x="1890" y="1313"/>
                </a:lnTo>
                <a:lnTo>
                  <a:pt x="1887" y="1316"/>
                </a:lnTo>
                <a:lnTo>
                  <a:pt x="1885" y="1320"/>
                </a:lnTo>
                <a:lnTo>
                  <a:pt x="1882" y="1321"/>
                </a:lnTo>
                <a:lnTo>
                  <a:pt x="1877" y="1324"/>
                </a:lnTo>
                <a:lnTo>
                  <a:pt x="1873" y="1327"/>
                </a:lnTo>
                <a:lnTo>
                  <a:pt x="1872" y="1331"/>
                </a:lnTo>
                <a:lnTo>
                  <a:pt x="1871" y="1330"/>
                </a:lnTo>
                <a:lnTo>
                  <a:pt x="1871" y="1329"/>
                </a:lnTo>
                <a:lnTo>
                  <a:pt x="1870" y="1330"/>
                </a:lnTo>
                <a:lnTo>
                  <a:pt x="1869" y="1330"/>
                </a:lnTo>
                <a:lnTo>
                  <a:pt x="1868" y="1331"/>
                </a:lnTo>
                <a:lnTo>
                  <a:pt x="1868" y="1332"/>
                </a:lnTo>
                <a:lnTo>
                  <a:pt x="1867" y="1332"/>
                </a:lnTo>
                <a:lnTo>
                  <a:pt x="1866" y="1332"/>
                </a:lnTo>
                <a:lnTo>
                  <a:pt x="1863" y="1335"/>
                </a:lnTo>
                <a:lnTo>
                  <a:pt x="1861" y="1337"/>
                </a:lnTo>
                <a:lnTo>
                  <a:pt x="1860" y="1337"/>
                </a:lnTo>
                <a:lnTo>
                  <a:pt x="1859" y="1337"/>
                </a:lnTo>
                <a:lnTo>
                  <a:pt x="1859" y="1338"/>
                </a:lnTo>
                <a:lnTo>
                  <a:pt x="1859" y="1340"/>
                </a:lnTo>
                <a:lnTo>
                  <a:pt x="1858" y="1340"/>
                </a:lnTo>
                <a:lnTo>
                  <a:pt x="1856" y="1341"/>
                </a:lnTo>
                <a:lnTo>
                  <a:pt x="1855" y="1342"/>
                </a:lnTo>
                <a:lnTo>
                  <a:pt x="1856" y="1344"/>
                </a:lnTo>
                <a:lnTo>
                  <a:pt x="1853" y="1346"/>
                </a:lnTo>
                <a:lnTo>
                  <a:pt x="1851" y="1350"/>
                </a:lnTo>
                <a:lnTo>
                  <a:pt x="1851" y="1351"/>
                </a:lnTo>
                <a:lnTo>
                  <a:pt x="1851" y="1351"/>
                </a:lnTo>
                <a:lnTo>
                  <a:pt x="1850" y="1353"/>
                </a:lnTo>
                <a:lnTo>
                  <a:pt x="1847" y="1355"/>
                </a:lnTo>
                <a:lnTo>
                  <a:pt x="1846" y="1357"/>
                </a:lnTo>
                <a:lnTo>
                  <a:pt x="1847" y="1359"/>
                </a:lnTo>
                <a:lnTo>
                  <a:pt x="1844" y="1361"/>
                </a:lnTo>
                <a:lnTo>
                  <a:pt x="1841" y="1362"/>
                </a:lnTo>
                <a:lnTo>
                  <a:pt x="1839" y="1366"/>
                </a:lnTo>
                <a:lnTo>
                  <a:pt x="1836" y="1371"/>
                </a:lnTo>
                <a:lnTo>
                  <a:pt x="1835" y="1371"/>
                </a:lnTo>
                <a:lnTo>
                  <a:pt x="1835" y="1371"/>
                </a:lnTo>
                <a:lnTo>
                  <a:pt x="1835" y="1372"/>
                </a:lnTo>
                <a:lnTo>
                  <a:pt x="1835" y="1374"/>
                </a:lnTo>
                <a:lnTo>
                  <a:pt x="1836" y="1374"/>
                </a:lnTo>
                <a:lnTo>
                  <a:pt x="1837" y="1375"/>
                </a:lnTo>
                <a:lnTo>
                  <a:pt x="1835" y="1375"/>
                </a:lnTo>
                <a:lnTo>
                  <a:pt x="1833" y="1376"/>
                </a:lnTo>
                <a:lnTo>
                  <a:pt x="1833" y="1378"/>
                </a:lnTo>
                <a:lnTo>
                  <a:pt x="1833" y="1381"/>
                </a:lnTo>
                <a:lnTo>
                  <a:pt x="1833" y="1382"/>
                </a:lnTo>
                <a:lnTo>
                  <a:pt x="1832" y="1382"/>
                </a:lnTo>
                <a:lnTo>
                  <a:pt x="1832" y="1382"/>
                </a:lnTo>
                <a:lnTo>
                  <a:pt x="1831" y="1381"/>
                </a:lnTo>
                <a:lnTo>
                  <a:pt x="1832" y="1381"/>
                </a:lnTo>
                <a:lnTo>
                  <a:pt x="1832" y="1381"/>
                </a:lnTo>
                <a:lnTo>
                  <a:pt x="1832" y="1380"/>
                </a:lnTo>
                <a:lnTo>
                  <a:pt x="1832" y="1379"/>
                </a:lnTo>
                <a:lnTo>
                  <a:pt x="1831" y="1379"/>
                </a:lnTo>
                <a:lnTo>
                  <a:pt x="1831" y="1379"/>
                </a:lnTo>
                <a:lnTo>
                  <a:pt x="1830" y="1381"/>
                </a:lnTo>
                <a:lnTo>
                  <a:pt x="1828" y="1384"/>
                </a:lnTo>
                <a:lnTo>
                  <a:pt x="1825" y="1384"/>
                </a:lnTo>
                <a:lnTo>
                  <a:pt x="1824" y="1384"/>
                </a:lnTo>
                <a:lnTo>
                  <a:pt x="1823" y="1388"/>
                </a:lnTo>
                <a:lnTo>
                  <a:pt x="1822" y="1390"/>
                </a:lnTo>
                <a:lnTo>
                  <a:pt x="1821" y="1392"/>
                </a:lnTo>
                <a:lnTo>
                  <a:pt x="1818" y="1393"/>
                </a:lnTo>
                <a:lnTo>
                  <a:pt x="1817" y="1395"/>
                </a:lnTo>
                <a:lnTo>
                  <a:pt x="1817" y="1397"/>
                </a:lnTo>
                <a:lnTo>
                  <a:pt x="1815" y="1398"/>
                </a:lnTo>
                <a:lnTo>
                  <a:pt x="1813" y="1399"/>
                </a:lnTo>
                <a:lnTo>
                  <a:pt x="1812" y="1401"/>
                </a:lnTo>
                <a:lnTo>
                  <a:pt x="1812" y="1403"/>
                </a:lnTo>
                <a:lnTo>
                  <a:pt x="1813" y="1403"/>
                </a:lnTo>
                <a:lnTo>
                  <a:pt x="1814" y="1403"/>
                </a:lnTo>
                <a:lnTo>
                  <a:pt x="1814" y="1404"/>
                </a:lnTo>
                <a:lnTo>
                  <a:pt x="1814" y="1404"/>
                </a:lnTo>
                <a:lnTo>
                  <a:pt x="1811" y="1404"/>
                </a:lnTo>
                <a:lnTo>
                  <a:pt x="1807" y="1403"/>
                </a:lnTo>
                <a:lnTo>
                  <a:pt x="1807" y="1404"/>
                </a:lnTo>
                <a:lnTo>
                  <a:pt x="1808" y="1404"/>
                </a:lnTo>
                <a:lnTo>
                  <a:pt x="1806" y="1406"/>
                </a:lnTo>
                <a:lnTo>
                  <a:pt x="1804" y="1407"/>
                </a:lnTo>
                <a:lnTo>
                  <a:pt x="1804" y="1408"/>
                </a:lnTo>
                <a:lnTo>
                  <a:pt x="1804" y="1410"/>
                </a:lnTo>
                <a:lnTo>
                  <a:pt x="1801" y="1410"/>
                </a:lnTo>
                <a:lnTo>
                  <a:pt x="1800" y="1412"/>
                </a:lnTo>
                <a:lnTo>
                  <a:pt x="1799" y="1414"/>
                </a:lnTo>
                <a:lnTo>
                  <a:pt x="1799" y="1416"/>
                </a:lnTo>
                <a:lnTo>
                  <a:pt x="1797" y="1415"/>
                </a:lnTo>
                <a:lnTo>
                  <a:pt x="1795" y="1415"/>
                </a:lnTo>
                <a:lnTo>
                  <a:pt x="1795" y="1415"/>
                </a:lnTo>
                <a:lnTo>
                  <a:pt x="1795" y="1416"/>
                </a:lnTo>
                <a:lnTo>
                  <a:pt x="1794" y="1418"/>
                </a:lnTo>
                <a:lnTo>
                  <a:pt x="1793" y="1420"/>
                </a:lnTo>
                <a:lnTo>
                  <a:pt x="1794" y="1420"/>
                </a:lnTo>
                <a:lnTo>
                  <a:pt x="1795" y="1422"/>
                </a:lnTo>
                <a:lnTo>
                  <a:pt x="1795" y="1423"/>
                </a:lnTo>
                <a:lnTo>
                  <a:pt x="1795" y="1423"/>
                </a:lnTo>
                <a:lnTo>
                  <a:pt x="1794" y="1424"/>
                </a:lnTo>
                <a:lnTo>
                  <a:pt x="1793" y="1424"/>
                </a:lnTo>
                <a:lnTo>
                  <a:pt x="1792" y="1425"/>
                </a:lnTo>
                <a:lnTo>
                  <a:pt x="1792" y="1426"/>
                </a:lnTo>
                <a:lnTo>
                  <a:pt x="1792" y="1426"/>
                </a:lnTo>
                <a:lnTo>
                  <a:pt x="1791" y="1426"/>
                </a:lnTo>
                <a:lnTo>
                  <a:pt x="1791" y="1424"/>
                </a:lnTo>
                <a:lnTo>
                  <a:pt x="1792" y="1423"/>
                </a:lnTo>
                <a:lnTo>
                  <a:pt x="1790" y="1422"/>
                </a:lnTo>
                <a:lnTo>
                  <a:pt x="1789" y="1422"/>
                </a:lnTo>
                <a:lnTo>
                  <a:pt x="1789" y="1423"/>
                </a:lnTo>
                <a:lnTo>
                  <a:pt x="1789" y="1425"/>
                </a:lnTo>
                <a:lnTo>
                  <a:pt x="1786" y="1425"/>
                </a:lnTo>
                <a:lnTo>
                  <a:pt x="1785" y="1425"/>
                </a:lnTo>
                <a:lnTo>
                  <a:pt x="1785" y="1427"/>
                </a:lnTo>
                <a:lnTo>
                  <a:pt x="1785" y="1428"/>
                </a:lnTo>
                <a:lnTo>
                  <a:pt x="1782" y="1431"/>
                </a:lnTo>
                <a:lnTo>
                  <a:pt x="1779" y="1435"/>
                </a:lnTo>
                <a:lnTo>
                  <a:pt x="1779" y="1436"/>
                </a:lnTo>
                <a:lnTo>
                  <a:pt x="1780" y="1438"/>
                </a:lnTo>
                <a:lnTo>
                  <a:pt x="1779" y="1438"/>
                </a:lnTo>
                <a:lnTo>
                  <a:pt x="1778" y="1437"/>
                </a:lnTo>
                <a:lnTo>
                  <a:pt x="1776" y="1441"/>
                </a:lnTo>
                <a:lnTo>
                  <a:pt x="1774" y="1445"/>
                </a:lnTo>
                <a:lnTo>
                  <a:pt x="1777" y="1446"/>
                </a:lnTo>
                <a:lnTo>
                  <a:pt x="1779" y="1447"/>
                </a:lnTo>
                <a:lnTo>
                  <a:pt x="1778" y="1447"/>
                </a:lnTo>
                <a:lnTo>
                  <a:pt x="1778" y="1448"/>
                </a:lnTo>
                <a:lnTo>
                  <a:pt x="1777" y="1448"/>
                </a:lnTo>
                <a:lnTo>
                  <a:pt x="1776" y="1448"/>
                </a:lnTo>
                <a:lnTo>
                  <a:pt x="1777" y="1450"/>
                </a:lnTo>
                <a:lnTo>
                  <a:pt x="1778" y="1453"/>
                </a:lnTo>
                <a:lnTo>
                  <a:pt x="1776" y="1452"/>
                </a:lnTo>
                <a:lnTo>
                  <a:pt x="1775" y="1451"/>
                </a:lnTo>
                <a:lnTo>
                  <a:pt x="1775" y="1450"/>
                </a:lnTo>
                <a:lnTo>
                  <a:pt x="1774" y="1448"/>
                </a:lnTo>
                <a:lnTo>
                  <a:pt x="1772" y="1452"/>
                </a:lnTo>
                <a:lnTo>
                  <a:pt x="1771" y="1457"/>
                </a:lnTo>
                <a:lnTo>
                  <a:pt x="1770" y="1457"/>
                </a:lnTo>
                <a:lnTo>
                  <a:pt x="1769" y="1456"/>
                </a:lnTo>
                <a:lnTo>
                  <a:pt x="1768" y="1460"/>
                </a:lnTo>
                <a:lnTo>
                  <a:pt x="1767" y="1463"/>
                </a:lnTo>
                <a:lnTo>
                  <a:pt x="1767" y="1463"/>
                </a:lnTo>
                <a:lnTo>
                  <a:pt x="1766" y="1463"/>
                </a:lnTo>
                <a:lnTo>
                  <a:pt x="1766" y="1464"/>
                </a:lnTo>
                <a:lnTo>
                  <a:pt x="1766" y="1464"/>
                </a:lnTo>
                <a:lnTo>
                  <a:pt x="1767" y="1464"/>
                </a:lnTo>
                <a:lnTo>
                  <a:pt x="1768" y="1464"/>
                </a:lnTo>
                <a:lnTo>
                  <a:pt x="1766" y="1465"/>
                </a:lnTo>
                <a:lnTo>
                  <a:pt x="1765" y="1466"/>
                </a:lnTo>
                <a:lnTo>
                  <a:pt x="1766" y="1467"/>
                </a:lnTo>
                <a:lnTo>
                  <a:pt x="1767" y="1467"/>
                </a:lnTo>
                <a:lnTo>
                  <a:pt x="1765" y="1467"/>
                </a:lnTo>
                <a:lnTo>
                  <a:pt x="1764" y="1468"/>
                </a:lnTo>
                <a:lnTo>
                  <a:pt x="1763" y="1469"/>
                </a:lnTo>
                <a:lnTo>
                  <a:pt x="1762" y="1470"/>
                </a:lnTo>
                <a:lnTo>
                  <a:pt x="1762" y="1473"/>
                </a:lnTo>
                <a:lnTo>
                  <a:pt x="1762" y="1476"/>
                </a:lnTo>
                <a:lnTo>
                  <a:pt x="1761" y="1476"/>
                </a:lnTo>
                <a:lnTo>
                  <a:pt x="1760" y="1476"/>
                </a:lnTo>
                <a:lnTo>
                  <a:pt x="1760" y="1477"/>
                </a:lnTo>
                <a:lnTo>
                  <a:pt x="1760" y="1478"/>
                </a:lnTo>
                <a:lnTo>
                  <a:pt x="1759" y="1479"/>
                </a:lnTo>
                <a:lnTo>
                  <a:pt x="1757" y="1479"/>
                </a:lnTo>
                <a:lnTo>
                  <a:pt x="1756" y="1479"/>
                </a:lnTo>
                <a:lnTo>
                  <a:pt x="1756" y="1480"/>
                </a:lnTo>
                <a:lnTo>
                  <a:pt x="1751" y="1477"/>
                </a:lnTo>
                <a:lnTo>
                  <a:pt x="1745" y="1476"/>
                </a:lnTo>
                <a:lnTo>
                  <a:pt x="1745" y="1476"/>
                </a:lnTo>
                <a:lnTo>
                  <a:pt x="1746" y="1475"/>
                </a:lnTo>
                <a:lnTo>
                  <a:pt x="1745" y="1475"/>
                </a:lnTo>
                <a:lnTo>
                  <a:pt x="1744" y="1474"/>
                </a:lnTo>
                <a:lnTo>
                  <a:pt x="1743" y="1474"/>
                </a:lnTo>
                <a:lnTo>
                  <a:pt x="1742" y="1475"/>
                </a:lnTo>
                <a:lnTo>
                  <a:pt x="1741" y="1476"/>
                </a:lnTo>
                <a:lnTo>
                  <a:pt x="1741" y="1476"/>
                </a:lnTo>
                <a:lnTo>
                  <a:pt x="1738" y="1474"/>
                </a:lnTo>
                <a:lnTo>
                  <a:pt x="1734" y="1473"/>
                </a:lnTo>
                <a:lnTo>
                  <a:pt x="1733" y="1473"/>
                </a:lnTo>
                <a:lnTo>
                  <a:pt x="1733" y="1474"/>
                </a:lnTo>
                <a:lnTo>
                  <a:pt x="1732" y="1473"/>
                </a:lnTo>
                <a:lnTo>
                  <a:pt x="1732" y="1472"/>
                </a:lnTo>
                <a:lnTo>
                  <a:pt x="1729" y="1471"/>
                </a:lnTo>
                <a:lnTo>
                  <a:pt x="1728" y="1471"/>
                </a:lnTo>
                <a:lnTo>
                  <a:pt x="1727" y="1468"/>
                </a:lnTo>
                <a:lnTo>
                  <a:pt x="1726" y="1466"/>
                </a:lnTo>
                <a:lnTo>
                  <a:pt x="1725" y="1466"/>
                </a:lnTo>
                <a:lnTo>
                  <a:pt x="1724" y="1466"/>
                </a:lnTo>
                <a:lnTo>
                  <a:pt x="1723" y="1464"/>
                </a:lnTo>
                <a:lnTo>
                  <a:pt x="1721" y="1462"/>
                </a:lnTo>
                <a:lnTo>
                  <a:pt x="1721" y="1461"/>
                </a:lnTo>
                <a:lnTo>
                  <a:pt x="1721" y="1461"/>
                </a:lnTo>
                <a:lnTo>
                  <a:pt x="1717" y="1457"/>
                </a:lnTo>
                <a:lnTo>
                  <a:pt x="1715" y="1453"/>
                </a:lnTo>
                <a:lnTo>
                  <a:pt x="1714" y="1453"/>
                </a:lnTo>
                <a:lnTo>
                  <a:pt x="1714" y="1453"/>
                </a:lnTo>
                <a:lnTo>
                  <a:pt x="1710" y="1448"/>
                </a:lnTo>
                <a:lnTo>
                  <a:pt x="1707" y="1443"/>
                </a:lnTo>
                <a:lnTo>
                  <a:pt x="1703" y="1439"/>
                </a:lnTo>
                <a:lnTo>
                  <a:pt x="1698" y="1436"/>
                </a:lnTo>
                <a:lnTo>
                  <a:pt x="1693" y="1433"/>
                </a:lnTo>
                <a:lnTo>
                  <a:pt x="1686" y="1431"/>
                </a:lnTo>
                <a:lnTo>
                  <a:pt x="1687" y="1431"/>
                </a:lnTo>
                <a:lnTo>
                  <a:pt x="1688" y="1431"/>
                </a:lnTo>
                <a:lnTo>
                  <a:pt x="1687" y="1430"/>
                </a:lnTo>
                <a:lnTo>
                  <a:pt x="1687" y="1429"/>
                </a:lnTo>
                <a:lnTo>
                  <a:pt x="1686" y="1429"/>
                </a:lnTo>
                <a:lnTo>
                  <a:pt x="1684" y="1429"/>
                </a:lnTo>
                <a:lnTo>
                  <a:pt x="1683" y="1428"/>
                </a:lnTo>
                <a:lnTo>
                  <a:pt x="1683" y="1427"/>
                </a:lnTo>
                <a:lnTo>
                  <a:pt x="1681" y="1428"/>
                </a:lnTo>
                <a:lnTo>
                  <a:pt x="1680" y="1429"/>
                </a:lnTo>
                <a:lnTo>
                  <a:pt x="1680" y="1427"/>
                </a:lnTo>
                <a:lnTo>
                  <a:pt x="1679" y="1426"/>
                </a:lnTo>
                <a:lnTo>
                  <a:pt x="1677" y="1425"/>
                </a:lnTo>
                <a:lnTo>
                  <a:pt x="1674" y="1425"/>
                </a:lnTo>
                <a:lnTo>
                  <a:pt x="1674" y="1426"/>
                </a:lnTo>
                <a:lnTo>
                  <a:pt x="1673" y="1427"/>
                </a:lnTo>
                <a:lnTo>
                  <a:pt x="1672" y="1426"/>
                </a:lnTo>
                <a:lnTo>
                  <a:pt x="1671" y="1425"/>
                </a:lnTo>
                <a:lnTo>
                  <a:pt x="1667" y="1425"/>
                </a:lnTo>
                <a:lnTo>
                  <a:pt x="1663" y="1425"/>
                </a:lnTo>
                <a:lnTo>
                  <a:pt x="1663" y="1425"/>
                </a:lnTo>
                <a:lnTo>
                  <a:pt x="1663" y="1426"/>
                </a:lnTo>
                <a:lnTo>
                  <a:pt x="1664" y="1426"/>
                </a:lnTo>
                <a:lnTo>
                  <a:pt x="1666" y="1426"/>
                </a:lnTo>
                <a:lnTo>
                  <a:pt x="1666" y="1426"/>
                </a:lnTo>
                <a:lnTo>
                  <a:pt x="1666" y="1427"/>
                </a:lnTo>
                <a:lnTo>
                  <a:pt x="1663" y="1427"/>
                </a:lnTo>
                <a:lnTo>
                  <a:pt x="1661" y="1427"/>
                </a:lnTo>
                <a:lnTo>
                  <a:pt x="1661" y="1429"/>
                </a:lnTo>
                <a:lnTo>
                  <a:pt x="1660" y="1430"/>
                </a:lnTo>
                <a:lnTo>
                  <a:pt x="1659" y="1429"/>
                </a:lnTo>
                <a:lnTo>
                  <a:pt x="1658" y="1429"/>
                </a:lnTo>
                <a:lnTo>
                  <a:pt x="1657" y="1430"/>
                </a:lnTo>
                <a:lnTo>
                  <a:pt x="1657" y="1432"/>
                </a:lnTo>
                <a:lnTo>
                  <a:pt x="1655" y="1432"/>
                </a:lnTo>
                <a:lnTo>
                  <a:pt x="1654" y="1433"/>
                </a:lnTo>
                <a:lnTo>
                  <a:pt x="1652" y="1437"/>
                </a:lnTo>
                <a:lnTo>
                  <a:pt x="1650" y="1441"/>
                </a:lnTo>
                <a:lnTo>
                  <a:pt x="1646" y="1443"/>
                </a:lnTo>
                <a:lnTo>
                  <a:pt x="1642" y="1444"/>
                </a:lnTo>
                <a:lnTo>
                  <a:pt x="1642" y="1445"/>
                </a:lnTo>
                <a:lnTo>
                  <a:pt x="1642" y="1446"/>
                </a:lnTo>
                <a:lnTo>
                  <a:pt x="1636" y="1446"/>
                </a:lnTo>
                <a:lnTo>
                  <a:pt x="1632" y="1447"/>
                </a:lnTo>
                <a:lnTo>
                  <a:pt x="1632" y="1446"/>
                </a:lnTo>
                <a:lnTo>
                  <a:pt x="1632" y="1445"/>
                </a:lnTo>
                <a:lnTo>
                  <a:pt x="1630" y="1446"/>
                </a:lnTo>
                <a:lnTo>
                  <a:pt x="1629" y="1447"/>
                </a:lnTo>
                <a:lnTo>
                  <a:pt x="1628" y="1446"/>
                </a:lnTo>
                <a:lnTo>
                  <a:pt x="1628" y="1445"/>
                </a:lnTo>
                <a:lnTo>
                  <a:pt x="1627" y="1445"/>
                </a:lnTo>
                <a:lnTo>
                  <a:pt x="1626" y="1446"/>
                </a:lnTo>
                <a:lnTo>
                  <a:pt x="1623" y="1445"/>
                </a:lnTo>
                <a:lnTo>
                  <a:pt x="1619" y="1445"/>
                </a:lnTo>
                <a:lnTo>
                  <a:pt x="1619" y="1446"/>
                </a:lnTo>
                <a:lnTo>
                  <a:pt x="1619" y="1447"/>
                </a:lnTo>
                <a:lnTo>
                  <a:pt x="1618" y="1446"/>
                </a:lnTo>
                <a:lnTo>
                  <a:pt x="1617" y="1446"/>
                </a:lnTo>
                <a:lnTo>
                  <a:pt x="1612" y="1447"/>
                </a:lnTo>
                <a:lnTo>
                  <a:pt x="1607" y="1449"/>
                </a:lnTo>
                <a:lnTo>
                  <a:pt x="1606" y="1450"/>
                </a:lnTo>
                <a:lnTo>
                  <a:pt x="1604" y="1450"/>
                </a:lnTo>
                <a:lnTo>
                  <a:pt x="1604" y="1450"/>
                </a:lnTo>
                <a:lnTo>
                  <a:pt x="1604" y="1451"/>
                </a:lnTo>
                <a:lnTo>
                  <a:pt x="1603" y="1451"/>
                </a:lnTo>
                <a:lnTo>
                  <a:pt x="1602" y="1452"/>
                </a:lnTo>
                <a:lnTo>
                  <a:pt x="1602" y="1453"/>
                </a:lnTo>
                <a:lnTo>
                  <a:pt x="1603" y="1454"/>
                </a:lnTo>
                <a:lnTo>
                  <a:pt x="1601" y="1457"/>
                </a:lnTo>
                <a:lnTo>
                  <a:pt x="1600" y="1461"/>
                </a:lnTo>
                <a:lnTo>
                  <a:pt x="1601" y="1464"/>
                </a:lnTo>
                <a:lnTo>
                  <a:pt x="1602" y="1468"/>
                </a:lnTo>
                <a:lnTo>
                  <a:pt x="1606" y="1474"/>
                </a:lnTo>
                <a:lnTo>
                  <a:pt x="1611" y="1480"/>
                </a:lnTo>
                <a:lnTo>
                  <a:pt x="1611" y="1484"/>
                </a:lnTo>
                <a:lnTo>
                  <a:pt x="1612" y="1489"/>
                </a:lnTo>
                <a:lnTo>
                  <a:pt x="1612" y="1489"/>
                </a:lnTo>
                <a:lnTo>
                  <a:pt x="1611" y="1489"/>
                </a:lnTo>
                <a:close/>
                <a:moveTo>
                  <a:pt x="1776" y="1484"/>
                </a:moveTo>
                <a:lnTo>
                  <a:pt x="1776" y="1483"/>
                </a:lnTo>
                <a:lnTo>
                  <a:pt x="1775" y="1482"/>
                </a:lnTo>
                <a:lnTo>
                  <a:pt x="1776" y="1483"/>
                </a:lnTo>
                <a:lnTo>
                  <a:pt x="1778" y="1483"/>
                </a:lnTo>
                <a:lnTo>
                  <a:pt x="1777" y="1483"/>
                </a:lnTo>
                <a:lnTo>
                  <a:pt x="1776" y="1484"/>
                </a:lnTo>
                <a:close/>
                <a:moveTo>
                  <a:pt x="1781" y="1464"/>
                </a:moveTo>
                <a:lnTo>
                  <a:pt x="1780" y="1463"/>
                </a:lnTo>
                <a:lnTo>
                  <a:pt x="1780" y="1462"/>
                </a:lnTo>
                <a:lnTo>
                  <a:pt x="1781" y="1462"/>
                </a:lnTo>
                <a:lnTo>
                  <a:pt x="1782" y="1462"/>
                </a:lnTo>
                <a:lnTo>
                  <a:pt x="1781" y="1463"/>
                </a:lnTo>
                <a:lnTo>
                  <a:pt x="1781" y="1464"/>
                </a:lnTo>
                <a:close/>
                <a:moveTo>
                  <a:pt x="1785" y="1455"/>
                </a:moveTo>
                <a:lnTo>
                  <a:pt x="1785" y="1453"/>
                </a:lnTo>
                <a:lnTo>
                  <a:pt x="1785" y="1452"/>
                </a:lnTo>
                <a:lnTo>
                  <a:pt x="1786" y="1452"/>
                </a:lnTo>
                <a:lnTo>
                  <a:pt x="1787" y="1453"/>
                </a:lnTo>
                <a:lnTo>
                  <a:pt x="1786" y="1454"/>
                </a:lnTo>
                <a:lnTo>
                  <a:pt x="1785" y="1455"/>
                </a:lnTo>
                <a:close/>
                <a:moveTo>
                  <a:pt x="1572" y="1454"/>
                </a:moveTo>
                <a:lnTo>
                  <a:pt x="1570" y="1451"/>
                </a:lnTo>
                <a:lnTo>
                  <a:pt x="1570" y="1448"/>
                </a:lnTo>
                <a:lnTo>
                  <a:pt x="1571" y="1448"/>
                </a:lnTo>
                <a:lnTo>
                  <a:pt x="1572" y="1448"/>
                </a:lnTo>
                <a:lnTo>
                  <a:pt x="1572" y="1449"/>
                </a:lnTo>
                <a:lnTo>
                  <a:pt x="1572" y="1451"/>
                </a:lnTo>
                <a:lnTo>
                  <a:pt x="1573" y="1451"/>
                </a:lnTo>
                <a:lnTo>
                  <a:pt x="1574" y="1452"/>
                </a:lnTo>
                <a:lnTo>
                  <a:pt x="1573" y="1452"/>
                </a:lnTo>
                <a:lnTo>
                  <a:pt x="1572" y="1452"/>
                </a:lnTo>
                <a:lnTo>
                  <a:pt x="1572" y="1453"/>
                </a:lnTo>
                <a:lnTo>
                  <a:pt x="1572" y="1454"/>
                </a:lnTo>
                <a:close/>
                <a:moveTo>
                  <a:pt x="1796" y="1448"/>
                </a:moveTo>
                <a:lnTo>
                  <a:pt x="1795" y="1446"/>
                </a:lnTo>
                <a:lnTo>
                  <a:pt x="1795" y="1443"/>
                </a:lnTo>
                <a:lnTo>
                  <a:pt x="1796" y="1446"/>
                </a:lnTo>
                <a:lnTo>
                  <a:pt x="1796" y="1448"/>
                </a:lnTo>
                <a:close/>
                <a:moveTo>
                  <a:pt x="1576" y="1445"/>
                </a:moveTo>
                <a:lnTo>
                  <a:pt x="1576" y="1444"/>
                </a:lnTo>
                <a:lnTo>
                  <a:pt x="1576" y="1444"/>
                </a:lnTo>
                <a:lnTo>
                  <a:pt x="1578" y="1444"/>
                </a:lnTo>
                <a:lnTo>
                  <a:pt x="1579" y="1445"/>
                </a:lnTo>
                <a:lnTo>
                  <a:pt x="1578" y="1445"/>
                </a:lnTo>
                <a:lnTo>
                  <a:pt x="1576" y="1445"/>
                </a:lnTo>
                <a:close/>
                <a:moveTo>
                  <a:pt x="1793" y="1443"/>
                </a:moveTo>
                <a:lnTo>
                  <a:pt x="1794" y="1442"/>
                </a:lnTo>
                <a:lnTo>
                  <a:pt x="1794" y="1440"/>
                </a:lnTo>
                <a:lnTo>
                  <a:pt x="1795" y="1440"/>
                </a:lnTo>
                <a:lnTo>
                  <a:pt x="1795" y="1440"/>
                </a:lnTo>
                <a:lnTo>
                  <a:pt x="1794" y="1442"/>
                </a:lnTo>
                <a:lnTo>
                  <a:pt x="1793" y="1443"/>
                </a:lnTo>
                <a:close/>
                <a:moveTo>
                  <a:pt x="1597" y="1436"/>
                </a:moveTo>
                <a:lnTo>
                  <a:pt x="1597" y="1435"/>
                </a:lnTo>
                <a:lnTo>
                  <a:pt x="1597" y="1434"/>
                </a:lnTo>
                <a:lnTo>
                  <a:pt x="1597" y="1435"/>
                </a:lnTo>
                <a:lnTo>
                  <a:pt x="1597" y="1436"/>
                </a:lnTo>
                <a:close/>
                <a:moveTo>
                  <a:pt x="1571" y="1436"/>
                </a:moveTo>
                <a:lnTo>
                  <a:pt x="1571" y="1434"/>
                </a:lnTo>
                <a:lnTo>
                  <a:pt x="1571" y="1433"/>
                </a:lnTo>
                <a:lnTo>
                  <a:pt x="1571" y="1432"/>
                </a:lnTo>
                <a:lnTo>
                  <a:pt x="1572" y="1432"/>
                </a:lnTo>
                <a:lnTo>
                  <a:pt x="1572" y="1434"/>
                </a:lnTo>
                <a:lnTo>
                  <a:pt x="1572" y="1436"/>
                </a:lnTo>
                <a:lnTo>
                  <a:pt x="1571" y="1436"/>
                </a:lnTo>
                <a:lnTo>
                  <a:pt x="1571" y="1436"/>
                </a:lnTo>
                <a:close/>
                <a:moveTo>
                  <a:pt x="1817" y="1419"/>
                </a:moveTo>
                <a:lnTo>
                  <a:pt x="1816" y="1418"/>
                </a:lnTo>
                <a:lnTo>
                  <a:pt x="1816" y="1417"/>
                </a:lnTo>
                <a:lnTo>
                  <a:pt x="1817" y="1416"/>
                </a:lnTo>
                <a:lnTo>
                  <a:pt x="1818" y="1415"/>
                </a:lnTo>
                <a:lnTo>
                  <a:pt x="1817" y="1417"/>
                </a:lnTo>
                <a:lnTo>
                  <a:pt x="1817" y="1419"/>
                </a:lnTo>
                <a:close/>
                <a:moveTo>
                  <a:pt x="1806" y="1408"/>
                </a:moveTo>
                <a:lnTo>
                  <a:pt x="1806" y="1407"/>
                </a:lnTo>
                <a:lnTo>
                  <a:pt x="1807" y="1406"/>
                </a:lnTo>
                <a:lnTo>
                  <a:pt x="1807" y="1406"/>
                </a:lnTo>
                <a:lnTo>
                  <a:pt x="1808" y="1406"/>
                </a:lnTo>
                <a:lnTo>
                  <a:pt x="1808" y="1407"/>
                </a:lnTo>
                <a:lnTo>
                  <a:pt x="1808" y="1408"/>
                </a:lnTo>
                <a:lnTo>
                  <a:pt x="1807" y="1408"/>
                </a:lnTo>
                <a:lnTo>
                  <a:pt x="1806" y="1408"/>
                </a:lnTo>
                <a:close/>
                <a:moveTo>
                  <a:pt x="1653" y="1376"/>
                </a:moveTo>
                <a:lnTo>
                  <a:pt x="1652" y="1376"/>
                </a:lnTo>
                <a:lnTo>
                  <a:pt x="1652" y="1375"/>
                </a:lnTo>
                <a:lnTo>
                  <a:pt x="1653" y="1375"/>
                </a:lnTo>
                <a:lnTo>
                  <a:pt x="1655" y="1375"/>
                </a:lnTo>
                <a:lnTo>
                  <a:pt x="1655" y="1375"/>
                </a:lnTo>
                <a:lnTo>
                  <a:pt x="1655" y="1376"/>
                </a:lnTo>
                <a:lnTo>
                  <a:pt x="1654" y="1376"/>
                </a:lnTo>
                <a:lnTo>
                  <a:pt x="1653" y="1376"/>
                </a:lnTo>
                <a:close/>
                <a:moveTo>
                  <a:pt x="1663" y="1368"/>
                </a:moveTo>
                <a:lnTo>
                  <a:pt x="1663" y="1365"/>
                </a:lnTo>
                <a:lnTo>
                  <a:pt x="1663" y="1363"/>
                </a:lnTo>
                <a:lnTo>
                  <a:pt x="1663" y="1365"/>
                </a:lnTo>
                <a:lnTo>
                  <a:pt x="1663" y="1368"/>
                </a:lnTo>
                <a:close/>
                <a:moveTo>
                  <a:pt x="1668" y="1361"/>
                </a:moveTo>
                <a:lnTo>
                  <a:pt x="1667" y="1361"/>
                </a:lnTo>
                <a:lnTo>
                  <a:pt x="1667" y="1361"/>
                </a:lnTo>
                <a:lnTo>
                  <a:pt x="1667" y="1360"/>
                </a:lnTo>
                <a:lnTo>
                  <a:pt x="1668" y="1360"/>
                </a:lnTo>
                <a:lnTo>
                  <a:pt x="1668" y="1361"/>
                </a:lnTo>
                <a:lnTo>
                  <a:pt x="1668" y="1361"/>
                </a:lnTo>
                <a:close/>
                <a:moveTo>
                  <a:pt x="1877" y="1345"/>
                </a:moveTo>
                <a:lnTo>
                  <a:pt x="1876" y="1344"/>
                </a:lnTo>
                <a:lnTo>
                  <a:pt x="1876" y="1342"/>
                </a:lnTo>
                <a:lnTo>
                  <a:pt x="1876" y="1344"/>
                </a:lnTo>
                <a:lnTo>
                  <a:pt x="1877" y="1345"/>
                </a:lnTo>
                <a:close/>
                <a:moveTo>
                  <a:pt x="1894" y="1332"/>
                </a:moveTo>
                <a:lnTo>
                  <a:pt x="1894" y="1332"/>
                </a:lnTo>
                <a:lnTo>
                  <a:pt x="1895" y="1331"/>
                </a:lnTo>
                <a:lnTo>
                  <a:pt x="1896" y="1331"/>
                </a:lnTo>
                <a:lnTo>
                  <a:pt x="1897" y="1331"/>
                </a:lnTo>
                <a:lnTo>
                  <a:pt x="1897" y="1332"/>
                </a:lnTo>
                <a:lnTo>
                  <a:pt x="1897" y="1332"/>
                </a:lnTo>
                <a:lnTo>
                  <a:pt x="1895" y="1332"/>
                </a:lnTo>
                <a:lnTo>
                  <a:pt x="1894" y="1332"/>
                </a:lnTo>
                <a:close/>
                <a:moveTo>
                  <a:pt x="1649" y="1329"/>
                </a:moveTo>
                <a:lnTo>
                  <a:pt x="1649" y="1329"/>
                </a:lnTo>
                <a:lnTo>
                  <a:pt x="1649" y="1328"/>
                </a:lnTo>
                <a:lnTo>
                  <a:pt x="1649" y="1327"/>
                </a:lnTo>
                <a:lnTo>
                  <a:pt x="1650" y="1326"/>
                </a:lnTo>
                <a:lnTo>
                  <a:pt x="1651" y="1326"/>
                </a:lnTo>
                <a:lnTo>
                  <a:pt x="1652" y="1326"/>
                </a:lnTo>
                <a:lnTo>
                  <a:pt x="1652" y="1327"/>
                </a:lnTo>
                <a:lnTo>
                  <a:pt x="1653" y="1329"/>
                </a:lnTo>
                <a:lnTo>
                  <a:pt x="1652" y="1329"/>
                </a:lnTo>
                <a:lnTo>
                  <a:pt x="1652" y="1329"/>
                </a:lnTo>
                <a:lnTo>
                  <a:pt x="1651" y="1328"/>
                </a:lnTo>
                <a:lnTo>
                  <a:pt x="1651" y="1328"/>
                </a:lnTo>
                <a:lnTo>
                  <a:pt x="1651" y="1328"/>
                </a:lnTo>
                <a:lnTo>
                  <a:pt x="1650" y="1328"/>
                </a:lnTo>
                <a:lnTo>
                  <a:pt x="1649" y="1328"/>
                </a:lnTo>
                <a:lnTo>
                  <a:pt x="1649" y="1329"/>
                </a:lnTo>
                <a:close/>
                <a:moveTo>
                  <a:pt x="1902" y="1323"/>
                </a:moveTo>
                <a:lnTo>
                  <a:pt x="1900" y="1322"/>
                </a:lnTo>
                <a:lnTo>
                  <a:pt x="1899" y="1321"/>
                </a:lnTo>
                <a:lnTo>
                  <a:pt x="1902" y="1322"/>
                </a:lnTo>
                <a:lnTo>
                  <a:pt x="1903" y="1323"/>
                </a:lnTo>
                <a:lnTo>
                  <a:pt x="1902" y="1323"/>
                </a:lnTo>
                <a:lnTo>
                  <a:pt x="1902" y="1323"/>
                </a:lnTo>
                <a:close/>
                <a:moveTo>
                  <a:pt x="1911" y="1319"/>
                </a:moveTo>
                <a:lnTo>
                  <a:pt x="1911" y="1317"/>
                </a:lnTo>
                <a:lnTo>
                  <a:pt x="1911" y="1316"/>
                </a:lnTo>
                <a:lnTo>
                  <a:pt x="1911" y="1315"/>
                </a:lnTo>
                <a:lnTo>
                  <a:pt x="1912" y="1315"/>
                </a:lnTo>
                <a:lnTo>
                  <a:pt x="1911" y="1317"/>
                </a:lnTo>
                <a:lnTo>
                  <a:pt x="1911" y="1319"/>
                </a:lnTo>
                <a:close/>
                <a:moveTo>
                  <a:pt x="1909" y="1315"/>
                </a:moveTo>
                <a:lnTo>
                  <a:pt x="1908" y="1315"/>
                </a:lnTo>
                <a:lnTo>
                  <a:pt x="1907" y="1314"/>
                </a:lnTo>
                <a:lnTo>
                  <a:pt x="1908" y="1314"/>
                </a:lnTo>
                <a:lnTo>
                  <a:pt x="1909" y="1315"/>
                </a:lnTo>
                <a:close/>
                <a:moveTo>
                  <a:pt x="1659" y="1315"/>
                </a:moveTo>
                <a:lnTo>
                  <a:pt x="1659" y="1313"/>
                </a:lnTo>
                <a:lnTo>
                  <a:pt x="1660" y="1311"/>
                </a:lnTo>
                <a:lnTo>
                  <a:pt x="1659" y="1313"/>
                </a:lnTo>
                <a:lnTo>
                  <a:pt x="1659" y="1315"/>
                </a:lnTo>
                <a:close/>
                <a:moveTo>
                  <a:pt x="1667" y="1300"/>
                </a:moveTo>
                <a:lnTo>
                  <a:pt x="1667" y="1299"/>
                </a:lnTo>
                <a:lnTo>
                  <a:pt x="1667" y="1298"/>
                </a:lnTo>
                <a:lnTo>
                  <a:pt x="1667" y="1299"/>
                </a:lnTo>
                <a:lnTo>
                  <a:pt x="1668" y="1300"/>
                </a:lnTo>
                <a:lnTo>
                  <a:pt x="1667" y="1300"/>
                </a:lnTo>
                <a:lnTo>
                  <a:pt x="1667" y="1300"/>
                </a:lnTo>
                <a:close/>
                <a:moveTo>
                  <a:pt x="1921" y="1300"/>
                </a:moveTo>
                <a:lnTo>
                  <a:pt x="1922" y="1299"/>
                </a:lnTo>
                <a:lnTo>
                  <a:pt x="1922" y="1297"/>
                </a:lnTo>
                <a:lnTo>
                  <a:pt x="1922" y="1298"/>
                </a:lnTo>
                <a:lnTo>
                  <a:pt x="1923" y="1300"/>
                </a:lnTo>
                <a:lnTo>
                  <a:pt x="1922" y="1300"/>
                </a:lnTo>
                <a:lnTo>
                  <a:pt x="1921" y="1300"/>
                </a:lnTo>
                <a:close/>
                <a:moveTo>
                  <a:pt x="1950" y="1277"/>
                </a:moveTo>
                <a:lnTo>
                  <a:pt x="1949" y="1274"/>
                </a:lnTo>
                <a:lnTo>
                  <a:pt x="1949" y="1273"/>
                </a:lnTo>
                <a:lnTo>
                  <a:pt x="1949" y="1273"/>
                </a:lnTo>
                <a:lnTo>
                  <a:pt x="1950" y="1272"/>
                </a:lnTo>
                <a:lnTo>
                  <a:pt x="1950" y="1274"/>
                </a:lnTo>
                <a:lnTo>
                  <a:pt x="1950" y="1277"/>
                </a:lnTo>
                <a:close/>
                <a:moveTo>
                  <a:pt x="1963" y="1260"/>
                </a:moveTo>
                <a:lnTo>
                  <a:pt x="1963" y="1258"/>
                </a:lnTo>
                <a:lnTo>
                  <a:pt x="1963" y="1256"/>
                </a:lnTo>
                <a:lnTo>
                  <a:pt x="1964" y="1256"/>
                </a:lnTo>
                <a:lnTo>
                  <a:pt x="1964" y="1256"/>
                </a:lnTo>
                <a:lnTo>
                  <a:pt x="1965" y="1258"/>
                </a:lnTo>
                <a:lnTo>
                  <a:pt x="1965" y="1260"/>
                </a:lnTo>
                <a:lnTo>
                  <a:pt x="1964" y="1260"/>
                </a:lnTo>
                <a:lnTo>
                  <a:pt x="1963" y="1260"/>
                </a:lnTo>
                <a:close/>
                <a:moveTo>
                  <a:pt x="2071" y="1196"/>
                </a:moveTo>
                <a:lnTo>
                  <a:pt x="2073" y="1195"/>
                </a:lnTo>
                <a:lnTo>
                  <a:pt x="2074" y="1194"/>
                </a:lnTo>
                <a:lnTo>
                  <a:pt x="2074" y="1195"/>
                </a:lnTo>
                <a:lnTo>
                  <a:pt x="2074" y="1196"/>
                </a:lnTo>
                <a:lnTo>
                  <a:pt x="2073" y="1196"/>
                </a:lnTo>
                <a:lnTo>
                  <a:pt x="2071" y="1196"/>
                </a:lnTo>
                <a:close/>
                <a:moveTo>
                  <a:pt x="2068" y="1191"/>
                </a:moveTo>
                <a:lnTo>
                  <a:pt x="2068" y="1188"/>
                </a:lnTo>
                <a:lnTo>
                  <a:pt x="2069" y="1185"/>
                </a:lnTo>
                <a:lnTo>
                  <a:pt x="2069" y="1185"/>
                </a:lnTo>
                <a:lnTo>
                  <a:pt x="2070" y="1185"/>
                </a:lnTo>
                <a:lnTo>
                  <a:pt x="2069" y="1188"/>
                </a:lnTo>
                <a:lnTo>
                  <a:pt x="2068" y="1191"/>
                </a:lnTo>
                <a:close/>
                <a:moveTo>
                  <a:pt x="2070" y="1189"/>
                </a:moveTo>
                <a:lnTo>
                  <a:pt x="2070" y="1188"/>
                </a:lnTo>
                <a:lnTo>
                  <a:pt x="2071" y="1187"/>
                </a:lnTo>
                <a:lnTo>
                  <a:pt x="2071" y="1187"/>
                </a:lnTo>
                <a:lnTo>
                  <a:pt x="2072" y="1188"/>
                </a:lnTo>
                <a:lnTo>
                  <a:pt x="2071" y="1188"/>
                </a:lnTo>
                <a:lnTo>
                  <a:pt x="2070" y="1189"/>
                </a:lnTo>
                <a:close/>
                <a:moveTo>
                  <a:pt x="2137" y="1155"/>
                </a:moveTo>
                <a:lnTo>
                  <a:pt x="2137" y="1154"/>
                </a:lnTo>
                <a:lnTo>
                  <a:pt x="2137" y="1153"/>
                </a:lnTo>
                <a:lnTo>
                  <a:pt x="2137" y="1153"/>
                </a:lnTo>
                <a:lnTo>
                  <a:pt x="2138" y="1152"/>
                </a:lnTo>
                <a:lnTo>
                  <a:pt x="2138" y="1154"/>
                </a:lnTo>
                <a:lnTo>
                  <a:pt x="2137" y="1155"/>
                </a:lnTo>
                <a:close/>
                <a:moveTo>
                  <a:pt x="1747" y="1151"/>
                </a:moveTo>
                <a:lnTo>
                  <a:pt x="1747" y="1150"/>
                </a:lnTo>
                <a:lnTo>
                  <a:pt x="1747" y="1149"/>
                </a:lnTo>
                <a:lnTo>
                  <a:pt x="1748" y="1149"/>
                </a:lnTo>
                <a:lnTo>
                  <a:pt x="1748" y="1149"/>
                </a:lnTo>
                <a:lnTo>
                  <a:pt x="1748" y="1148"/>
                </a:lnTo>
                <a:lnTo>
                  <a:pt x="1748" y="1148"/>
                </a:lnTo>
                <a:lnTo>
                  <a:pt x="1749" y="1149"/>
                </a:lnTo>
                <a:lnTo>
                  <a:pt x="1749" y="1151"/>
                </a:lnTo>
                <a:lnTo>
                  <a:pt x="1748" y="1151"/>
                </a:lnTo>
                <a:lnTo>
                  <a:pt x="1747" y="1151"/>
                </a:lnTo>
                <a:close/>
                <a:moveTo>
                  <a:pt x="2141" y="1146"/>
                </a:moveTo>
                <a:lnTo>
                  <a:pt x="2141" y="1145"/>
                </a:lnTo>
                <a:lnTo>
                  <a:pt x="2142" y="1144"/>
                </a:lnTo>
                <a:lnTo>
                  <a:pt x="2142" y="1144"/>
                </a:lnTo>
                <a:lnTo>
                  <a:pt x="2143" y="1144"/>
                </a:lnTo>
                <a:lnTo>
                  <a:pt x="2142" y="1145"/>
                </a:lnTo>
                <a:lnTo>
                  <a:pt x="2141" y="1146"/>
                </a:lnTo>
                <a:close/>
                <a:moveTo>
                  <a:pt x="2145" y="1143"/>
                </a:moveTo>
                <a:lnTo>
                  <a:pt x="2145" y="1142"/>
                </a:lnTo>
                <a:lnTo>
                  <a:pt x="2145" y="1141"/>
                </a:lnTo>
                <a:lnTo>
                  <a:pt x="2146" y="1141"/>
                </a:lnTo>
                <a:lnTo>
                  <a:pt x="2147" y="1141"/>
                </a:lnTo>
                <a:lnTo>
                  <a:pt x="2147" y="1142"/>
                </a:lnTo>
                <a:lnTo>
                  <a:pt x="2147" y="1143"/>
                </a:lnTo>
                <a:lnTo>
                  <a:pt x="2146" y="1143"/>
                </a:lnTo>
                <a:lnTo>
                  <a:pt x="2145" y="1143"/>
                </a:lnTo>
                <a:close/>
                <a:moveTo>
                  <a:pt x="2145" y="1138"/>
                </a:moveTo>
                <a:lnTo>
                  <a:pt x="2146" y="1137"/>
                </a:lnTo>
                <a:lnTo>
                  <a:pt x="2146" y="1135"/>
                </a:lnTo>
                <a:lnTo>
                  <a:pt x="2147" y="1135"/>
                </a:lnTo>
                <a:lnTo>
                  <a:pt x="2147" y="1135"/>
                </a:lnTo>
                <a:lnTo>
                  <a:pt x="2146" y="1137"/>
                </a:lnTo>
                <a:lnTo>
                  <a:pt x="2145" y="1138"/>
                </a:lnTo>
                <a:close/>
                <a:moveTo>
                  <a:pt x="1717" y="1117"/>
                </a:moveTo>
                <a:lnTo>
                  <a:pt x="1717" y="1116"/>
                </a:lnTo>
                <a:lnTo>
                  <a:pt x="1717" y="1114"/>
                </a:lnTo>
                <a:lnTo>
                  <a:pt x="1718" y="1115"/>
                </a:lnTo>
                <a:lnTo>
                  <a:pt x="1718" y="1116"/>
                </a:lnTo>
                <a:lnTo>
                  <a:pt x="1718" y="1116"/>
                </a:lnTo>
                <a:lnTo>
                  <a:pt x="1717" y="1117"/>
                </a:lnTo>
                <a:close/>
                <a:moveTo>
                  <a:pt x="1630" y="1103"/>
                </a:moveTo>
                <a:lnTo>
                  <a:pt x="1629" y="1102"/>
                </a:lnTo>
                <a:lnTo>
                  <a:pt x="1630" y="1101"/>
                </a:lnTo>
                <a:lnTo>
                  <a:pt x="1630" y="1102"/>
                </a:lnTo>
                <a:lnTo>
                  <a:pt x="1630" y="1103"/>
                </a:lnTo>
                <a:close/>
                <a:moveTo>
                  <a:pt x="1609" y="1097"/>
                </a:moveTo>
                <a:lnTo>
                  <a:pt x="1609" y="1097"/>
                </a:lnTo>
                <a:lnTo>
                  <a:pt x="1609" y="1096"/>
                </a:lnTo>
                <a:lnTo>
                  <a:pt x="1608" y="1096"/>
                </a:lnTo>
                <a:lnTo>
                  <a:pt x="1608" y="1096"/>
                </a:lnTo>
                <a:lnTo>
                  <a:pt x="1608" y="1096"/>
                </a:lnTo>
                <a:lnTo>
                  <a:pt x="1608" y="1095"/>
                </a:lnTo>
                <a:lnTo>
                  <a:pt x="1609" y="1096"/>
                </a:lnTo>
                <a:lnTo>
                  <a:pt x="1610" y="1097"/>
                </a:lnTo>
                <a:lnTo>
                  <a:pt x="1609" y="1097"/>
                </a:lnTo>
                <a:lnTo>
                  <a:pt x="1609" y="1097"/>
                </a:lnTo>
                <a:close/>
                <a:moveTo>
                  <a:pt x="1602" y="1096"/>
                </a:moveTo>
                <a:lnTo>
                  <a:pt x="1601" y="1095"/>
                </a:lnTo>
                <a:lnTo>
                  <a:pt x="1601" y="1093"/>
                </a:lnTo>
                <a:lnTo>
                  <a:pt x="1602" y="1093"/>
                </a:lnTo>
                <a:lnTo>
                  <a:pt x="1603" y="1095"/>
                </a:lnTo>
                <a:lnTo>
                  <a:pt x="1602" y="1095"/>
                </a:lnTo>
                <a:lnTo>
                  <a:pt x="1602" y="1096"/>
                </a:lnTo>
                <a:close/>
                <a:moveTo>
                  <a:pt x="1526" y="1091"/>
                </a:moveTo>
                <a:lnTo>
                  <a:pt x="1526" y="1090"/>
                </a:lnTo>
                <a:lnTo>
                  <a:pt x="1526" y="1089"/>
                </a:lnTo>
                <a:lnTo>
                  <a:pt x="1527" y="1089"/>
                </a:lnTo>
                <a:lnTo>
                  <a:pt x="1528" y="1089"/>
                </a:lnTo>
                <a:lnTo>
                  <a:pt x="1527" y="1090"/>
                </a:lnTo>
                <a:lnTo>
                  <a:pt x="1526" y="1091"/>
                </a:lnTo>
                <a:close/>
                <a:moveTo>
                  <a:pt x="1514" y="1087"/>
                </a:moveTo>
                <a:lnTo>
                  <a:pt x="1513" y="1085"/>
                </a:lnTo>
                <a:lnTo>
                  <a:pt x="1513" y="1083"/>
                </a:lnTo>
                <a:lnTo>
                  <a:pt x="1514" y="1083"/>
                </a:lnTo>
                <a:lnTo>
                  <a:pt x="1514" y="1083"/>
                </a:lnTo>
                <a:lnTo>
                  <a:pt x="1514" y="1085"/>
                </a:lnTo>
                <a:lnTo>
                  <a:pt x="1514" y="1087"/>
                </a:lnTo>
                <a:close/>
                <a:moveTo>
                  <a:pt x="1521" y="1080"/>
                </a:moveTo>
                <a:lnTo>
                  <a:pt x="1521" y="1078"/>
                </a:lnTo>
                <a:lnTo>
                  <a:pt x="1522" y="1077"/>
                </a:lnTo>
                <a:lnTo>
                  <a:pt x="1522" y="1078"/>
                </a:lnTo>
                <a:lnTo>
                  <a:pt x="1522" y="1079"/>
                </a:lnTo>
                <a:lnTo>
                  <a:pt x="1522" y="1079"/>
                </a:lnTo>
                <a:lnTo>
                  <a:pt x="1521" y="1080"/>
                </a:lnTo>
                <a:close/>
                <a:moveTo>
                  <a:pt x="2168" y="1075"/>
                </a:moveTo>
                <a:lnTo>
                  <a:pt x="2168" y="1074"/>
                </a:lnTo>
                <a:lnTo>
                  <a:pt x="2168" y="1073"/>
                </a:lnTo>
                <a:lnTo>
                  <a:pt x="2168" y="1073"/>
                </a:lnTo>
                <a:lnTo>
                  <a:pt x="2169" y="1074"/>
                </a:lnTo>
                <a:lnTo>
                  <a:pt x="2169" y="1074"/>
                </a:lnTo>
                <a:lnTo>
                  <a:pt x="2169" y="1075"/>
                </a:lnTo>
                <a:lnTo>
                  <a:pt x="2168" y="1075"/>
                </a:lnTo>
                <a:lnTo>
                  <a:pt x="2168" y="1075"/>
                </a:lnTo>
                <a:close/>
                <a:moveTo>
                  <a:pt x="1493" y="1073"/>
                </a:moveTo>
                <a:lnTo>
                  <a:pt x="1493" y="1071"/>
                </a:lnTo>
                <a:lnTo>
                  <a:pt x="1493" y="1070"/>
                </a:lnTo>
                <a:lnTo>
                  <a:pt x="1494" y="1070"/>
                </a:lnTo>
                <a:lnTo>
                  <a:pt x="1495" y="1070"/>
                </a:lnTo>
                <a:lnTo>
                  <a:pt x="1494" y="1071"/>
                </a:lnTo>
                <a:lnTo>
                  <a:pt x="1493" y="1073"/>
                </a:lnTo>
                <a:close/>
                <a:moveTo>
                  <a:pt x="1393" y="1069"/>
                </a:moveTo>
                <a:lnTo>
                  <a:pt x="1393" y="1067"/>
                </a:lnTo>
                <a:lnTo>
                  <a:pt x="1394" y="1065"/>
                </a:lnTo>
                <a:lnTo>
                  <a:pt x="1394" y="1067"/>
                </a:lnTo>
                <a:lnTo>
                  <a:pt x="1393" y="1069"/>
                </a:lnTo>
                <a:close/>
                <a:moveTo>
                  <a:pt x="1287" y="970"/>
                </a:moveTo>
                <a:lnTo>
                  <a:pt x="1287" y="969"/>
                </a:lnTo>
                <a:lnTo>
                  <a:pt x="1288" y="967"/>
                </a:lnTo>
                <a:lnTo>
                  <a:pt x="1288" y="968"/>
                </a:lnTo>
                <a:lnTo>
                  <a:pt x="1288" y="970"/>
                </a:lnTo>
                <a:lnTo>
                  <a:pt x="1287" y="970"/>
                </a:lnTo>
                <a:lnTo>
                  <a:pt x="1287" y="970"/>
                </a:lnTo>
                <a:close/>
                <a:moveTo>
                  <a:pt x="2265" y="814"/>
                </a:moveTo>
                <a:lnTo>
                  <a:pt x="2265" y="814"/>
                </a:lnTo>
                <a:lnTo>
                  <a:pt x="2265" y="813"/>
                </a:lnTo>
                <a:lnTo>
                  <a:pt x="2258" y="812"/>
                </a:lnTo>
                <a:lnTo>
                  <a:pt x="2252" y="811"/>
                </a:lnTo>
                <a:lnTo>
                  <a:pt x="2251" y="810"/>
                </a:lnTo>
                <a:lnTo>
                  <a:pt x="2251" y="809"/>
                </a:lnTo>
                <a:lnTo>
                  <a:pt x="2248" y="808"/>
                </a:lnTo>
                <a:lnTo>
                  <a:pt x="2246" y="807"/>
                </a:lnTo>
                <a:lnTo>
                  <a:pt x="2245" y="805"/>
                </a:lnTo>
                <a:lnTo>
                  <a:pt x="2245" y="801"/>
                </a:lnTo>
                <a:lnTo>
                  <a:pt x="2244" y="800"/>
                </a:lnTo>
                <a:lnTo>
                  <a:pt x="2243" y="799"/>
                </a:lnTo>
                <a:lnTo>
                  <a:pt x="2244" y="799"/>
                </a:lnTo>
                <a:lnTo>
                  <a:pt x="2245" y="799"/>
                </a:lnTo>
                <a:lnTo>
                  <a:pt x="2245" y="794"/>
                </a:lnTo>
                <a:lnTo>
                  <a:pt x="2245" y="789"/>
                </a:lnTo>
                <a:lnTo>
                  <a:pt x="2242" y="787"/>
                </a:lnTo>
                <a:lnTo>
                  <a:pt x="2239" y="786"/>
                </a:lnTo>
                <a:lnTo>
                  <a:pt x="2239" y="786"/>
                </a:lnTo>
                <a:lnTo>
                  <a:pt x="2239" y="785"/>
                </a:lnTo>
                <a:lnTo>
                  <a:pt x="2239" y="785"/>
                </a:lnTo>
                <a:lnTo>
                  <a:pt x="2240" y="785"/>
                </a:lnTo>
                <a:lnTo>
                  <a:pt x="2240" y="782"/>
                </a:lnTo>
                <a:lnTo>
                  <a:pt x="2242" y="779"/>
                </a:lnTo>
                <a:lnTo>
                  <a:pt x="2242" y="779"/>
                </a:lnTo>
                <a:lnTo>
                  <a:pt x="2243" y="779"/>
                </a:lnTo>
                <a:lnTo>
                  <a:pt x="2244" y="776"/>
                </a:lnTo>
                <a:lnTo>
                  <a:pt x="2245" y="772"/>
                </a:lnTo>
                <a:lnTo>
                  <a:pt x="2248" y="771"/>
                </a:lnTo>
                <a:lnTo>
                  <a:pt x="2251" y="771"/>
                </a:lnTo>
                <a:lnTo>
                  <a:pt x="2253" y="765"/>
                </a:lnTo>
                <a:lnTo>
                  <a:pt x="2253" y="759"/>
                </a:lnTo>
                <a:lnTo>
                  <a:pt x="2255" y="758"/>
                </a:lnTo>
                <a:lnTo>
                  <a:pt x="2256" y="757"/>
                </a:lnTo>
                <a:lnTo>
                  <a:pt x="2258" y="758"/>
                </a:lnTo>
                <a:lnTo>
                  <a:pt x="2260" y="759"/>
                </a:lnTo>
                <a:lnTo>
                  <a:pt x="2260" y="759"/>
                </a:lnTo>
                <a:lnTo>
                  <a:pt x="2260" y="758"/>
                </a:lnTo>
                <a:lnTo>
                  <a:pt x="2259" y="758"/>
                </a:lnTo>
                <a:lnTo>
                  <a:pt x="2258" y="758"/>
                </a:lnTo>
                <a:lnTo>
                  <a:pt x="2258" y="757"/>
                </a:lnTo>
                <a:lnTo>
                  <a:pt x="2259" y="756"/>
                </a:lnTo>
                <a:lnTo>
                  <a:pt x="2260" y="755"/>
                </a:lnTo>
                <a:lnTo>
                  <a:pt x="2263" y="754"/>
                </a:lnTo>
                <a:lnTo>
                  <a:pt x="2261" y="753"/>
                </a:lnTo>
                <a:lnTo>
                  <a:pt x="2262" y="752"/>
                </a:lnTo>
                <a:lnTo>
                  <a:pt x="2263" y="750"/>
                </a:lnTo>
                <a:lnTo>
                  <a:pt x="2264" y="750"/>
                </a:lnTo>
                <a:lnTo>
                  <a:pt x="2264" y="749"/>
                </a:lnTo>
                <a:lnTo>
                  <a:pt x="2265" y="748"/>
                </a:lnTo>
                <a:lnTo>
                  <a:pt x="2264" y="747"/>
                </a:lnTo>
                <a:lnTo>
                  <a:pt x="2263" y="747"/>
                </a:lnTo>
                <a:lnTo>
                  <a:pt x="2261" y="740"/>
                </a:lnTo>
                <a:lnTo>
                  <a:pt x="2260" y="734"/>
                </a:lnTo>
                <a:lnTo>
                  <a:pt x="2259" y="733"/>
                </a:lnTo>
                <a:lnTo>
                  <a:pt x="2258" y="734"/>
                </a:lnTo>
                <a:lnTo>
                  <a:pt x="2256" y="731"/>
                </a:lnTo>
                <a:lnTo>
                  <a:pt x="2254" y="728"/>
                </a:lnTo>
                <a:lnTo>
                  <a:pt x="2252" y="727"/>
                </a:lnTo>
                <a:lnTo>
                  <a:pt x="2251" y="726"/>
                </a:lnTo>
                <a:lnTo>
                  <a:pt x="2251" y="725"/>
                </a:lnTo>
                <a:lnTo>
                  <a:pt x="2251" y="723"/>
                </a:lnTo>
                <a:lnTo>
                  <a:pt x="2249" y="721"/>
                </a:lnTo>
                <a:lnTo>
                  <a:pt x="2247" y="720"/>
                </a:lnTo>
                <a:lnTo>
                  <a:pt x="2247" y="717"/>
                </a:lnTo>
                <a:lnTo>
                  <a:pt x="2249" y="714"/>
                </a:lnTo>
                <a:lnTo>
                  <a:pt x="2248" y="711"/>
                </a:lnTo>
                <a:lnTo>
                  <a:pt x="2248" y="708"/>
                </a:lnTo>
                <a:lnTo>
                  <a:pt x="2250" y="709"/>
                </a:lnTo>
                <a:lnTo>
                  <a:pt x="2251" y="712"/>
                </a:lnTo>
                <a:lnTo>
                  <a:pt x="2252" y="712"/>
                </a:lnTo>
                <a:lnTo>
                  <a:pt x="2253" y="712"/>
                </a:lnTo>
                <a:lnTo>
                  <a:pt x="2253" y="710"/>
                </a:lnTo>
                <a:lnTo>
                  <a:pt x="2253" y="709"/>
                </a:lnTo>
                <a:lnTo>
                  <a:pt x="2254" y="709"/>
                </a:lnTo>
                <a:lnTo>
                  <a:pt x="2255" y="708"/>
                </a:lnTo>
                <a:lnTo>
                  <a:pt x="2253" y="708"/>
                </a:lnTo>
                <a:lnTo>
                  <a:pt x="2253" y="707"/>
                </a:lnTo>
                <a:lnTo>
                  <a:pt x="2252" y="706"/>
                </a:lnTo>
                <a:lnTo>
                  <a:pt x="2252" y="705"/>
                </a:lnTo>
                <a:lnTo>
                  <a:pt x="2255" y="705"/>
                </a:lnTo>
                <a:lnTo>
                  <a:pt x="2257" y="704"/>
                </a:lnTo>
                <a:lnTo>
                  <a:pt x="2258" y="701"/>
                </a:lnTo>
                <a:lnTo>
                  <a:pt x="2259" y="699"/>
                </a:lnTo>
                <a:lnTo>
                  <a:pt x="2259" y="692"/>
                </a:lnTo>
                <a:lnTo>
                  <a:pt x="2259" y="687"/>
                </a:lnTo>
                <a:lnTo>
                  <a:pt x="2261" y="687"/>
                </a:lnTo>
                <a:lnTo>
                  <a:pt x="2263" y="687"/>
                </a:lnTo>
                <a:lnTo>
                  <a:pt x="2263" y="686"/>
                </a:lnTo>
                <a:lnTo>
                  <a:pt x="2263" y="684"/>
                </a:lnTo>
                <a:lnTo>
                  <a:pt x="2262" y="684"/>
                </a:lnTo>
                <a:lnTo>
                  <a:pt x="2261" y="683"/>
                </a:lnTo>
                <a:lnTo>
                  <a:pt x="2261" y="682"/>
                </a:lnTo>
                <a:lnTo>
                  <a:pt x="2262" y="681"/>
                </a:lnTo>
                <a:lnTo>
                  <a:pt x="2261" y="681"/>
                </a:lnTo>
                <a:lnTo>
                  <a:pt x="2259" y="681"/>
                </a:lnTo>
                <a:lnTo>
                  <a:pt x="2256" y="675"/>
                </a:lnTo>
                <a:lnTo>
                  <a:pt x="2254" y="669"/>
                </a:lnTo>
                <a:lnTo>
                  <a:pt x="2253" y="668"/>
                </a:lnTo>
                <a:lnTo>
                  <a:pt x="2251" y="666"/>
                </a:lnTo>
                <a:lnTo>
                  <a:pt x="2251" y="662"/>
                </a:lnTo>
                <a:lnTo>
                  <a:pt x="2251" y="658"/>
                </a:lnTo>
                <a:lnTo>
                  <a:pt x="2251" y="658"/>
                </a:lnTo>
                <a:lnTo>
                  <a:pt x="2252" y="658"/>
                </a:lnTo>
                <a:lnTo>
                  <a:pt x="2252" y="654"/>
                </a:lnTo>
                <a:lnTo>
                  <a:pt x="2251" y="651"/>
                </a:lnTo>
                <a:lnTo>
                  <a:pt x="2252" y="650"/>
                </a:lnTo>
                <a:lnTo>
                  <a:pt x="2253" y="650"/>
                </a:lnTo>
                <a:lnTo>
                  <a:pt x="2253" y="650"/>
                </a:lnTo>
                <a:lnTo>
                  <a:pt x="2254" y="651"/>
                </a:lnTo>
                <a:lnTo>
                  <a:pt x="2255" y="649"/>
                </a:lnTo>
                <a:lnTo>
                  <a:pt x="2255" y="647"/>
                </a:lnTo>
                <a:lnTo>
                  <a:pt x="2256" y="647"/>
                </a:lnTo>
                <a:lnTo>
                  <a:pt x="2258" y="646"/>
                </a:lnTo>
                <a:lnTo>
                  <a:pt x="2259" y="644"/>
                </a:lnTo>
                <a:lnTo>
                  <a:pt x="2262" y="642"/>
                </a:lnTo>
                <a:lnTo>
                  <a:pt x="2260" y="641"/>
                </a:lnTo>
                <a:lnTo>
                  <a:pt x="2259" y="639"/>
                </a:lnTo>
                <a:lnTo>
                  <a:pt x="2261" y="639"/>
                </a:lnTo>
                <a:lnTo>
                  <a:pt x="2262" y="638"/>
                </a:lnTo>
                <a:lnTo>
                  <a:pt x="2262" y="636"/>
                </a:lnTo>
                <a:lnTo>
                  <a:pt x="2262" y="635"/>
                </a:lnTo>
                <a:lnTo>
                  <a:pt x="2262" y="632"/>
                </a:lnTo>
                <a:lnTo>
                  <a:pt x="2261" y="629"/>
                </a:lnTo>
                <a:lnTo>
                  <a:pt x="2260" y="629"/>
                </a:lnTo>
                <a:lnTo>
                  <a:pt x="2259" y="628"/>
                </a:lnTo>
                <a:lnTo>
                  <a:pt x="2259" y="628"/>
                </a:lnTo>
                <a:lnTo>
                  <a:pt x="2259" y="627"/>
                </a:lnTo>
                <a:lnTo>
                  <a:pt x="2260" y="625"/>
                </a:lnTo>
                <a:lnTo>
                  <a:pt x="2261" y="622"/>
                </a:lnTo>
                <a:lnTo>
                  <a:pt x="2264" y="619"/>
                </a:lnTo>
                <a:lnTo>
                  <a:pt x="2265" y="616"/>
                </a:lnTo>
                <a:lnTo>
                  <a:pt x="2264" y="615"/>
                </a:lnTo>
                <a:lnTo>
                  <a:pt x="2263" y="615"/>
                </a:lnTo>
                <a:lnTo>
                  <a:pt x="2263" y="612"/>
                </a:lnTo>
                <a:lnTo>
                  <a:pt x="2265" y="610"/>
                </a:lnTo>
                <a:lnTo>
                  <a:pt x="2268" y="609"/>
                </a:lnTo>
                <a:lnTo>
                  <a:pt x="2271" y="609"/>
                </a:lnTo>
                <a:lnTo>
                  <a:pt x="2273" y="611"/>
                </a:lnTo>
                <a:lnTo>
                  <a:pt x="2277" y="612"/>
                </a:lnTo>
                <a:lnTo>
                  <a:pt x="2276" y="610"/>
                </a:lnTo>
                <a:lnTo>
                  <a:pt x="2275" y="609"/>
                </a:lnTo>
                <a:lnTo>
                  <a:pt x="2274" y="609"/>
                </a:lnTo>
                <a:lnTo>
                  <a:pt x="2272" y="609"/>
                </a:lnTo>
                <a:lnTo>
                  <a:pt x="2273" y="607"/>
                </a:lnTo>
                <a:lnTo>
                  <a:pt x="2274" y="607"/>
                </a:lnTo>
                <a:lnTo>
                  <a:pt x="2275" y="607"/>
                </a:lnTo>
                <a:lnTo>
                  <a:pt x="2277" y="608"/>
                </a:lnTo>
                <a:lnTo>
                  <a:pt x="2283" y="606"/>
                </a:lnTo>
                <a:lnTo>
                  <a:pt x="2286" y="604"/>
                </a:lnTo>
                <a:lnTo>
                  <a:pt x="2290" y="604"/>
                </a:lnTo>
                <a:lnTo>
                  <a:pt x="2296" y="605"/>
                </a:lnTo>
                <a:lnTo>
                  <a:pt x="2296" y="604"/>
                </a:lnTo>
                <a:lnTo>
                  <a:pt x="2296" y="604"/>
                </a:lnTo>
                <a:lnTo>
                  <a:pt x="2298" y="604"/>
                </a:lnTo>
                <a:lnTo>
                  <a:pt x="2299" y="604"/>
                </a:lnTo>
                <a:lnTo>
                  <a:pt x="2301" y="606"/>
                </a:lnTo>
                <a:lnTo>
                  <a:pt x="2302" y="607"/>
                </a:lnTo>
                <a:lnTo>
                  <a:pt x="2304" y="606"/>
                </a:lnTo>
                <a:lnTo>
                  <a:pt x="2307" y="605"/>
                </a:lnTo>
                <a:lnTo>
                  <a:pt x="2310" y="607"/>
                </a:lnTo>
                <a:lnTo>
                  <a:pt x="2313" y="610"/>
                </a:lnTo>
                <a:lnTo>
                  <a:pt x="2314" y="611"/>
                </a:lnTo>
                <a:lnTo>
                  <a:pt x="2315" y="611"/>
                </a:lnTo>
                <a:lnTo>
                  <a:pt x="2315" y="614"/>
                </a:lnTo>
                <a:lnTo>
                  <a:pt x="2315" y="616"/>
                </a:lnTo>
                <a:lnTo>
                  <a:pt x="2316" y="618"/>
                </a:lnTo>
                <a:lnTo>
                  <a:pt x="2318" y="620"/>
                </a:lnTo>
                <a:lnTo>
                  <a:pt x="2319" y="620"/>
                </a:lnTo>
                <a:lnTo>
                  <a:pt x="2321" y="620"/>
                </a:lnTo>
                <a:lnTo>
                  <a:pt x="2321" y="623"/>
                </a:lnTo>
                <a:lnTo>
                  <a:pt x="2321" y="625"/>
                </a:lnTo>
                <a:lnTo>
                  <a:pt x="2322" y="626"/>
                </a:lnTo>
                <a:lnTo>
                  <a:pt x="2322" y="627"/>
                </a:lnTo>
                <a:lnTo>
                  <a:pt x="2323" y="627"/>
                </a:lnTo>
                <a:lnTo>
                  <a:pt x="2324" y="627"/>
                </a:lnTo>
                <a:lnTo>
                  <a:pt x="2324" y="627"/>
                </a:lnTo>
                <a:lnTo>
                  <a:pt x="2324" y="628"/>
                </a:lnTo>
                <a:lnTo>
                  <a:pt x="2323" y="628"/>
                </a:lnTo>
                <a:lnTo>
                  <a:pt x="2323" y="628"/>
                </a:lnTo>
                <a:lnTo>
                  <a:pt x="2323" y="628"/>
                </a:lnTo>
                <a:lnTo>
                  <a:pt x="2324" y="629"/>
                </a:lnTo>
                <a:lnTo>
                  <a:pt x="2325" y="629"/>
                </a:lnTo>
                <a:lnTo>
                  <a:pt x="2327" y="629"/>
                </a:lnTo>
                <a:lnTo>
                  <a:pt x="2327" y="630"/>
                </a:lnTo>
                <a:lnTo>
                  <a:pt x="2327" y="632"/>
                </a:lnTo>
                <a:lnTo>
                  <a:pt x="2328" y="632"/>
                </a:lnTo>
                <a:lnTo>
                  <a:pt x="2330" y="633"/>
                </a:lnTo>
                <a:lnTo>
                  <a:pt x="2329" y="635"/>
                </a:lnTo>
                <a:lnTo>
                  <a:pt x="2328" y="638"/>
                </a:lnTo>
                <a:lnTo>
                  <a:pt x="2329" y="638"/>
                </a:lnTo>
                <a:lnTo>
                  <a:pt x="2331" y="639"/>
                </a:lnTo>
                <a:lnTo>
                  <a:pt x="2328" y="641"/>
                </a:lnTo>
                <a:lnTo>
                  <a:pt x="2325" y="641"/>
                </a:lnTo>
                <a:lnTo>
                  <a:pt x="2325" y="641"/>
                </a:lnTo>
                <a:lnTo>
                  <a:pt x="2325" y="642"/>
                </a:lnTo>
                <a:lnTo>
                  <a:pt x="2324" y="642"/>
                </a:lnTo>
                <a:lnTo>
                  <a:pt x="2323" y="641"/>
                </a:lnTo>
                <a:lnTo>
                  <a:pt x="2322" y="645"/>
                </a:lnTo>
                <a:lnTo>
                  <a:pt x="2323" y="649"/>
                </a:lnTo>
                <a:lnTo>
                  <a:pt x="2321" y="649"/>
                </a:lnTo>
                <a:lnTo>
                  <a:pt x="2320" y="650"/>
                </a:lnTo>
                <a:lnTo>
                  <a:pt x="2320" y="652"/>
                </a:lnTo>
                <a:lnTo>
                  <a:pt x="2320" y="653"/>
                </a:lnTo>
                <a:lnTo>
                  <a:pt x="2319" y="654"/>
                </a:lnTo>
                <a:lnTo>
                  <a:pt x="2318" y="654"/>
                </a:lnTo>
                <a:lnTo>
                  <a:pt x="2318" y="655"/>
                </a:lnTo>
                <a:lnTo>
                  <a:pt x="2316" y="658"/>
                </a:lnTo>
                <a:lnTo>
                  <a:pt x="2315" y="658"/>
                </a:lnTo>
                <a:lnTo>
                  <a:pt x="2315" y="658"/>
                </a:lnTo>
                <a:lnTo>
                  <a:pt x="2315" y="660"/>
                </a:lnTo>
                <a:lnTo>
                  <a:pt x="2315" y="662"/>
                </a:lnTo>
                <a:lnTo>
                  <a:pt x="2314" y="664"/>
                </a:lnTo>
                <a:lnTo>
                  <a:pt x="2312" y="665"/>
                </a:lnTo>
                <a:lnTo>
                  <a:pt x="2312" y="664"/>
                </a:lnTo>
                <a:lnTo>
                  <a:pt x="2311" y="663"/>
                </a:lnTo>
                <a:lnTo>
                  <a:pt x="2310" y="665"/>
                </a:lnTo>
                <a:lnTo>
                  <a:pt x="2311" y="668"/>
                </a:lnTo>
                <a:lnTo>
                  <a:pt x="2309" y="670"/>
                </a:lnTo>
                <a:lnTo>
                  <a:pt x="2309" y="674"/>
                </a:lnTo>
                <a:lnTo>
                  <a:pt x="2307" y="674"/>
                </a:lnTo>
                <a:lnTo>
                  <a:pt x="2305" y="674"/>
                </a:lnTo>
                <a:lnTo>
                  <a:pt x="2305" y="678"/>
                </a:lnTo>
                <a:lnTo>
                  <a:pt x="2306" y="683"/>
                </a:lnTo>
                <a:lnTo>
                  <a:pt x="2305" y="683"/>
                </a:lnTo>
                <a:lnTo>
                  <a:pt x="2304" y="683"/>
                </a:lnTo>
                <a:lnTo>
                  <a:pt x="2304" y="690"/>
                </a:lnTo>
                <a:lnTo>
                  <a:pt x="2304" y="698"/>
                </a:lnTo>
                <a:lnTo>
                  <a:pt x="2303" y="698"/>
                </a:lnTo>
                <a:lnTo>
                  <a:pt x="2302" y="698"/>
                </a:lnTo>
                <a:lnTo>
                  <a:pt x="2302" y="699"/>
                </a:lnTo>
                <a:lnTo>
                  <a:pt x="2302" y="701"/>
                </a:lnTo>
                <a:lnTo>
                  <a:pt x="2300" y="701"/>
                </a:lnTo>
                <a:lnTo>
                  <a:pt x="2299" y="701"/>
                </a:lnTo>
                <a:lnTo>
                  <a:pt x="2299" y="702"/>
                </a:lnTo>
                <a:lnTo>
                  <a:pt x="2299" y="703"/>
                </a:lnTo>
                <a:lnTo>
                  <a:pt x="2300" y="704"/>
                </a:lnTo>
                <a:lnTo>
                  <a:pt x="2302" y="705"/>
                </a:lnTo>
                <a:lnTo>
                  <a:pt x="2301" y="708"/>
                </a:lnTo>
                <a:lnTo>
                  <a:pt x="2300" y="709"/>
                </a:lnTo>
                <a:lnTo>
                  <a:pt x="2299" y="709"/>
                </a:lnTo>
                <a:lnTo>
                  <a:pt x="2297" y="711"/>
                </a:lnTo>
                <a:lnTo>
                  <a:pt x="2298" y="711"/>
                </a:lnTo>
                <a:lnTo>
                  <a:pt x="2299" y="712"/>
                </a:lnTo>
                <a:lnTo>
                  <a:pt x="2297" y="713"/>
                </a:lnTo>
                <a:lnTo>
                  <a:pt x="2296" y="715"/>
                </a:lnTo>
                <a:lnTo>
                  <a:pt x="2296" y="716"/>
                </a:lnTo>
                <a:lnTo>
                  <a:pt x="2296" y="719"/>
                </a:lnTo>
                <a:lnTo>
                  <a:pt x="2295" y="719"/>
                </a:lnTo>
                <a:lnTo>
                  <a:pt x="2295" y="719"/>
                </a:lnTo>
                <a:lnTo>
                  <a:pt x="2295" y="724"/>
                </a:lnTo>
                <a:lnTo>
                  <a:pt x="2295" y="731"/>
                </a:lnTo>
                <a:lnTo>
                  <a:pt x="2294" y="731"/>
                </a:lnTo>
                <a:lnTo>
                  <a:pt x="2293" y="731"/>
                </a:lnTo>
                <a:lnTo>
                  <a:pt x="2292" y="739"/>
                </a:lnTo>
                <a:lnTo>
                  <a:pt x="2293" y="746"/>
                </a:lnTo>
                <a:lnTo>
                  <a:pt x="2292" y="748"/>
                </a:lnTo>
                <a:lnTo>
                  <a:pt x="2292" y="749"/>
                </a:lnTo>
                <a:lnTo>
                  <a:pt x="2290" y="749"/>
                </a:lnTo>
                <a:lnTo>
                  <a:pt x="2288" y="749"/>
                </a:lnTo>
                <a:lnTo>
                  <a:pt x="2289" y="754"/>
                </a:lnTo>
                <a:lnTo>
                  <a:pt x="2290" y="758"/>
                </a:lnTo>
                <a:lnTo>
                  <a:pt x="2288" y="769"/>
                </a:lnTo>
                <a:lnTo>
                  <a:pt x="2287" y="778"/>
                </a:lnTo>
                <a:lnTo>
                  <a:pt x="2287" y="781"/>
                </a:lnTo>
                <a:lnTo>
                  <a:pt x="2287" y="784"/>
                </a:lnTo>
                <a:lnTo>
                  <a:pt x="2285" y="784"/>
                </a:lnTo>
                <a:lnTo>
                  <a:pt x="2284" y="784"/>
                </a:lnTo>
                <a:lnTo>
                  <a:pt x="2283" y="784"/>
                </a:lnTo>
                <a:lnTo>
                  <a:pt x="2283" y="785"/>
                </a:lnTo>
                <a:lnTo>
                  <a:pt x="2284" y="788"/>
                </a:lnTo>
                <a:lnTo>
                  <a:pt x="2284" y="791"/>
                </a:lnTo>
                <a:lnTo>
                  <a:pt x="2282" y="793"/>
                </a:lnTo>
                <a:lnTo>
                  <a:pt x="2282" y="795"/>
                </a:lnTo>
                <a:lnTo>
                  <a:pt x="2283" y="798"/>
                </a:lnTo>
                <a:lnTo>
                  <a:pt x="2283" y="800"/>
                </a:lnTo>
                <a:lnTo>
                  <a:pt x="2282" y="800"/>
                </a:lnTo>
                <a:lnTo>
                  <a:pt x="2281" y="800"/>
                </a:lnTo>
                <a:lnTo>
                  <a:pt x="2281" y="801"/>
                </a:lnTo>
                <a:lnTo>
                  <a:pt x="2281" y="802"/>
                </a:lnTo>
                <a:lnTo>
                  <a:pt x="2278" y="801"/>
                </a:lnTo>
                <a:lnTo>
                  <a:pt x="2276" y="801"/>
                </a:lnTo>
                <a:lnTo>
                  <a:pt x="2276" y="804"/>
                </a:lnTo>
                <a:lnTo>
                  <a:pt x="2275" y="806"/>
                </a:lnTo>
                <a:lnTo>
                  <a:pt x="2274" y="806"/>
                </a:lnTo>
                <a:lnTo>
                  <a:pt x="2273" y="807"/>
                </a:lnTo>
                <a:lnTo>
                  <a:pt x="2273" y="809"/>
                </a:lnTo>
                <a:lnTo>
                  <a:pt x="2273" y="811"/>
                </a:lnTo>
                <a:lnTo>
                  <a:pt x="2272" y="811"/>
                </a:lnTo>
                <a:lnTo>
                  <a:pt x="2272" y="811"/>
                </a:lnTo>
                <a:lnTo>
                  <a:pt x="2271" y="810"/>
                </a:lnTo>
                <a:lnTo>
                  <a:pt x="2271" y="809"/>
                </a:lnTo>
                <a:lnTo>
                  <a:pt x="2270" y="809"/>
                </a:lnTo>
                <a:lnTo>
                  <a:pt x="2270" y="809"/>
                </a:lnTo>
                <a:lnTo>
                  <a:pt x="2269" y="810"/>
                </a:lnTo>
                <a:lnTo>
                  <a:pt x="2267" y="811"/>
                </a:lnTo>
                <a:lnTo>
                  <a:pt x="2267" y="812"/>
                </a:lnTo>
                <a:lnTo>
                  <a:pt x="2266" y="814"/>
                </a:lnTo>
                <a:lnTo>
                  <a:pt x="2266" y="814"/>
                </a:lnTo>
                <a:lnTo>
                  <a:pt x="2265" y="814"/>
                </a:lnTo>
                <a:close/>
                <a:moveTo>
                  <a:pt x="2275" y="811"/>
                </a:moveTo>
                <a:lnTo>
                  <a:pt x="2275" y="809"/>
                </a:lnTo>
                <a:lnTo>
                  <a:pt x="2276" y="808"/>
                </a:lnTo>
                <a:lnTo>
                  <a:pt x="2276" y="808"/>
                </a:lnTo>
                <a:lnTo>
                  <a:pt x="2277" y="808"/>
                </a:lnTo>
                <a:lnTo>
                  <a:pt x="2277" y="809"/>
                </a:lnTo>
                <a:lnTo>
                  <a:pt x="2277" y="811"/>
                </a:lnTo>
                <a:lnTo>
                  <a:pt x="2276" y="811"/>
                </a:lnTo>
                <a:lnTo>
                  <a:pt x="2275" y="811"/>
                </a:lnTo>
                <a:close/>
                <a:moveTo>
                  <a:pt x="2243" y="770"/>
                </a:moveTo>
                <a:lnTo>
                  <a:pt x="2243" y="767"/>
                </a:lnTo>
                <a:lnTo>
                  <a:pt x="2243" y="762"/>
                </a:lnTo>
                <a:lnTo>
                  <a:pt x="2246" y="762"/>
                </a:lnTo>
                <a:lnTo>
                  <a:pt x="2248" y="762"/>
                </a:lnTo>
                <a:lnTo>
                  <a:pt x="2248" y="765"/>
                </a:lnTo>
                <a:lnTo>
                  <a:pt x="2248" y="768"/>
                </a:lnTo>
                <a:lnTo>
                  <a:pt x="2247" y="767"/>
                </a:lnTo>
                <a:lnTo>
                  <a:pt x="2246" y="765"/>
                </a:lnTo>
                <a:lnTo>
                  <a:pt x="2245" y="765"/>
                </a:lnTo>
                <a:lnTo>
                  <a:pt x="2243" y="767"/>
                </a:lnTo>
                <a:lnTo>
                  <a:pt x="2244" y="768"/>
                </a:lnTo>
                <a:lnTo>
                  <a:pt x="2245" y="770"/>
                </a:lnTo>
                <a:lnTo>
                  <a:pt x="2244" y="770"/>
                </a:lnTo>
                <a:lnTo>
                  <a:pt x="2243" y="770"/>
                </a:lnTo>
                <a:close/>
                <a:moveTo>
                  <a:pt x="2226" y="724"/>
                </a:moveTo>
                <a:lnTo>
                  <a:pt x="2225" y="723"/>
                </a:lnTo>
                <a:lnTo>
                  <a:pt x="2225" y="722"/>
                </a:lnTo>
                <a:lnTo>
                  <a:pt x="2226" y="721"/>
                </a:lnTo>
                <a:lnTo>
                  <a:pt x="2227" y="721"/>
                </a:lnTo>
                <a:lnTo>
                  <a:pt x="2226" y="722"/>
                </a:lnTo>
                <a:lnTo>
                  <a:pt x="2226" y="724"/>
                </a:lnTo>
                <a:close/>
                <a:moveTo>
                  <a:pt x="870" y="723"/>
                </a:moveTo>
                <a:lnTo>
                  <a:pt x="869" y="720"/>
                </a:lnTo>
                <a:lnTo>
                  <a:pt x="868" y="718"/>
                </a:lnTo>
                <a:lnTo>
                  <a:pt x="869" y="718"/>
                </a:lnTo>
                <a:lnTo>
                  <a:pt x="871" y="718"/>
                </a:lnTo>
                <a:lnTo>
                  <a:pt x="871" y="721"/>
                </a:lnTo>
                <a:lnTo>
                  <a:pt x="871" y="723"/>
                </a:lnTo>
                <a:lnTo>
                  <a:pt x="870" y="723"/>
                </a:lnTo>
                <a:lnTo>
                  <a:pt x="870" y="723"/>
                </a:lnTo>
                <a:close/>
                <a:moveTo>
                  <a:pt x="2230" y="723"/>
                </a:moveTo>
                <a:lnTo>
                  <a:pt x="2229" y="722"/>
                </a:lnTo>
                <a:lnTo>
                  <a:pt x="2229" y="721"/>
                </a:lnTo>
                <a:lnTo>
                  <a:pt x="2230" y="720"/>
                </a:lnTo>
                <a:lnTo>
                  <a:pt x="2230" y="720"/>
                </a:lnTo>
                <a:lnTo>
                  <a:pt x="2230" y="721"/>
                </a:lnTo>
                <a:lnTo>
                  <a:pt x="2230" y="723"/>
                </a:lnTo>
                <a:close/>
                <a:moveTo>
                  <a:pt x="873" y="720"/>
                </a:moveTo>
                <a:lnTo>
                  <a:pt x="873" y="719"/>
                </a:lnTo>
                <a:lnTo>
                  <a:pt x="873" y="717"/>
                </a:lnTo>
                <a:lnTo>
                  <a:pt x="874" y="717"/>
                </a:lnTo>
                <a:lnTo>
                  <a:pt x="874" y="717"/>
                </a:lnTo>
                <a:lnTo>
                  <a:pt x="874" y="719"/>
                </a:lnTo>
                <a:lnTo>
                  <a:pt x="873" y="720"/>
                </a:lnTo>
                <a:close/>
                <a:moveTo>
                  <a:pt x="2225" y="720"/>
                </a:moveTo>
                <a:lnTo>
                  <a:pt x="2225" y="719"/>
                </a:lnTo>
                <a:lnTo>
                  <a:pt x="2225" y="717"/>
                </a:lnTo>
                <a:lnTo>
                  <a:pt x="2225" y="719"/>
                </a:lnTo>
                <a:lnTo>
                  <a:pt x="2225" y="720"/>
                </a:lnTo>
                <a:close/>
                <a:moveTo>
                  <a:pt x="866" y="716"/>
                </a:moveTo>
                <a:lnTo>
                  <a:pt x="865" y="715"/>
                </a:lnTo>
                <a:lnTo>
                  <a:pt x="865" y="714"/>
                </a:lnTo>
                <a:lnTo>
                  <a:pt x="866" y="714"/>
                </a:lnTo>
                <a:lnTo>
                  <a:pt x="868" y="715"/>
                </a:lnTo>
                <a:lnTo>
                  <a:pt x="867" y="715"/>
                </a:lnTo>
                <a:lnTo>
                  <a:pt x="866" y="716"/>
                </a:lnTo>
                <a:close/>
                <a:moveTo>
                  <a:pt x="869" y="715"/>
                </a:moveTo>
                <a:lnTo>
                  <a:pt x="869" y="713"/>
                </a:lnTo>
                <a:lnTo>
                  <a:pt x="871" y="712"/>
                </a:lnTo>
                <a:lnTo>
                  <a:pt x="871" y="713"/>
                </a:lnTo>
                <a:lnTo>
                  <a:pt x="871" y="715"/>
                </a:lnTo>
                <a:lnTo>
                  <a:pt x="870" y="715"/>
                </a:lnTo>
                <a:lnTo>
                  <a:pt x="869" y="715"/>
                </a:lnTo>
                <a:close/>
                <a:moveTo>
                  <a:pt x="887" y="713"/>
                </a:moveTo>
                <a:lnTo>
                  <a:pt x="887" y="712"/>
                </a:lnTo>
                <a:lnTo>
                  <a:pt x="887" y="711"/>
                </a:lnTo>
                <a:lnTo>
                  <a:pt x="888" y="711"/>
                </a:lnTo>
                <a:lnTo>
                  <a:pt x="889" y="711"/>
                </a:lnTo>
                <a:lnTo>
                  <a:pt x="889" y="712"/>
                </a:lnTo>
                <a:lnTo>
                  <a:pt x="888" y="713"/>
                </a:lnTo>
                <a:lnTo>
                  <a:pt x="888" y="713"/>
                </a:lnTo>
                <a:lnTo>
                  <a:pt x="887" y="713"/>
                </a:lnTo>
                <a:close/>
                <a:moveTo>
                  <a:pt x="902" y="701"/>
                </a:moveTo>
                <a:lnTo>
                  <a:pt x="901" y="697"/>
                </a:lnTo>
                <a:lnTo>
                  <a:pt x="900" y="694"/>
                </a:lnTo>
                <a:lnTo>
                  <a:pt x="902" y="695"/>
                </a:lnTo>
                <a:lnTo>
                  <a:pt x="903" y="695"/>
                </a:lnTo>
                <a:lnTo>
                  <a:pt x="903" y="694"/>
                </a:lnTo>
                <a:lnTo>
                  <a:pt x="904" y="692"/>
                </a:lnTo>
                <a:lnTo>
                  <a:pt x="904" y="692"/>
                </a:lnTo>
                <a:lnTo>
                  <a:pt x="905" y="692"/>
                </a:lnTo>
                <a:lnTo>
                  <a:pt x="905" y="694"/>
                </a:lnTo>
                <a:lnTo>
                  <a:pt x="905" y="695"/>
                </a:lnTo>
                <a:lnTo>
                  <a:pt x="904" y="695"/>
                </a:lnTo>
                <a:lnTo>
                  <a:pt x="903" y="696"/>
                </a:lnTo>
                <a:lnTo>
                  <a:pt x="903" y="698"/>
                </a:lnTo>
                <a:lnTo>
                  <a:pt x="903" y="700"/>
                </a:lnTo>
                <a:lnTo>
                  <a:pt x="903" y="700"/>
                </a:lnTo>
                <a:lnTo>
                  <a:pt x="902" y="701"/>
                </a:lnTo>
                <a:close/>
                <a:moveTo>
                  <a:pt x="898" y="698"/>
                </a:moveTo>
                <a:lnTo>
                  <a:pt x="898" y="697"/>
                </a:lnTo>
                <a:lnTo>
                  <a:pt x="898" y="695"/>
                </a:lnTo>
                <a:lnTo>
                  <a:pt x="898" y="695"/>
                </a:lnTo>
                <a:lnTo>
                  <a:pt x="899" y="695"/>
                </a:lnTo>
                <a:lnTo>
                  <a:pt x="899" y="697"/>
                </a:lnTo>
                <a:lnTo>
                  <a:pt x="899" y="698"/>
                </a:lnTo>
                <a:lnTo>
                  <a:pt x="898" y="698"/>
                </a:lnTo>
                <a:lnTo>
                  <a:pt x="898" y="698"/>
                </a:lnTo>
                <a:close/>
                <a:moveTo>
                  <a:pt x="907" y="698"/>
                </a:moveTo>
                <a:lnTo>
                  <a:pt x="906" y="697"/>
                </a:lnTo>
                <a:lnTo>
                  <a:pt x="905" y="697"/>
                </a:lnTo>
                <a:lnTo>
                  <a:pt x="906" y="697"/>
                </a:lnTo>
                <a:lnTo>
                  <a:pt x="907" y="697"/>
                </a:lnTo>
                <a:lnTo>
                  <a:pt x="907" y="698"/>
                </a:lnTo>
                <a:lnTo>
                  <a:pt x="907" y="698"/>
                </a:lnTo>
                <a:close/>
                <a:moveTo>
                  <a:pt x="2221" y="696"/>
                </a:moveTo>
                <a:lnTo>
                  <a:pt x="2221" y="695"/>
                </a:lnTo>
                <a:lnTo>
                  <a:pt x="2220" y="695"/>
                </a:lnTo>
                <a:lnTo>
                  <a:pt x="2221" y="694"/>
                </a:lnTo>
                <a:lnTo>
                  <a:pt x="2222" y="694"/>
                </a:lnTo>
                <a:lnTo>
                  <a:pt x="2222" y="694"/>
                </a:lnTo>
                <a:lnTo>
                  <a:pt x="2223" y="695"/>
                </a:lnTo>
                <a:lnTo>
                  <a:pt x="2222" y="695"/>
                </a:lnTo>
                <a:lnTo>
                  <a:pt x="2221" y="696"/>
                </a:lnTo>
                <a:close/>
                <a:moveTo>
                  <a:pt x="910" y="695"/>
                </a:moveTo>
                <a:lnTo>
                  <a:pt x="910" y="692"/>
                </a:lnTo>
                <a:lnTo>
                  <a:pt x="910" y="691"/>
                </a:lnTo>
                <a:lnTo>
                  <a:pt x="910" y="692"/>
                </a:lnTo>
                <a:lnTo>
                  <a:pt x="911" y="695"/>
                </a:lnTo>
                <a:lnTo>
                  <a:pt x="910" y="695"/>
                </a:lnTo>
                <a:lnTo>
                  <a:pt x="910" y="695"/>
                </a:lnTo>
                <a:close/>
                <a:moveTo>
                  <a:pt x="2220" y="694"/>
                </a:moveTo>
                <a:lnTo>
                  <a:pt x="2220" y="692"/>
                </a:lnTo>
                <a:lnTo>
                  <a:pt x="2220" y="691"/>
                </a:lnTo>
                <a:lnTo>
                  <a:pt x="2221" y="691"/>
                </a:lnTo>
                <a:lnTo>
                  <a:pt x="2221" y="691"/>
                </a:lnTo>
                <a:lnTo>
                  <a:pt x="2220" y="692"/>
                </a:lnTo>
                <a:lnTo>
                  <a:pt x="2220" y="694"/>
                </a:lnTo>
                <a:close/>
                <a:moveTo>
                  <a:pt x="2212" y="669"/>
                </a:moveTo>
                <a:lnTo>
                  <a:pt x="2211" y="667"/>
                </a:lnTo>
                <a:lnTo>
                  <a:pt x="2210" y="666"/>
                </a:lnTo>
                <a:lnTo>
                  <a:pt x="2212" y="666"/>
                </a:lnTo>
                <a:lnTo>
                  <a:pt x="2213" y="667"/>
                </a:lnTo>
                <a:lnTo>
                  <a:pt x="2212" y="668"/>
                </a:lnTo>
                <a:lnTo>
                  <a:pt x="2212" y="669"/>
                </a:lnTo>
                <a:close/>
                <a:moveTo>
                  <a:pt x="764" y="654"/>
                </a:moveTo>
                <a:lnTo>
                  <a:pt x="764" y="652"/>
                </a:lnTo>
                <a:lnTo>
                  <a:pt x="765" y="651"/>
                </a:lnTo>
                <a:lnTo>
                  <a:pt x="765" y="652"/>
                </a:lnTo>
                <a:lnTo>
                  <a:pt x="765" y="654"/>
                </a:lnTo>
                <a:lnTo>
                  <a:pt x="765" y="654"/>
                </a:lnTo>
                <a:lnTo>
                  <a:pt x="764" y="654"/>
                </a:lnTo>
                <a:close/>
                <a:moveTo>
                  <a:pt x="2222" y="637"/>
                </a:moveTo>
                <a:lnTo>
                  <a:pt x="2222" y="636"/>
                </a:lnTo>
                <a:lnTo>
                  <a:pt x="2222" y="635"/>
                </a:lnTo>
                <a:lnTo>
                  <a:pt x="2223" y="635"/>
                </a:lnTo>
                <a:lnTo>
                  <a:pt x="2225" y="635"/>
                </a:lnTo>
                <a:lnTo>
                  <a:pt x="2225" y="635"/>
                </a:lnTo>
                <a:lnTo>
                  <a:pt x="2225" y="636"/>
                </a:lnTo>
                <a:lnTo>
                  <a:pt x="2223" y="636"/>
                </a:lnTo>
                <a:lnTo>
                  <a:pt x="2222" y="637"/>
                </a:lnTo>
                <a:close/>
                <a:moveTo>
                  <a:pt x="733" y="634"/>
                </a:moveTo>
                <a:lnTo>
                  <a:pt x="733" y="633"/>
                </a:lnTo>
                <a:lnTo>
                  <a:pt x="732" y="632"/>
                </a:lnTo>
                <a:lnTo>
                  <a:pt x="733" y="632"/>
                </a:lnTo>
                <a:lnTo>
                  <a:pt x="733" y="632"/>
                </a:lnTo>
                <a:lnTo>
                  <a:pt x="733" y="633"/>
                </a:lnTo>
                <a:lnTo>
                  <a:pt x="733" y="634"/>
                </a:lnTo>
                <a:close/>
                <a:moveTo>
                  <a:pt x="690" y="632"/>
                </a:moveTo>
                <a:lnTo>
                  <a:pt x="690" y="631"/>
                </a:lnTo>
                <a:lnTo>
                  <a:pt x="690" y="631"/>
                </a:lnTo>
                <a:lnTo>
                  <a:pt x="689" y="631"/>
                </a:lnTo>
                <a:lnTo>
                  <a:pt x="688" y="631"/>
                </a:lnTo>
                <a:lnTo>
                  <a:pt x="688" y="630"/>
                </a:lnTo>
                <a:lnTo>
                  <a:pt x="688" y="629"/>
                </a:lnTo>
                <a:lnTo>
                  <a:pt x="689" y="629"/>
                </a:lnTo>
                <a:lnTo>
                  <a:pt x="691" y="629"/>
                </a:lnTo>
                <a:lnTo>
                  <a:pt x="690" y="630"/>
                </a:lnTo>
                <a:lnTo>
                  <a:pt x="690" y="632"/>
                </a:lnTo>
                <a:close/>
                <a:moveTo>
                  <a:pt x="688" y="628"/>
                </a:moveTo>
                <a:lnTo>
                  <a:pt x="688" y="627"/>
                </a:lnTo>
                <a:lnTo>
                  <a:pt x="688" y="626"/>
                </a:lnTo>
                <a:lnTo>
                  <a:pt x="688" y="625"/>
                </a:lnTo>
                <a:lnTo>
                  <a:pt x="689" y="625"/>
                </a:lnTo>
                <a:lnTo>
                  <a:pt x="688" y="626"/>
                </a:lnTo>
                <a:lnTo>
                  <a:pt x="688" y="628"/>
                </a:lnTo>
                <a:close/>
                <a:moveTo>
                  <a:pt x="703" y="627"/>
                </a:moveTo>
                <a:lnTo>
                  <a:pt x="703" y="625"/>
                </a:lnTo>
                <a:lnTo>
                  <a:pt x="703" y="624"/>
                </a:lnTo>
                <a:lnTo>
                  <a:pt x="704" y="624"/>
                </a:lnTo>
                <a:lnTo>
                  <a:pt x="704" y="623"/>
                </a:lnTo>
                <a:lnTo>
                  <a:pt x="704" y="624"/>
                </a:lnTo>
                <a:lnTo>
                  <a:pt x="705" y="626"/>
                </a:lnTo>
                <a:lnTo>
                  <a:pt x="704" y="626"/>
                </a:lnTo>
                <a:lnTo>
                  <a:pt x="703" y="627"/>
                </a:lnTo>
                <a:close/>
                <a:moveTo>
                  <a:pt x="687" y="624"/>
                </a:moveTo>
                <a:lnTo>
                  <a:pt x="687" y="624"/>
                </a:lnTo>
                <a:lnTo>
                  <a:pt x="687" y="623"/>
                </a:lnTo>
                <a:lnTo>
                  <a:pt x="688" y="623"/>
                </a:lnTo>
                <a:lnTo>
                  <a:pt x="689" y="623"/>
                </a:lnTo>
                <a:lnTo>
                  <a:pt x="689" y="623"/>
                </a:lnTo>
                <a:lnTo>
                  <a:pt x="690" y="624"/>
                </a:lnTo>
                <a:lnTo>
                  <a:pt x="688" y="624"/>
                </a:lnTo>
                <a:lnTo>
                  <a:pt x="687" y="624"/>
                </a:lnTo>
                <a:close/>
                <a:moveTo>
                  <a:pt x="2225" y="624"/>
                </a:moveTo>
                <a:lnTo>
                  <a:pt x="2225" y="623"/>
                </a:lnTo>
                <a:lnTo>
                  <a:pt x="2226" y="622"/>
                </a:lnTo>
                <a:lnTo>
                  <a:pt x="2226" y="622"/>
                </a:lnTo>
                <a:lnTo>
                  <a:pt x="2227" y="622"/>
                </a:lnTo>
                <a:lnTo>
                  <a:pt x="2226" y="623"/>
                </a:lnTo>
                <a:lnTo>
                  <a:pt x="2225" y="624"/>
                </a:lnTo>
                <a:close/>
                <a:moveTo>
                  <a:pt x="2231" y="623"/>
                </a:moveTo>
                <a:lnTo>
                  <a:pt x="2231" y="620"/>
                </a:lnTo>
                <a:lnTo>
                  <a:pt x="2232" y="619"/>
                </a:lnTo>
                <a:lnTo>
                  <a:pt x="2232" y="620"/>
                </a:lnTo>
                <a:lnTo>
                  <a:pt x="2232" y="620"/>
                </a:lnTo>
                <a:lnTo>
                  <a:pt x="2233" y="620"/>
                </a:lnTo>
                <a:lnTo>
                  <a:pt x="2233" y="622"/>
                </a:lnTo>
                <a:lnTo>
                  <a:pt x="2233" y="622"/>
                </a:lnTo>
                <a:lnTo>
                  <a:pt x="2233" y="623"/>
                </a:lnTo>
                <a:lnTo>
                  <a:pt x="2232" y="623"/>
                </a:lnTo>
                <a:lnTo>
                  <a:pt x="2231" y="623"/>
                </a:lnTo>
                <a:close/>
                <a:moveTo>
                  <a:pt x="2228" y="615"/>
                </a:moveTo>
                <a:lnTo>
                  <a:pt x="2228" y="614"/>
                </a:lnTo>
                <a:lnTo>
                  <a:pt x="2228" y="612"/>
                </a:lnTo>
                <a:lnTo>
                  <a:pt x="2228" y="612"/>
                </a:lnTo>
                <a:lnTo>
                  <a:pt x="2227" y="612"/>
                </a:lnTo>
                <a:lnTo>
                  <a:pt x="2227" y="611"/>
                </a:lnTo>
                <a:lnTo>
                  <a:pt x="2227" y="610"/>
                </a:lnTo>
                <a:lnTo>
                  <a:pt x="2229" y="611"/>
                </a:lnTo>
                <a:lnTo>
                  <a:pt x="2231" y="611"/>
                </a:lnTo>
                <a:lnTo>
                  <a:pt x="2230" y="613"/>
                </a:lnTo>
                <a:lnTo>
                  <a:pt x="2230" y="615"/>
                </a:lnTo>
                <a:lnTo>
                  <a:pt x="2229" y="615"/>
                </a:lnTo>
                <a:lnTo>
                  <a:pt x="2228" y="615"/>
                </a:lnTo>
                <a:close/>
                <a:moveTo>
                  <a:pt x="637" y="614"/>
                </a:moveTo>
                <a:lnTo>
                  <a:pt x="637" y="612"/>
                </a:lnTo>
                <a:lnTo>
                  <a:pt x="638" y="611"/>
                </a:lnTo>
                <a:lnTo>
                  <a:pt x="638" y="611"/>
                </a:lnTo>
                <a:lnTo>
                  <a:pt x="639" y="611"/>
                </a:lnTo>
                <a:lnTo>
                  <a:pt x="639" y="612"/>
                </a:lnTo>
                <a:lnTo>
                  <a:pt x="640" y="613"/>
                </a:lnTo>
                <a:lnTo>
                  <a:pt x="639" y="613"/>
                </a:lnTo>
                <a:lnTo>
                  <a:pt x="638" y="613"/>
                </a:lnTo>
                <a:lnTo>
                  <a:pt x="637" y="613"/>
                </a:lnTo>
                <a:lnTo>
                  <a:pt x="637" y="614"/>
                </a:lnTo>
                <a:close/>
                <a:moveTo>
                  <a:pt x="2232" y="609"/>
                </a:moveTo>
                <a:lnTo>
                  <a:pt x="2233" y="607"/>
                </a:lnTo>
                <a:lnTo>
                  <a:pt x="2233" y="605"/>
                </a:lnTo>
                <a:lnTo>
                  <a:pt x="2234" y="605"/>
                </a:lnTo>
                <a:lnTo>
                  <a:pt x="2234" y="605"/>
                </a:lnTo>
                <a:lnTo>
                  <a:pt x="2233" y="607"/>
                </a:lnTo>
                <a:lnTo>
                  <a:pt x="2232" y="609"/>
                </a:lnTo>
                <a:close/>
                <a:moveTo>
                  <a:pt x="643" y="607"/>
                </a:moveTo>
                <a:lnTo>
                  <a:pt x="643" y="606"/>
                </a:lnTo>
                <a:lnTo>
                  <a:pt x="644" y="605"/>
                </a:lnTo>
                <a:lnTo>
                  <a:pt x="644" y="605"/>
                </a:lnTo>
                <a:lnTo>
                  <a:pt x="645" y="605"/>
                </a:lnTo>
                <a:lnTo>
                  <a:pt x="644" y="606"/>
                </a:lnTo>
                <a:lnTo>
                  <a:pt x="643" y="607"/>
                </a:lnTo>
                <a:close/>
                <a:moveTo>
                  <a:pt x="457" y="605"/>
                </a:moveTo>
                <a:lnTo>
                  <a:pt x="458" y="604"/>
                </a:lnTo>
                <a:lnTo>
                  <a:pt x="459" y="603"/>
                </a:lnTo>
                <a:lnTo>
                  <a:pt x="459" y="604"/>
                </a:lnTo>
                <a:lnTo>
                  <a:pt x="459" y="605"/>
                </a:lnTo>
                <a:lnTo>
                  <a:pt x="458" y="605"/>
                </a:lnTo>
                <a:lnTo>
                  <a:pt x="457" y="605"/>
                </a:lnTo>
                <a:close/>
                <a:moveTo>
                  <a:pt x="10" y="597"/>
                </a:moveTo>
                <a:lnTo>
                  <a:pt x="9" y="595"/>
                </a:lnTo>
                <a:lnTo>
                  <a:pt x="9" y="594"/>
                </a:lnTo>
                <a:lnTo>
                  <a:pt x="10" y="594"/>
                </a:lnTo>
                <a:lnTo>
                  <a:pt x="10" y="594"/>
                </a:lnTo>
                <a:lnTo>
                  <a:pt x="10" y="595"/>
                </a:lnTo>
                <a:lnTo>
                  <a:pt x="10" y="597"/>
                </a:lnTo>
                <a:close/>
                <a:moveTo>
                  <a:pt x="2245" y="596"/>
                </a:moveTo>
                <a:lnTo>
                  <a:pt x="2245" y="594"/>
                </a:lnTo>
                <a:lnTo>
                  <a:pt x="2244" y="593"/>
                </a:lnTo>
                <a:lnTo>
                  <a:pt x="2243" y="592"/>
                </a:lnTo>
                <a:lnTo>
                  <a:pt x="2242" y="592"/>
                </a:lnTo>
                <a:lnTo>
                  <a:pt x="2244" y="592"/>
                </a:lnTo>
                <a:lnTo>
                  <a:pt x="2245" y="592"/>
                </a:lnTo>
                <a:lnTo>
                  <a:pt x="2245" y="594"/>
                </a:lnTo>
                <a:lnTo>
                  <a:pt x="2246" y="596"/>
                </a:lnTo>
                <a:lnTo>
                  <a:pt x="2246" y="596"/>
                </a:lnTo>
                <a:lnTo>
                  <a:pt x="2245" y="596"/>
                </a:lnTo>
                <a:close/>
                <a:moveTo>
                  <a:pt x="383" y="594"/>
                </a:moveTo>
                <a:lnTo>
                  <a:pt x="382" y="592"/>
                </a:lnTo>
                <a:lnTo>
                  <a:pt x="382" y="591"/>
                </a:lnTo>
                <a:lnTo>
                  <a:pt x="383" y="592"/>
                </a:lnTo>
                <a:lnTo>
                  <a:pt x="384" y="594"/>
                </a:lnTo>
                <a:lnTo>
                  <a:pt x="383" y="594"/>
                </a:lnTo>
                <a:lnTo>
                  <a:pt x="383" y="594"/>
                </a:lnTo>
                <a:close/>
                <a:moveTo>
                  <a:pt x="110" y="588"/>
                </a:moveTo>
                <a:lnTo>
                  <a:pt x="110" y="588"/>
                </a:lnTo>
                <a:lnTo>
                  <a:pt x="110" y="587"/>
                </a:lnTo>
                <a:lnTo>
                  <a:pt x="111" y="587"/>
                </a:lnTo>
                <a:lnTo>
                  <a:pt x="112" y="587"/>
                </a:lnTo>
                <a:lnTo>
                  <a:pt x="112" y="587"/>
                </a:lnTo>
                <a:lnTo>
                  <a:pt x="112" y="586"/>
                </a:lnTo>
                <a:lnTo>
                  <a:pt x="112" y="586"/>
                </a:lnTo>
                <a:lnTo>
                  <a:pt x="113" y="586"/>
                </a:lnTo>
                <a:lnTo>
                  <a:pt x="113" y="587"/>
                </a:lnTo>
                <a:lnTo>
                  <a:pt x="113" y="587"/>
                </a:lnTo>
                <a:lnTo>
                  <a:pt x="112" y="588"/>
                </a:lnTo>
                <a:lnTo>
                  <a:pt x="110" y="588"/>
                </a:lnTo>
                <a:close/>
                <a:moveTo>
                  <a:pt x="340" y="567"/>
                </a:moveTo>
                <a:lnTo>
                  <a:pt x="340" y="566"/>
                </a:lnTo>
                <a:lnTo>
                  <a:pt x="341" y="565"/>
                </a:lnTo>
                <a:lnTo>
                  <a:pt x="341" y="566"/>
                </a:lnTo>
                <a:lnTo>
                  <a:pt x="342" y="566"/>
                </a:lnTo>
                <a:lnTo>
                  <a:pt x="341" y="567"/>
                </a:lnTo>
                <a:lnTo>
                  <a:pt x="340" y="567"/>
                </a:lnTo>
                <a:close/>
                <a:moveTo>
                  <a:pt x="340" y="564"/>
                </a:moveTo>
                <a:lnTo>
                  <a:pt x="340" y="563"/>
                </a:lnTo>
                <a:lnTo>
                  <a:pt x="340" y="562"/>
                </a:lnTo>
                <a:lnTo>
                  <a:pt x="340" y="563"/>
                </a:lnTo>
                <a:lnTo>
                  <a:pt x="340" y="564"/>
                </a:lnTo>
                <a:close/>
                <a:moveTo>
                  <a:pt x="2223" y="563"/>
                </a:moveTo>
                <a:lnTo>
                  <a:pt x="2222" y="561"/>
                </a:lnTo>
                <a:lnTo>
                  <a:pt x="2221" y="560"/>
                </a:lnTo>
                <a:lnTo>
                  <a:pt x="2222" y="560"/>
                </a:lnTo>
                <a:lnTo>
                  <a:pt x="2223" y="560"/>
                </a:lnTo>
                <a:lnTo>
                  <a:pt x="2223" y="561"/>
                </a:lnTo>
                <a:lnTo>
                  <a:pt x="2223" y="563"/>
                </a:lnTo>
                <a:close/>
                <a:moveTo>
                  <a:pt x="2218" y="541"/>
                </a:moveTo>
                <a:lnTo>
                  <a:pt x="2218" y="540"/>
                </a:lnTo>
                <a:lnTo>
                  <a:pt x="2218" y="539"/>
                </a:lnTo>
                <a:lnTo>
                  <a:pt x="2218" y="539"/>
                </a:lnTo>
                <a:lnTo>
                  <a:pt x="2219" y="539"/>
                </a:lnTo>
                <a:lnTo>
                  <a:pt x="2218" y="540"/>
                </a:lnTo>
                <a:lnTo>
                  <a:pt x="2218" y="541"/>
                </a:lnTo>
                <a:close/>
                <a:moveTo>
                  <a:pt x="2271" y="538"/>
                </a:moveTo>
                <a:lnTo>
                  <a:pt x="2270" y="536"/>
                </a:lnTo>
                <a:lnTo>
                  <a:pt x="2271" y="535"/>
                </a:lnTo>
                <a:lnTo>
                  <a:pt x="2271" y="536"/>
                </a:lnTo>
                <a:lnTo>
                  <a:pt x="2271" y="538"/>
                </a:lnTo>
                <a:close/>
                <a:moveTo>
                  <a:pt x="2275" y="528"/>
                </a:moveTo>
                <a:lnTo>
                  <a:pt x="2276" y="526"/>
                </a:lnTo>
                <a:lnTo>
                  <a:pt x="2278" y="526"/>
                </a:lnTo>
                <a:lnTo>
                  <a:pt x="2276" y="527"/>
                </a:lnTo>
                <a:lnTo>
                  <a:pt x="2275" y="528"/>
                </a:lnTo>
                <a:close/>
                <a:moveTo>
                  <a:pt x="2254" y="528"/>
                </a:moveTo>
                <a:lnTo>
                  <a:pt x="2253" y="526"/>
                </a:lnTo>
                <a:lnTo>
                  <a:pt x="2252" y="525"/>
                </a:lnTo>
                <a:lnTo>
                  <a:pt x="2251" y="525"/>
                </a:lnTo>
                <a:lnTo>
                  <a:pt x="2251" y="525"/>
                </a:lnTo>
                <a:lnTo>
                  <a:pt x="2251" y="523"/>
                </a:lnTo>
                <a:lnTo>
                  <a:pt x="2251" y="521"/>
                </a:lnTo>
                <a:lnTo>
                  <a:pt x="2249" y="522"/>
                </a:lnTo>
                <a:lnTo>
                  <a:pt x="2248" y="522"/>
                </a:lnTo>
                <a:lnTo>
                  <a:pt x="2248" y="521"/>
                </a:lnTo>
                <a:lnTo>
                  <a:pt x="2247" y="520"/>
                </a:lnTo>
                <a:lnTo>
                  <a:pt x="2247" y="516"/>
                </a:lnTo>
                <a:lnTo>
                  <a:pt x="2249" y="512"/>
                </a:lnTo>
                <a:lnTo>
                  <a:pt x="2250" y="512"/>
                </a:lnTo>
                <a:lnTo>
                  <a:pt x="2251" y="513"/>
                </a:lnTo>
                <a:lnTo>
                  <a:pt x="2251" y="512"/>
                </a:lnTo>
                <a:lnTo>
                  <a:pt x="2252" y="512"/>
                </a:lnTo>
                <a:lnTo>
                  <a:pt x="2253" y="513"/>
                </a:lnTo>
                <a:lnTo>
                  <a:pt x="2253" y="514"/>
                </a:lnTo>
                <a:lnTo>
                  <a:pt x="2253" y="514"/>
                </a:lnTo>
                <a:lnTo>
                  <a:pt x="2252" y="515"/>
                </a:lnTo>
                <a:lnTo>
                  <a:pt x="2253" y="515"/>
                </a:lnTo>
                <a:lnTo>
                  <a:pt x="2254" y="515"/>
                </a:lnTo>
                <a:lnTo>
                  <a:pt x="2254" y="513"/>
                </a:lnTo>
                <a:lnTo>
                  <a:pt x="2255" y="510"/>
                </a:lnTo>
                <a:lnTo>
                  <a:pt x="2256" y="510"/>
                </a:lnTo>
                <a:lnTo>
                  <a:pt x="2257" y="510"/>
                </a:lnTo>
                <a:lnTo>
                  <a:pt x="2258" y="509"/>
                </a:lnTo>
                <a:lnTo>
                  <a:pt x="2259" y="509"/>
                </a:lnTo>
                <a:lnTo>
                  <a:pt x="2259" y="510"/>
                </a:lnTo>
                <a:lnTo>
                  <a:pt x="2259" y="510"/>
                </a:lnTo>
                <a:lnTo>
                  <a:pt x="2260" y="510"/>
                </a:lnTo>
                <a:lnTo>
                  <a:pt x="2260" y="512"/>
                </a:lnTo>
                <a:lnTo>
                  <a:pt x="2261" y="509"/>
                </a:lnTo>
                <a:lnTo>
                  <a:pt x="2261" y="508"/>
                </a:lnTo>
                <a:lnTo>
                  <a:pt x="2262" y="515"/>
                </a:lnTo>
                <a:lnTo>
                  <a:pt x="2264" y="521"/>
                </a:lnTo>
                <a:lnTo>
                  <a:pt x="2265" y="520"/>
                </a:lnTo>
                <a:lnTo>
                  <a:pt x="2266" y="520"/>
                </a:lnTo>
                <a:lnTo>
                  <a:pt x="2266" y="521"/>
                </a:lnTo>
                <a:lnTo>
                  <a:pt x="2266" y="523"/>
                </a:lnTo>
                <a:lnTo>
                  <a:pt x="2266" y="522"/>
                </a:lnTo>
                <a:lnTo>
                  <a:pt x="2265" y="522"/>
                </a:lnTo>
                <a:lnTo>
                  <a:pt x="2263" y="523"/>
                </a:lnTo>
                <a:lnTo>
                  <a:pt x="2261" y="524"/>
                </a:lnTo>
                <a:lnTo>
                  <a:pt x="2261" y="524"/>
                </a:lnTo>
                <a:lnTo>
                  <a:pt x="2261" y="523"/>
                </a:lnTo>
                <a:lnTo>
                  <a:pt x="2260" y="524"/>
                </a:lnTo>
                <a:lnTo>
                  <a:pt x="2259" y="526"/>
                </a:lnTo>
                <a:lnTo>
                  <a:pt x="2261" y="526"/>
                </a:lnTo>
                <a:lnTo>
                  <a:pt x="2262" y="527"/>
                </a:lnTo>
                <a:lnTo>
                  <a:pt x="2262" y="526"/>
                </a:lnTo>
                <a:lnTo>
                  <a:pt x="2263" y="525"/>
                </a:lnTo>
                <a:lnTo>
                  <a:pt x="2263" y="525"/>
                </a:lnTo>
                <a:lnTo>
                  <a:pt x="2264" y="525"/>
                </a:lnTo>
                <a:lnTo>
                  <a:pt x="2264" y="526"/>
                </a:lnTo>
                <a:lnTo>
                  <a:pt x="2265" y="527"/>
                </a:lnTo>
                <a:lnTo>
                  <a:pt x="2264" y="527"/>
                </a:lnTo>
                <a:lnTo>
                  <a:pt x="2263" y="527"/>
                </a:lnTo>
                <a:lnTo>
                  <a:pt x="2263" y="527"/>
                </a:lnTo>
                <a:lnTo>
                  <a:pt x="2263" y="528"/>
                </a:lnTo>
                <a:lnTo>
                  <a:pt x="2259" y="527"/>
                </a:lnTo>
                <a:lnTo>
                  <a:pt x="2255" y="527"/>
                </a:lnTo>
                <a:lnTo>
                  <a:pt x="2255" y="527"/>
                </a:lnTo>
                <a:lnTo>
                  <a:pt x="2255" y="528"/>
                </a:lnTo>
                <a:lnTo>
                  <a:pt x="2254" y="528"/>
                </a:lnTo>
                <a:lnTo>
                  <a:pt x="2254" y="528"/>
                </a:lnTo>
                <a:close/>
                <a:moveTo>
                  <a:pt x="2273" y="521"/>
                </a:moveTo>
                <a:lnTo>
                  <a:pt x="2272" y="519"/>
                </a:lnTo>
                <a:lnTo>
                  <a:pt x="2271" y="517"/>
                </a:lnTo>
                <a:lnTo>
                  <a:pt x="2272" y="517"/>
                </a:lnTo>
                <a:lnTo>
                  <a:pt x="2273" y="517"/>
                </a:lnTo>
                <a:lnTo>
                  <a:pt x="2273" y="519"/>
                </a:lnTo>
                <a:lnTo>
                  <a:pt x="2273" y="521"/>
                </a:lnTo>
                <a:close/>
                <a:moveTo>
                  <a:pt x="2203" y="376"/>
                </a:moveTo>
                <a:lnTo>
                  <a:pt x="2205" y="375"/>
                </a:lnTo>
                <a:lnTo>
                  <a:pt x="2205" y="373"/>
                </a:lnTo>
                <a:lnTo>
                  <a:pt x="2205" y="375"/>
                </a:lnTo>
                <a:lnTo>
                  <a:pt x="2206" y="376"/>
                </a:lnTo>
                <a:lnTo>
                  <a:pt x="2205" y="376"/>
                </a:lnTo>
                <a:lnTo>
                  <a:pt x="2203" y="376"/>
                </a:lnTo>
                <a:close/>
                <a:moveTo>
                  <a:pt x="2207" y="373"/>
                </a:moveTo>
                <a:lnTo>
                  <a:pt x="2208" y="371"/>
                </a:lnTo>
                <a:lnTo>
                  <a:pt x="2208" y="370"/>
                </a:lnTo>
                <a:lnTo>
                  <a:pt x="2208" y="371"/>
                </a:lnTo>
                <a:lnTo>
                  <a:pt x="2207" y="373"/>
                </a:lnTo>
                <a:close/>
                <a:moveTo>
                  <a:pt x="7" y="357"/>
                </a:moveTo>
                <a:lnTo>
                  <a:pt x="7" y="355"/>
                </a:lnTo>
                <a:lnTo>
                  <a:pt x="7" y="355"/>
                </a:lnTo>
                <a:lnTo>
                  <a:pt x="7" y="356"/>
                </a:lnTo>
                <a:lnTo>
                  <a:pt x="7" y="357"/>
                </a:lnTo>
                <a:close/>
                <a:moveTo>
                  <a:pt x="2214" y="356"/>
                </a:moveTo>
                <a:lnTo>
                  <a:pt x="2214" y="355"/>
                </a:lnTo>
                <a:lnTo>
                  <a:pt x="2214" y="354"/>
                </a:lnTo>
                <a:lnTo>
                  <a:pt x="2215" y="354"/>
                </a:lnTo>
                <a:lnTo>
                  <a:pt x="2215" y="354"/>
                </a:lnTo>
                <a:lnTo>
                  <a:pt x="2215" y="355"/>
                </a:lnTo>
                <a:lnTo>
                  <a:pt x="2215" y="356"/>
                </a:lnTo>
                <a:lnTo>
                  <a:pt x="2215" y="356"/>
                </a:lnTo>
                <a:lnTo>
                  <a:pt x="2214" y="356"/>
                </a:lnTo>
                <a:close/>
                <a:moveTo>
                  <a:pt x="1026" y="325"/>
                </a:moveTo>
                <a:lnTo>
                  <a:pt x="1027" y="323"/>
                </a:lnTo>
                <a:lnTo>
                  <a:pt x="1027" y="322"/>
                </a:lnTo>
                <a:lnTo>
                  <a:pt x="1027" y="323"/>
                </a:lnTo>
                <a:lnTo>
                  <a:pt x="1026" y="325"/>
                </a:lnTo>
                <a:close/>
                <a:moveTo>
                  <a:pt x="976" y="312"/>
                </a:moveTo>
                <a:lnTo>
                  <a:pt x="975" y="312"/>
                </a:lnTo>
                <a:lnTo>
                  <a:pt x="974" y="312"/>
                </a:lnTo>
                <a:lnTo>
                  <a:pt x="974" y="311"/>
                </a:lnTo>
                <a:lnTo>
                  <a:pt x="975" y="311"/>
                </a:lnTo>
                <a:lnTo>
                  <a:pt x="976" y="311"/>
                </a:lnTo>
                <a:lnTo>
                  <a:pt x="977" y="312"/>
                </a:lnTo>
                <a:lnTo>
                  <a:pt x="976" y="312"/>
                </a:lnTo>
                <a:lnTo>
                  <a:pt x="976" y="312"/>
                </a:lnTo>
                <a:close/>
                <a:moveTo>
                  <a:pt x="934" y="279"/>
                </a:moveTo>
                <a:lnTo>
                  <a:pt x="934" y="278"/>
                </a:lnTo>
                <a:lnTo>
                  <a:pt x="933" y="277"/>
                </a:lnTo>
                <a:lnTo>
                  <a:pt x="934" y="277"/>
                </a:lnTo>
                <a:lnTo>
                  <a:pt x="935" y="278"/>
                </a:lnTo>
                <a:lnTo>
                  <a:pt x="935" y="278"/>
                </a:lnTo>
                <a:lnTo>
                  <a:pt x="934" y="279"/>
                </a:lnTo>
                <a:close/>
                <a:moveTo>
                  <a:pt x="536" y="232"/>
                </a:moveTo>
                <a:lnTo>
                  <a:pt x="535" y="230"/>
                </a:lnTo>
                <a:lnTo>
                  <a:pt x="536" y="229"/>
                </a:lnTo>
                <a:lnTo>
                  <a:pt x="537" y="228"/>
                </a:lnTo>
                <a:lnTo>
                  <a:pt x="538" y="228"/>
                </a:lnTo>
                <a:lnTo>
                  <a:pt x="537" y="230"/>
                </a:lnTo>
                <a:lnTo>
                  <a:pt x="536" y="232"/>
                </a:lnTo>
                <a:close/>
                <a:moveTo>
                  <a:pt x="2205" y="225"/>
                </a:moveTo>
                <a:lnTo>
                  <a:pt x="2205" y="224"/>
                </a:lnTo>
                <a:lnTo>
                  <a:pt x="2205" y="222"/>
                </a:lnTo>
                <a:lnTo>
                  <a:pt x="2205" y="223"/>
                </a:lnTo>
                <a:lnTo>
                  <a:pt x="2205" y="224"/>
                </a:lnTo>
                <a:lnTo>
                  <a:pt x="2206" y="224"/>
                </a:lnTo>
                <a:lnTo>
                  <a:pt x="2207" y="224"/>
                </a:lnTo>
                <a:lnTo>
                  <a:pt x="2206" y="225"/>
                </a:lnTo>
                <a:lnTo>
                  <a:pt x="2205" y="225"/>
                </a:lnTo>
                <a:close/>
                <a:moveTo>
                  <a:pt x="2207" y="222"/>
                </a:moveTo>
                <a:lnTo>
                  <a:pt x="2205" y="221"/>
                </a:lnTo>
                <a:lnTo>
                  <a:pt x="2203" y="219"/>
                </a:lnTo>
                <a:lnTo>
                  <a:pt x="2202" y="218"/>
                </a:lnTo>
                <a:lnTo>
                  <a:pt x="2202" y="218"/>
                </a:lnTo>
                <a:lnTo>
                  <a:pt x="2205" y="217"/>
                </a:lnTo>
                <a:lnTo>
                  <a:pt x="2207" y="216"/>
                </a:lnTo>
                <a:lnTo>
                  <a:pt x="2207" y="219"/>
                </a:lnTo>
                <a:lnTo>
                  <a:pt x="2207" y="222"/>
                </a:lnTo>
                <a:close/>
                <a:moveTo>
                  <a:pt x="2210" y="222"/>
                </a:moveTo>
                <a:lnTo>
                  <a:pt x="2210" y="221"/>
                </a:lnTo>
                <a:lnTo>
                  <a:pt x="2210" y="219"/>
                </a:lnTo>
                <a:lnTo>
                  <a:pt x="2211" y="219"/>
                </a:lnTo>
                <a:lnTo>
                  <a:pt x="2211" y="221"/>
                </a:lnTo>
                <a:lnTo>
                  <a:pt x="2210" y="221"/>
                </a:lnTo>
                <a:lnTo>
                  <a:pt x="2210" y="222"/>
                </a:lnTo>
                <a:close/>
                <a:moveTo>
                  <a:pt x="458" y="209"/>
                </a:moveTo>
                <a:lnTo>
                  <a:pt x="458" y="207"/>
                </a:lnTo>
                <a:lnTo>
                  <a:pt x="459" y="207"/>
                </a:lnTo>
                <a:lnTo>
                  <a:pt x="458" y="208"/>
                </a:lnTo>
                <a:lnTo>
                  <a:pt x="458" y="209"/>
                </a:lnTo>
                <a:close/>
                <a:moveTo>
                  <a:pt x="2214" y="186"/>
                </a:moveTo>
                <a:lnTo>
                  <a:pt x="2213" y="185"/>
                </a:lnTo>
                <a:lnTo>
                  <a:pt x="2213" y="183"/>
                </a:lnTo>
                <a:lnTo>
                  <a:pt x="2213" y="183"/>
                </a:lnTo>
                <a:lnTo>
                  <a:pt x="2214" y="183"/>
                </a:lnTo>
                <a:lnTo>
                  <a:pt x="2214" y="185"/>
                </a:lnTo>
                <a:lnTo>
                  <a:pt x="2214" y="186"/>
                </a:lnTo>
                <a:close/>
                <a:moveTo>
                  <a:pt x="2207" y="179"/>
                </a:moveTo>
                <a:lnTo>
                  <a:pt x="2206" y="177"/>
                </a:lnTo>
                <a:lnTo>
                  <a:pt x="2205" y="174"/>
                </a:lnTo>
                <a:lnTo>
                  <a:pt x="2203" y="172"/>
                </a:lnTo>
                <a:lnTo>
                  <a:pt x="2202" y="169"/>
                </a:lnTo>
                <a:lnTo>
                  <a:pt x="2202" y="169"/>
                </a:lnTo>
                <a:lnTo>
                  <a:pt x="2201" y="169"/>
                </a:lnTo>
                <a:lnTo>
                  <a:pt x="2200" y="166"/>
                </a:lnTo>
                <a:lnTo>
                  <a:pt x="2199" y="163"/>
                </a:lnTo>
                <a:lnTo>
                  <a:pt x="2198" y="163"/>
                </a:lnTo>
                <a:lnTo>
                  <a:pt x="2198" y="163"/>
                </a:lnTo>
                <a:lnTo>
                  <a:pt x="2196" y="162"/>
                </a:lnTo>
                <a:lnTo>
                  <a:pt x="2195" y="160"/>
                </a:lnTo>
                <a:lnTo>
                  <a:pt x="2195" y="159"/>
                </a:lnTo>
                <a:lnTo>
                  <a:pt x="2195" y="157"/>
                </a:lnTo>
                <a:lnTo>
                  <a:pt x="2194" y="157"/>
                </a:lnTo>
                <a:lnTo>
                  <a:pt x="2194" y="157"/>
                </a:lnTo>
                <a:lnTo>
                  <a:pt x="2193" y="156"/>
                </a:lnTo>
                <a:lnTo>
                  <a:pt x="2193" y="155"/>
                </a:lnTo>
                <a:lnTo>
                  <a:pt x="2192" y="154"/>
                </a:lnTo>
                <a:lnTo>
                  <a:pt x="2192" y="154"/>
                </a:lnTo>
                <a:lnTo>
                  <a:pt x="2191" y="152"/>
                </a:lnTo>
                <a:lnTo>
                  <a:pt x="2190" y="151"/>
                </a:lnTo>
                <a:lnTo>
                  <a:pt x="2189" y="150"/>
                </a:lnTo>
                <a:lnTo>
                  <a:pt x="2187" y="149"/>
                </a:lnTo>
                <a:lnTo>
                  <a:pt x="2186" y="149"/>
                </a:lnTo>
                <a:lnTo>
                  <a:pt x="2186" y="148"/>
                </a:lnTo>
                <a:lnTo>
                  <a:pt x="2186" y="148"/>
                </a:lnTo>
                <a:lnTo>
                  <a:pt x="2185" y="148"/>
                </a:lnTo>
                <a:lnTo>
                  <a:pt x="2183" y="145"/>
                </a:lnTo>
                <a:lnTo>
                  <a:pt x="2180" y="144"/>
                </a:lnTo>
                <a:lnTo>
                  <a:pt x="2175" y="143"/>
                </a:lnTo>
                <a:lnTo>
                  <a:pt x="2172" y="144"/>
                </a:lnTo>
                <a:lnTo>
                  <a:pt x="2172" y="142"/>
                </a:lnTo>
                <a:lnTo>
                  <a:pt x="2171" y="141"/>
                </a:lnTo>
                <a:lnTo>
                  <a:pt x="2170" y="141"/>
                </a:lnTo>
                <a:lnTo>
                  <a:pt x="2169" y="139"/>
                </a:lnTo>
                <a:lnTo>
                  <a:pt x="2168" y="138"/>
                </a:lnTo>
                <a:lnTo>
                  <a:pt x="2168" y="136"/>
                </a:lnTo>
                <a:lnTo>
                  <a:pt x="2169" y="135"/>
                </a:lnTo>
                <a:lnTo>
                  <a:pt x="2171" y="133"/>
                </a:lnTo>
                <a:lnTo>
                  <a:pt x="2170" y="132"/>
                </a:lnTo>
                <a:lnTo>
                  <a:pt x="2169" y="131"/>
                </a:lnTo>
                <a:lnTo>
                  <a:pt x="2170" y="130"/>
                </a:lnTo>
                <a:lnTo>
                  <a:pt x="2171" y="129"/>
                </a:lnTo>
                <a:lnTo>
                  <a:pt x="2171" y="130"/>
                </a:lnTo>
                <a:lnTo>
                  <a:pt x="2171" y="132"/>
                </a:lnTo>
                <a:lnTo>
                  <a:pt x="2172" y="132"/>
                </a:lnTo>
                <a:lnTo>
                  <a:pt x="2172" y="132"/>
                </a:lnTo>
                <a:lnTo>
                  <a:pt x="2172" y="131"/>
                </a:lnTo>
                <a:lnTo>
                  <a:pt x="2173" y="130"/>
                </a:lnTo>
                <a:lnTo>
                  <a:pt x="2173" y="130"/>
                </a:lnTo>
                <a:lnTo>
                  <a:pt x="2174" y="130"/>
                </a:lnTo>
                <a:lnTo>
                  <a:pt x="2174" y="128"/>
                </a:lnTo>
                <a:lnTo>
                  <a:pt x="2175" y="127"/>
                </a:lnTo>
                <a:lnTo>
                  <a:pt x="2177" y="128"/>
                </a:lnTo>
                <a:lnTo>
                  <a:pt x="2179" y="128"/>
                </a:lnTo>
                <a:lnTo>
                  <a:pt x="2179" y="127"/>
                </a:lnTo>
                <a:lnTo>
                  <a:pt x="2179" y="126"/>
                </a:lnTo>
                <a:lnTo>
                  <a:pt x="2181" y="125"/>
                </a:lnTo>
                <a:lnTo>
                  <a:pt x="2184" y="125"/>
                </a:lnTo>
                <a:lnTo>
                  <a:pt x="2186" y="125"/>
                </a:lnTo>
                <a:lnTo>
                  <a:pt x="2188" y="126"/>
                </a:lnTo>
                <a:lnTo>
                  <a:pt x="2189" y="126"/>
                </a:lnTo>
                <a:lnTo>
                  <a:pt x="2190" y="126"/>
                </a:lnTo>
                <a:lnTo>
                  <a:pt x="2190" y="125"/>
                </a:lnTo>
                <a:lnTo>
                  <a:pt x="2190" y="125"/>
                </a:lnTo>
                <a:lnTo>
                  <a:pt x="2192" y="124"/>
                </a:lnTo>
                <a:lnTo>
                  <a:pt x="2194" y="123"/>
                </a:lnTo>
                <a:lnTo>
                  <a:pt x="2194" y="124"/>
                </a:lnTo>
                <a:lnTo>
                  <a:pt x="2194" y="124"/>
                </a:lnTo>
                <a:lnTo>
                  <a:pt x="2196" y="125"/>
                </a:lnTo>
                <a:lnTo>
                  <a:pt x="2198" y="125"/>
                </a:lnTo>
                <a:lnTo>
                  <a:pt x="2199" y="125"/>
                </a:lnTo>
                <a:lnTo>
                  <a:pt x="2200" y="123"/>
                </a:lnTo>
                <a:lnTo>
                  <a:pt x="2201" y="123"/>
                </a:lnTo>
                <a:lnTo>
                  <a:pt x="2201" y="123"/>
                </a:lnTo>
                <a:lnTo>
                  <a:pt x="2201" y="122"/>
                </a:lnTo>
                <a:lnTo>
                  <a:pt x="2202" y="121"/>
                </a:lnTo>
                <a:lnTo>
                  <a:pt x="2206" y="120"/>
                </a:lnTo>
                <a:lnTo>
                  <a:pt x="2209" y="121"/>
                </a:lnTo>
                <a:lnTo>
                  <a:pt x="2210" y="118"/>
                </a:lnTo>
                <a:lnTo>
                  <a:pt x="2211" y="116"/>
                </a:lnTo>
                <a:lnTo>
                  <a:pt x="2214" y="113"/>
                </a:lnTo>
                <a:lnTo>
                  <a:pt x="2216" y="110"/>
                </a:lnTo>
                <a:lnTo>
                  <a:pt x="2216" y="107"/>
                </a:lnTo>
                <a:lnTo>
                  <a:pt x="2217" y="103"/>
                </a:lnTo>
                <a:lnTo>
                  <a:pt x="2221" y="99"/>
                </a:lnTo>
                <a:lnTo>
                  <a:pt x="2225" y="94"/>
                </a:lnTo>
                <a:lnTo>
                  <a:pt x="2226" y="94"/>
                </a:lnTo>
                <a:lnTo>
                  <a:pt x="2227" y="95"/>
                </a:lnTo>
                <a:lnTo>
                  <a:pt x="2228" y="93"/>
                </a:lnTo>
                <a:lnTo>
                  <a:pt x="2230" y="91"/>
                </a:lnTo>
                <a:lnTo>
                  <a:pt x="2231" y="91"/>
                </a:lnTo>
                <a:lnTo>
                  <a:pt x="2233" y="91"/>
                </a:lnTo>
                <a:lnTo>
                  <a:pt x="2233" y="93"/>
                </a:lnTo>
                <a:lnTo>
                  <a:pt x="2234" y="95"/>
                </a:lnTo>
                <a:lnTo>
                  <a:pt x="2235" y="94"/>
                </a:lnTo>
                <a:lnTo>
                  <a:pt x="2237" y="94"/>
                </a:lnTo>
                <a:lnTo>
                  <a:pt x="2237" y="96"/>
                </a:lnTo>
                <a:lnTo>
                  <a:pt x="2237" y="99"/>
                </a:lnTo>
                <a:lnTo>
                  <a:pt x="2238" y="99"/>
                </a:lnTo>
                <a:lnTo>
                  <a:pt x="2240" y="99"/>
                </a:lnTo>
                <a:lnTo>
                  <a:pt x="2243" y="102"/>
                </a:lnTo>
                <a:lnTo>
                  <a:pt x="2245" y="104"/>
                </a:lnTo>
                <a:lnTo>
                  <a:pt x="2245" y="108"/>
                </a:lnTo>
                <a:lnTo>
                  <a:pt x="2245" y="112"/>
                </a:lnTo>
                <a:lnTo>
                  <a:pt x="2243" y="114"/>
                </a:lnTo>
                <a:lnTo>
                  <a:pt x="2239" y="116"/>
                </a:lnTo>
                <a:lnTo>
                  <a:pt x="2239" y="118"/>
                </a:lnTo>
                <a:lnTo>
                  <a:pt x="2239" y="119"/>
                </a:lnTo>
                <a:lnTo>
                  <a:pt x="2237" y="119"/>
                </a:lnTo>
                <a:lnTo>
                  <a:pt x="2236" y="119"/>
                </a:lnTo>
                <a:lnTo>
                  <a:pt x="2236" y="120"/>
                </a:lnTo>
                <a:lnTo>
                  <a:pt x="2235" y="121"/>
                </a:lnTo>
                <a:lnTo>
                  <a:pt x="2232" y="122"/>
                </a:lnTo>
                <a:lnTo>
                  <a:pt x="2230" y="124"/>
                </a:lnTo>
                <a:lnTo>
                  <a:pt x="2228" y="127"/>
                </a:lnTo>
                <a:lnTo>
                  <a:pt x="2227" y="130"/>
                </a:lnTo>
                <a:lnTo>
                  <a:pt x="2226" y="130"/>
                </a:lnTo>
                <a:lnTo>
                  <a:pt x="2225" y="130"/>
                </a:lnTo>
                <a:lnTo>
                  <a:pt x="2224" y="133"/>
                </a:lnTo>
                <a:lnTo>
                  <a:pt x="2221" y="135"/>
                </a:lnTo>
                <a:lnTo>
                  <a:pt x="2220" y="137"/>
                </a:lnTo>
                <a:lnTo>
                  <a:pt x="2220" y="138"/>
                </a:lnTo>
                <a:lnTo>
                  <a:pt x="2220" y="138"/>
                </a:lnTo>
                <a:lnTo>
                  <a:pt x="2221" y="139"/>
                </a:lnTo>
                <a:lnTo>
                  <a:pt x="2221" y="139"/>
                </a:lnTo>
                <a:lnTo>
                  <a:pt x="2221" y="140"/>
                </a:lnTo>
                <a:lnTo>
                  <a:pt x="2220" y="139"/>
                </a:lnTo>
                <a:lnTo>
                  <a:pt x="2219" y="139"/>
                </a:lnTo>
                <a:lnTo>
                  <a:pt x="2217" y="142"/>
                </a:lnTo>
                <a:lnTo>
                  <a:pt x="2215" y="149"/>
                </a:lnTo>
                <a:lnTo>
                  <a:pt x="2214" y="152"/>
                </a:lnTo>
                <a:lnTo>
                  <a:pt x="2213" y="155"/>
                </a:lnTo>
                <a:lnTo>
                  <a:pt x="2213" y="158"/>
                </a:lnTo>
                <a:lnTo>
                  <a:pt x="2214" y="159"/>
                </a:lnTo>
                <a:lnTo>
                  <a:pt x="2214" y="165"/>
                </a:lnTo>
                <a:lnTo>
                  <a:pt x="2213" y="172"/>
                </a:lnTo>
                <a:lnTo>
                  <a:pt x="2213" y="173"/>
                </a:lnTo>
                <a:lnTo>
                  <a:pt x="2213" y="174"/>
                </a:lnTo>
                <a:lnTo>
                  <a:pt x="2210" y="176"/>
                </a:lnTo>
                <a:lnTo>
                  <a:pt x="2209" y="178"/>
                </a:lnTo>
                <a:lnTo>
                  <a:pt x="2208" y="179"/>
                </a:lnTo>
                <a:lnTo>
                  <a:pt x="2207" y="179"/>
                </a:lnTo>
                <a:close/>
                <a:moveTo>
                  <a:pt x="2173" y="168"/>
                </a:moveTo>
                <a:lnTo>
                  <a:pt x="2172" y="167"/>
                </a:lnTo>
                <a:lnTo>
                  <a:pt x="2172" y="166"/>
                </a:lnTo>
                <a:lnTo>
                  <a:pt x="2172" y="166"/>
                </a:lnTo>
                <a:lnTo>
                  <a:pt x="2173" y="166"/>
                </a:lnTo>
                <a:lnTo>
                  <a:pt x="2173" y="167"/>
                </a:lnTo>
                <a:lnTo>
                  <a:pt x="2173" y="168"/>
                </a:lnTo>
                <a:close/>
                <a:moveTo>
                  <a:pt x="2168" y="164"/>
                </a:moveTo>
                <a:lnTo>
                  <a:pt x="2167" y="162"/>
                </a:lnTo>
                <a:lnTo>
                  <a:pt x="2168" y="161"/>
                </a:lnTo>
                <a:lnTo>
                  <a:pt x="2168" y="163"/>
                </a:lnTo>
                <a:lnTo>
                  <a:pt x="2168" y="164"/>
                </a:lnTo>
                <a:close/>
                <a:moveTo>
                  <a:pt x="2169" y="161"/>
                </a:moveTo>
                <a:lnTo>
                  <a:pt x="2169" y="160"/>
                </a:lnTo>
                <a:lnTo>
                  <a:pt x="2169" y="159"/>
                </a:lnTo>
                <a:lnTo>
                  <a:pt x="2167" y="159"/>
                </a:lnTo>
                <a:lnTo>
                  <a:pt x="2164" y="159"/>
                </a:lnTo>
                <a:lnTo>
                  <a:pt x="2165" y="158"/>
                </a:lnTo>
                <a:lnTo>
                  <a:pt x="2165" y="156"/>
                </a:lnTo>
                <a:lnTo>
                  <a:pt x="2163" y="156"/>
                </a:lnTo>
                <a:lnTo>
                  <a:pt x="2162" y="155"/>
                </a:lnTo>
                <a:lnTo>
                  <a:pt x="2162" y="154"/>
                </a:lnTo>
                <a:lnTo>
                  <a:pt x="2162" y="154"/>
                </a:lnTo>
                <a:lnTo>
                  <a:pt x="2165" y="153"/>
                </a:lnTo>
                <a:lnTo>
                  <a:pt x="2169" y="153"/>
                </a:lnTo>
                <a:lnTo>
                  <a:pt x="2170" y="152"/>
                </a:lnTo>
                <a:lnTo>
                  <a:pt x="2170" y="151"/>
                </a:lnTo>
                <a:lnTo>
                  <a:pt x="2171" y="152"/>
                </a:lnTo>
                <a:lnTo>
                  <a:pt x="2172" y="154"/>
                </a:lnTo>
                <a:lnTo>
                  <a:pt x="2173" y="152"/>
                </a:lnTo>
                <a:lnTo>
                  <a:pt x="2174" y="151"/>
                </a:lnTo>
                <a:lnTo>
                  <a:pt x="2174" y="153"/>
                </a:lnTo>
                <a:lnTo>
                  <a:pt x="2175" y="155"/>
                </a:lnTo>
                <a:lnTo>
                  <a:pt x="2175" y="154"/>
                </a:lnTo>
                <a:lnTo>
                  <a:pt x="2175" y="154"/>
                </a:lnTo>
                <a:lnTo>
                  <a:pt x="2177" y="155"/>
                </a:lnTo>
                <a:lnTo>
                  <a:pt x="2180" y="156"/>
                </a:lnTo>
                <a:lnTo>
                  <a:pt x="2180" y="158"/>
                </a:lnTo>
                <a:lnTo>
                  <a:pt x="2180" y="159"/>
                </a:lnTo>
                <a:lnTo>
                  <a:pt x="2176" y="159"/>
                </a:lnTo>
                <a:lnTo>
                  <a:pt x="2174" y="159"/>
                </a:lnTo>
                <a:lnTo>
                  <a:pt x="2172" y="160"/>
                </a:lnTo>
                <a:lnTo>
                  <a:pt x="2170" y="159"/>
                </a:lnTo>
                <a:lnTo>
                  <a:pt x="2170" y="160"/>
                </a:lnTo>
                <a:lnTo>
                  <a:pt x="2169" y="161"/>
                </a:lnTo>
                <a:close/>
                <a:moveTo>
                  <a:pt x="2160" y="156"/>
                </a:moveTo>
                <a:lnTo>
                  <a:pt x="2160" y="155"/>
                </a:lnTo>
                <a:lnTo>
                  <a:pt x="2160" y="154"/>
                </a:lnTo>
                <a:lnTo>
                  <a:pt x="2160" y="155"/>
                </a:lnTo>
                <a:lnTo>
                  <a:pt x="2161" y="156"/>
                </a:lnTo>
                <a:lnTo>
                  <a:pt x="2160" y="156"/>
                </a:lnTo>
                <a:lnTo>
                  <a:pt x="2160" y="156"/>
                </a:lnTo>
                <a:close/>
                <a:moveTo>
                  <a:pt x="1102" y="151"/>
                </a:moveTo>
                <a:lnTo>
                  <a:pt x="1102" y="150"/>
                </a:lnTo>
                <a:lnTo>
                  <a:pt x="1102" y="149"/>
                </a:lnTo>
                <a:lnTo>
                  <a:pt x="1103" y="150"/>
                </a:lnTo>
                <a:lnTo>
                  <a:pt x="1104" y="151"/>
                </a:lnTo>
                <a:lnTo>
                  <a:pt x="1103" y="151"/>
                </a:lnTo>
                <a:lnTo>
                  <a:pt x="1102" y="151"/>
                </a:lnTo>
                <a:close/>
                <a:moveTo>
                  <a:pt x="2152" y="148"/>
                </a:moveTo>
                <a:lnTo>
                  <a:pt x="2152" y="146"/>
                </a:lnTo>
                <a:lnTo>
                  <a:pt x="2152" y="146"/>
                </a:lnTo>
                <a:lnTo>
                  <a:pt x="2151" y="146"/>
                </a:lnTo>
                <a:lnTo>
                  <a:pt x="2150" y="146"/>
                </a:lnTo>
                <a:lnTo>
                  <a:pt x="2150" y="145"/>
                </a:lnTo>
                <a:lnTo>
                  <a:pt x="2149" y="144"/>
                </a:lnTo>
                <a:lnTo>
                  <a:pt x="2148" y="144"/>
                </a:lnTo>
                <a:lnTo>
                  <a:pt x="2147" y="144"/>
                </a:lnTo>
                <a:lnTo>
                  <a:pt x="2147" y="143"/>
                </a:lnTo>
                <a:lnTo>
                  <a:pt x="2147" y="142"/>
                </a:lnTo>
                <a:lnTo>
                  <a:pt x="2146" y="142"/>
                </a:lnTo>
                <a:lnTo>
                  <a:pt x="2145" y="142"/>
                </a:lnTo>
                <a:lnTo>
                  <a:pt x="2143" y="134"/>
                </a:lnTo>
                <a:lnTo>
                  <a:pt x="2140" y="127"/>
                </a:lnTo>
                <a:lnTo>
                  <a:pt x="2140" y="127"/>
                </a:lnTo>
                <a:lnTo>
                  <a:pt x="2138" y="128"/>
                </a:lnTo>
                <a:lnTo>
                  <a:pt x="2138" y="125"/>
                </a:lnTo>
                <a:lnTo>
                  <a:pt x="2138" y="123"/>
                </a:lnTo>
                <a:lnTo>
                  <a:pt x="2138" y="122"/>
                </a:lnTo>
                <a:lnTo>
                  <a:pt x="2139" y="121"/>
                </a:lnTo>
                <a:lnTo>
                  <a:pt x="2138" y="118"/>
                </a:lnTo>
                <a:lnTo>
                  <a:pt x="2138" y="116"/>
                </a:lnTo>
                <a:lnTo>
                  <a:pt x="2140" y="114"/>
                </a:lnTo>
                <a:lnTo>
                  <a:pt x="2142" y="112"/>
                </a:lnTo>
                <a:lnTo>
                  <a:pt x="2142" y="112"/>
                </a:lnTo>
                <a:lnTo>
                  <a:pt x="2143" y="112"/>
                </a:lnTo>
                <a:lnTo>
                  <a:pt x="2143" y="113"/>
                </a:lnTo>
                <a:lnTo>
                  <a:pt x="2143" y="114"/>
                </a:lnTo>
                <a:lnTo>
                  <a:pt x="2145" y="115"/>
                </a:lnTo>
                <a:lnTo>
                  <a:pt x="2146" y="116"/>
                </a:lnTo>
                <a:lnTo>
                  <a:pt x="2147" y="116"/>
                </a:lnTo>
                <a:lnTo>
                  <a:pt x="2147" y="116"/>
                </a:lnTo>
                <a:lnTo>
                  <a:pt x="2147" y="117"/>
                </a:lnTo>
                <a:lnTo>
                  <a:pt x="2147" y="117"/>
                </a:lnTo>
                <a:lnTo>
                  <a:pt x="2148" y="117"/>
                </a:lnTo>
                <a:lnTo>
                  <a:pt x="2149" y="117"/>
                </a:lnTo>
                <a:lnTo>
                  <a:pt x="2149" y="118"/>
                </a:lnTo>
                <a:lnTo>
                  <a:pt x="2150" y="118"/>
                </a:lnTo>
                <a:lnTo>
                  <a:pt x="2157" y="118"/>
                </a:lnTo>
                <a:lnTo>
                  <a:pt x="2165" y="117"/>
                </a:lnTo>
                <a:lnTo>
                  <a:pt x="2165" y="118"/>
                </a:lnTo>
                <a:lnTo>
                  <a:pt x="2164" y="119"/>
                </a:lnTo>
                <a:lnTo>
                  <a:pt x="2164" y="119"/>
                </a:lnTo>
                <a:lnTo>
                  <a:pt x="2163" y="119"/>
                </a:lnTo>
                <a:lnTo>
                  <a:pt x="2164" y="120"/>
                </a:lnTo>
                <a:lnTo>
                  <a:pt x="2164" y="120"/>
                </a:lnTo>
                <a:lnTo>
                  <a:pt x="2163" y="122"/>
                </a:lnTo>
                <a:lnTo>
                  <a:pt x="2163" y="125"/>
                </a:lnTo>
                <a:lnTo>
                  <a:pt x="2163" y="123"/>
                </a:lnTo>
                <a:lnTo>
                  <a:pt x="2162" y="121"/>
                </a:lnTo>
                <a:lnTo>
                  <a:pt x="2161" y="121"/>
                </a:lnTo>
                <a:lnTo>
                  <a:pt x="2161" y="121"/>
                </a:lnTo>
                <a:lnTo>
                  <a:pt x="2161" y="121"/>
                </a:lnTo>
                <a:lnTo>
                  <a:pt x="2161" y="122"/>
                </a:lnTo>
                <a:lnTo>
                  <a:pt x="2160" y="122"/>
                </a:lnTo>
                <a:lnTo>
                  <a:pt x="2160" y="123"/>
                </a:lnTo>
                <a:lnTo>
                  <a:pt x="2159" y="125"/>
                </a:lnTo>
                <a:lnTo>
                  <a:pt x="2159" y="127"/>
                </a:lnTo>
                <a:lnTo>
                  <a:pt x="2158" y="127"/>
                </a:lnTo>
                <a:lnTo>
                  <a:pt x="2158" y="127"/>
                </a:lnTo>
                <a:lnTo>
                  <a:pt x="2157" y="127"/>
                </a:lnTo>
                <a:lnTo>
                  <a:pt x="2156" y="128"/>
                </a:lnTo>
                <a:lnTo>
                  <a:pt x="2157" y="129"/>
                </a:lnTo>
                <a:lnTo>
                  <a:pt x="2157" y="129"/>
                </a:lnTo>
                <a:lnTo>
                  <a:pt x="2156" y="131"/>
                </a:lnTo>
                <a:lnTo>
                  <a:pt x="2155" y="133"/>
                </a:lnTo>
                <a:lnTo>
                  <a:pt x="2154" y="133"/>
                </a:lnTo>
                <a:lnTo>
                  <a:pt x="2154" y="132"/>
                </a:lnTo>
                <a:lnTo>
                  <a:pt x="2154" y="136"/>
                </a:lnTo>
                <a:lnTo>
                  <a:pt x="2155" y="139"/>
                </a:lnTo>
                <a:lnTo>
                  <a:pt x="2154" y="139"/>
                </a:lnTo>
                <a:lnTo>
                  <a:pt x="2153" y="140"/>
                </a:lnTo>
                <a:lnTo>
                  <a:pt x="2153" y="140"/>
                </a:lnTo>
                <a:lnTo>
                  <a:pt x="2153" y="141"/>
                </a:lnTo>
                <a:lnTo>
                  <a:pt x="2154" y="141"/>
                </a:lnTo>
                <a:lnTo>
                  <a:pt x="2156" y="142"/>
                </a:lnTo>
                <a:lnTo>
                  <a:pt x="2154" y="142"/>
                </a:lnTo>
                <a:lnTo>
                  <a:pt x="2153" y="142"/>
                </a:lnTo>
                <a:lnTo>
                  <a:pt x="2153" y="144"/>
                </a:lnTo>
                <a:lnTo>
                  <a:pt x="2152" y="148"/>
                </a:lnTo>
                <a:close/>
                <a:moveTo>
                  <a:pt x="1105" y="145"/>
                </a:moveTo>
                <a:lnTo>
                  <a:pt x="1105" y="144"/>
                </a:lnTo>
                <a:lnTo>
                  <a:pt x="1106" y="143"/>
                </a:lnTo>
                <a:lnTo>
                  <a:pt x="1106" y="142"/>
                </a:lnTo>
                <a:lnTo>
                  <a:pt x="1107" y="142"/>
                </a:lnTo>
                <a:lnTo>
                  <a:pt x="1107" y="144"/>
                </a:lnTo>
                <a:lnTo>
                  <a:pt x="1105" y="145"/>
                </a:lnTo>
                <a:close/>
                <a:moveTo>
                  <a:pt x="1144" y="140"/>
                </a:moveTo>
                <a:lnTo>
                  <a:pt x="1144" y="138"/>
                </a:lnTo>
                <a:lnTo>
                  <a:pt x="1144" y="137"/>
                </a:lnTo>
                <a:lnTo>
                  <a:pt x="1144" y="138"/>
                </a:lnTo>
                <a:lnTo>
                  <a:pt x="1145" y="138"/>
                </a:lnTo>
                <a:lnTo>
                  <a:pt x="1144" y="139"/>
                </a:lnTo>
                <a:lnTo>
                  <a:pt x="1144" y="140"/>
                </a:lnTo>
                <a:close/>
                <a:moveTo>
                  <a:pt x="1150" y="135"/>
                </a:moveTo>
                <a:lnTo>
                  <a:pt x="1151" y="134"/>
                </a:lnTo>
                <a:lnTo>
                  <a:pt x="1152" y="133"/>
                </a:lnTo>
                <a:lnTo>
                  <a:pt x="1151" y="134"/>
                </a:lnTo>
                <a:lnTo>
                  <a:pt x="1151" y="135"/>
                </a:lnTo>
                <a:lnTo>
                  <a:pt x="1150" y="135"/>
                </a:lnTo>
                <a:lnTo>
                  <a:pt x="1150" y="135"/>
                </a:lnTo>
                <a:close/>
                <a:moveTo>
                  <a:pt x="1265" y="118"/>
                </a:moveTo>
                <a:lnTo>
                  <a:pt x="1265" y="117"/>
                </a:lnTo>
                <a:lnTo>
                  <a:pt x="1264" y="117"/>
                </a:lnTo>
                <a:lnTo>
                  <a:pt x="1265" y="116"/>
                </a:lnTo>
                <a:lnTo>
                  <a:pt x="1266" y="116"/>
                </a:lnTo>
                <a:lnTo>
                  <a:pt x="1265" y="117"/>
                </a:lnTo>
                <a:lnTo>
                  <a:pt x="1265" y="118"/>
                </a:lnTo>
                <a:close/>
                <a:moveTo>
                  <a:pt x="2187" y="116"/>
                </a:moveTo>
                <a:lnTo>
                  <a:pt x="2187" y="115"/>
                </a:lnTo>
                <a:lnTo>
                  <a:pt x="2187" y="114"/>
                </a:lnTo>
                <a:lnTo>
                  <a:pt x="2187" y="114"/>
                </a:lnTo>
                <a:lnTo>
                  <a:pt x="2188" y="114"/>
                </a:lnTo>
                <a:lnTo>
                  <a:pt x="2188" y="115"/>
                </a:lnTo>
                <a:lnTo>
                  <a:pt x="2189" y="116"/>
                </a:lnTo>
                <a:lnTo>
                  <a:pt x="2188" y="116"/>
                </a:lnTo>
                <a:lnTo>
                  <a:pt x="2187" y="116"/>
                </a:lnTo>
                <a:close/>
                <a:moveTo>
                  <a:pt x="2251" y="116"/>
                </a:moveTo>
                <a:lnTo>
                  <a:pt x="2250" y="115"/>
                </a:lnTo>
                <a:lnTo>
                  <a:pt x="2250" y="114"/>
                </a:lnTo>
                <a:lnTo>
                  <a:pt x="2251" y="114"/>
                </a:lnTo>
                <a:lnTo>
                  <a:pt x="2251" y="114"/>
                </a:lnTo>
                <a:lnTo>
                  <a:pt x="2251" y="115"/>
                </a:lnTo>
                <a:lnTo>
                  <a:pt x="2252" y="116"/>
                </a:lnTo>
                <a:lnTo>
                  <a:pt x="2251" y="116"/>
                </a:lnTo>
                <a:lnTo>
                  <a:pt x="2251" y="116"/>
                </a:lnTo>
                <a:close/>
                <a:moveTo>
                  <a:pt x="1222" y="116"/>
                </a:moveTo>
                <a:lnTo>
                  <a:pt x="1220" y="115"/>
                </a:lnTo>
                <a:lnTo>
                  <a:pt x="1220" y="115"/>
                </a:lnTo>
                <a:lnTo>
                  <a:pt x="1222" y="114"/>
                </a:lnTo>
                <a:lnTo>
                  <a:pt x="1224" y="114"/>
                </a:lnTo>
                <a:lnTo>
                  <a:pt x="1224" y="115"/>
                </a:lnTo>
                <a:lnTo>
                  <a:pt x="1224" y="116"/>
                </a:lnTo>
                <a:lnTo>
                  <a:pt x="1223" y="116"/>
                </a:lnTo>
                <a:lnTo>
                  <a:pt x="1222" y="116"/>
                </a:lnTo>
                <a:close/>
                <a:moveTo>
                  <a:pt x="2257" y="114"/>
                </a:moveTo>
                <a:lnTo>
                  <a:pt x="2257" y="113"/>
                </a:lnTo>
                <a:lnTo>
                  <a:pt x="2257" y="112"/>
                </a:lnTo>
                <a:lnTo>
                  <a:pt x="2257" y="112"/>
                </a:lnTo>
                <a:lnTo>
                  <a:pt x="2258" y="112"/>
                </a:lnTo>
                <a:lnTo>
                  <a:pt x="2257" y="113"/>
                </a:lnTo>
                <a:lnTo>
                  <a:pt x="2257" y="114"/>
                </a:lnTo>
                <a:close/>
                <a:moveTo>
                  <a:pt x="1823" y="107"/>
                </a:moveTo>
                <a:lnTo>
                  <a:pt x="1825" y="106"/>
                </a:lnTo>
                <a:lnTo>
                  <a:pt x="1827" y="104"/>
                </a:lnTo>
                <a:lnTo>
                  <a:pt x="1828" y="105"/>
                </a:lnTo>
                <a:lnTo>
                  <a:pt x="1828" y="107"/>
                </a:lnTo>
                <a:lnTo>
                  <a:pt x="1825" y="107"/>
                </a:lnTo>
                <a:lnTo>
                  <a:pt x="1823" y="107"/>
                </a:lnTo>
                <a:close/>
                <a:moveTo>
                  <a:pt x="1735" y="92"/>
                </a:moveTo>
                <a:lnTo>
                  <a:pt x="1733" y="91"/>
                </a:lnTo>
                <a:lnTo>
                  <a:pt x="1732" y="91"/>
                </a:lnTo>
                <a:lnTo>
                  <a:pt x="1732" y="89"/>
                </a:lnTo>
                <a:lnTo>
                  <a:pt x="1733" y="88"/>
                </a:lnTo>
                <a:lnTo>
                  <a:pt x="1733" y="88"/>
                </a:lnTo>
                <a:lnTo>
                  <a:pt x="1734" y="88"/>
                </a:lnTo>
                <a:lnTo>
                  <a:pt x="1734" y="90"/>
                </a:lnTo>
                <a:lnTo>
                  <a:pt x="1735" y="92"/>
                </a:lnTo>
                <a:close/>
                <a:moveTo>
                  <a:pt x="2129" y="85"/>
                </a:moveTo>
                <a:lnTo>
                  <a:pt x="2126" y="84"/>
                </a:lnTo>
                <a:lnTo>
                  <a:pt x="2125" y="84"/>
                </a:lnTo>
                <a:lnTo>
                  <a:pt x="2123" y="80"/>
                </a:lnTo>
                <a:lnTo>
                  <a:pt x="2121" y="74"/>
                </a:lnTo>
                <a:lnTo>
                  <a:pt x="2121" y="72"/>
                </a:lnTo>
                <a:lnTo>
                  <a:pt x="2121" y="70"/>
                </a:lnTo>
                <a:lnTo>
                  <a:pt x="2122" y="68"/>
                </a:lnTo>
                <a:lnTo>
                  <a:pt x="2123" y="66"/>
                </a:lnTo>
                <a:lnTo>
                  <a:pt x="2124" y="67"/>
                </a:lnTo>
                <a:lnTo>
                  <a:pt x="2125" y="67"/>
                </a:lnTo>
                <a:lnTo>
                  <a:pt x="2125" y="69"/>
                </a:lnTo>
                <a:lnTo>
                  <a:pt x="2125" y="70"/>
                </a:lnTo>
                <a:lnTo>
                  <a:pt x="2126" y="70"/>
                </a:lnTo>
                <a:lnTo>
                  <a:pt x="2127" y="71"/>
                </a:lnTo>
                <a:lnTo>
                  <a:pt x="2127" y="71"/>
                </a:lnTo>
                <a:lnTo>
                  <a:pt x="2127" y="72"/>
                </a:lnTo>
                <a:lnTo>
                  <a:pt x="2129" y="78"/>
                </a:lnTo>
                <a:lnTo>
                  <a:pt x="2130" y="84"/>
                </a:lnTo>
                <a:lnTo>
                  <a:pt x="2129" y="84"/>
                </a:lnTo>
                <a:lnTo>
                  <a:pt x="2129" y="85"/>
                </a:lnTo>
                <a:close/>
                <a:moveTo>
                  <a:pt x="1698" y="44"/>
                </a:moveTo>
                <a:lnTo>
                  <a:pt x="1699" y="42"/>
                </a:lnTo>
                <a:lnTo>
                  <a:pt x="1700" y="41"/>
                </a:lnTo>
                <a:lnTo>
                  <a:pt x="1700" y="41"/>
                </a:lnTo>
                <a:lnTo>
                  <a:pt x="1701" y="41"/>
                </a:lnTo>
                <a:lnTo>
                  <a:pt x="1700" y="42"/>
                </a:lnTo>
                <a:lnTo>
                  <a:pt x="1698" y="44"/>
                </a:lnTo>
                <a:close/>
                <a:moveTo>
                  <a:pt x="1389" y="41"/>
                </a:moveTo>
                <a:lnTo>
                  <a:pt x="1389" y="41"/>
                </a:lnTo>
                <a:lnTo>
                  <a:pt x="1389" y="40"/>
                </a:lnTo>
                <a:lnTo>
                  <a:pt x="1388" y="40"/>
                </a:lnTo>
                <a:lnTo>
                  <a:pt x="1387" y="40"/>
                </a:lnTo>
                <a:lnTo>
                  <a:pt x="1388" y="39"/>
                </a:lnTo>
                <a:lnTo>
                  <a:pt x="1390" y="39"/>
                </a:lnTo>
                <a:lnTo>
                  <a:pt x="1390" y="40"/>
                </a:lnTo>
                <a:lnTo>
                  <a:pt x="1390" y="41"/>
                </a:lnTo>
                <a:lnTo>
                  <a:pt x="1389" y="41"/>
                </a:lnTo>
                <a:lnTo>
                  <a:pt x="1389" y="41"/>
                </a:lnTo>
                <a:close/>
                <a:moveTo>
                  <a:pt x="1383" y="39"/>
                </a:moveTo>
                <a:lnTo>
                  <a:pt x="1382" y="37"/>
                </a:lnTo>
                <a:lnTo>
                  <a:pt x="1382" y="36"/>
                </a:lnTo>
                <a:lnTo>
                  <a:pt x="1383" y="37"/>
                </a:lnTo>
                <a:lnTo>
                  <a:pt x="1383" y="39"/>
                </a:lnTo>
                <a:close/>
                <a:moveTo>
                  <a:pt x="1460" y="34"/>
                </a:moveTo>
                <a:lnTo>
                  <a:pt x="1459" y="34"/>
                </a:lnTo>
                <a:lnTo>
                  <a:pt x="1458" y="33"/>
                </a:lnTo>
                <a:lnTo>
                  <a:pt x="1459" y="33"/>
                </a:lnTo>
                <a:lnTo>
                  <a:pt x="1460" y="33"/>
                </a:lnTo>
                <a:lnTo>
                  <a:pt x="1460" y="33"/>
                </a:lnTo>
                <a:lnTo>
                  <a:pt x="1460" y="34"/>
                </a:lnTo>
                <a:close/>
                <a:moveTo>
                  <a:pt x="1520" y="32"/>
                </a:moveTo>
                <a:lnTo>
                  <a:pt x="1520" y="31"/>
                </a:lnTo>
                <a:lnTo>
                  <a:pt x="1520" y="30"/>
                </a:lnTo>
                <a:lnTo>
                  <a:pt x="1520" y="30"/>
                </a:lnTo>
                <a:lnTo>
                  <a:pt x="1521" y="30"/>
                </a:lnTo>
                <a:lnTo>
                  <a:pt x="1521" y="30"/>
                </a:lnTo>
                <a:lnTo>
                  <a:pt x="1521" y="31"/>
                </a:lnTo>
                <a:lnTo>
                  <a:pt x="1520" y="31"/>
                </a:lnTo>
                <a:lnTo>
                  <a:pt x="1520" y="32"/>
                </a:lnTo>
                <a:close/>
              </a:path>
            </a:pathLst>
          </a:custGeom>
          <a:solidFill>
            <a:srgbClr val="56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Imagem 8">
            <a:extLst>
              <a:ext uri="{FF2B5EF4-FFF2-40B4-BE49-F238E27FC236}">
                <a16:creationId xmlns:a16="http://schemas.microsoft.com/office/drawing/2014/main" id="{28CB42B5-A294-3254-D6C4-79C71E316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310" y="513867"/>
            <a:ext cx="501733" cy="501733"/>
          </a:xfrm>
          <a:prstGeom prst="rect">
            <a:avLst/>
          </a:prstGeom>
        </p:spPr>
      </p:pic>
      <p:grpSp>
        <p:nvGrpSpPr>
          <p:cNvPr id="10" name="Agrupar 9">
            <a:extLst>
              <a:ext uri="{FF2B5EF4-FFF2-40B4-BE49-F238E27FC236}">
                <a16:creationId xmlns:a16="http://schemas.microsoft.com/office/drawing/2014/main" id="{12D0E87A-0047-0FF1-1B4F-22804F770938}"/>
              </a:ext>
            </a:extLst>
          </p:cNvPr>
          <p:cNvGrpSpPr/>
          <p:nvPr/>
        </p:nvGrpSpPr>
        <p:grpSpPr>
          <a:xfrm>
            <a:off x="1589315" y="365034"/>
            <a:ext cx="3856990" cy="580190"/>
            <a:chOff x="1715135" y="402591"/>
            <a:chExt cx="3856990" cy="580190"/>
          </a:xfrm>
        </p:grpSpPr>
        <p:pic>
          <p:nvPicPr>
            <p:cNvPr id="11" name="Imagem 10">
              <a:extLst>
                <a:ext uri="{FF2B5EF4-FFF2-40B4-BE49-F238E27FC236}">
                  <a16:creationId xmlns:a16="http://schemas.microsoft.com/office/drawing/2014/main" id="{E534651C-09F6-9A3B-7113-42766F233AEB}"/>
                </a:ext>
              </a:extLst>
            </p:cNvPr>
            <p:cNvPicPr>
              <a:picLocks noChangeAspect="1"/>
            </p:cNvPicPr>
            <p:nvPr/>
          </p:nvPicPr>
          <p:blipFill rotWithShape="1">
            <a:blip r:embed="rId5"/>
            <a:srcRect l="17165" t="27019" r="14915" b="37600"/>
            <a:stretch/>
          </p:blipFill>
          <p:spPr>
            <a:xfrm>
              <a:off x="1715135" y="403225"/>
              <a:ext cx="1622383" cy="574818"/>
            </a:xfrm>
            <a:prstGeom prst="rect">
              <a:avLst/>
            </a:prstGeom>
          </p:spPr>
        </p:pic>
        <p:pic>
          <p:nvPicPr>
            <p:cNvPr id="12" name="Imagem 11">
              <a:extLst>
                <a:ext uri="{FF2B5EF4-FFF2-40B4-BE49-F238E27FC236}">
                  <a16:creationId xmlns:a16="http://schemas.microsoft.com/office/drawing/2014/main" id="{5FE461E7-DB5C-747A-8C23-13CCF945BAC2}"/>
                </a:ext>
              </a:extLst>
            </p:cNvPr>
            <p:cNvPicPr>
              <a:picLocks noChangeAspect="1"/>
            </p:cNvPicPr>
            <p:nvPr/>
          </p:nvPicPr>
          <p:blipFill rotWithShape="1">
            <a:blip r:embed="rId6"/>
            <a:srcRect l="14365" t="26405" r="12414" b="37955"/>
            <a:stretch/>
          </p:blipFill>
          <p:spPr>
            <a:xfrm>
              <a:off x="3353435" y="402591"/>
              <a:ext cx="2218690" cy="580190"/>
            </a:xfrm>
            <a:prstGeom prst="rect">
              <a:avLst/>
            </a:prstGeom>
          </p:spPr>
        </p:pic>
      </p:grpSp>
      <p:sp>
        <p:nvSpPr>
          <p:cNvPr id="4" name="CaixaDeTexto 3">
            <a:extLst>
              <a:ext uri="{FF2B5EF4-FFF2-40B4-BE49-F238E27FC236}">
                <a16:creationId xmlns:a16="http://schemas.microsoft.com/office/drawing/2014/main" id="{ED5F98B9-6217-8961-5FB2-406B1A93C490}"/>
              </a:ext>
            </a:extLst>
          </p:cNvPr>
          <p:cNvSpPr txBox="1"/>
          <p:nvPr/>
        </p:nvSpPr>
        <p:spPr>
          <a:xfrm>
            <a:off x="512201" y="6344133"/>
            <a:ext cx="6204246" cy="230832"/>
          </a:xfrm>
          <a:prstGeom prst="rect">
            <a:avLst/>
          </a:prstGeom>
          <a:noFill/>
        </p:spPr>
        <p:txBody>
          <a:bodyPr wrap="square">
            <a:spAutoFit/>
          </a:bodyPr>
          <a:lstStyle/>
          <a:p>
            <a:r>
              <a:rPr lang="pt-BR" sz="900" dirty="0">
                <a:solidFill>
                  <a:schemeClr val="bg1"/>
                </a:solidFill>
                <a:latin typeface="Century Gothic" panose="020B0502020202020204" pitchFamily="34" charset="0"/>
              </a:rPr>
              <a:t>Fonte: MDS (2024), MTE (2024) e Observatório FIESC (2024)</a:t>
            </a:r>
          </a:p>
        </p:txBody>
      </p:sp>
      <p:sp>
        <p:nvSpPr>
          <p:cNvPr id="3" name="Google Shape;1587;p8">
            <a:extLst>
              <a:ext uri="{FF2B5EF4-FFF2-40B4-BE49-F238E27FC236}">
                <a16:creationId xmlns:a16="http://schemas.microsoft.com/office/drawing/2014/main" id="{98BD4FCF-3AFD-0174-B639-448EE8ED234B}"/>
              </a:ext>
            </a:extLst>
          </p:cNvPr>
          <p:cNvSpPr txBox="1"/>
          <p:nvPr/>
        </p:nvSpPr>
        <p:spPr>
          <a:xfrm>
            <a:off x="817165" y="1079989"/>
            <a:ext cx="10684005" cy="1088869"/>
          </a:xfrm>
          <a:prstGeom prst="rect">
            <a:avLst/>
          </a:prstGeom>
          <a:noFill/>
          <a:ln>
            <a:noFill/>
          </a:ln>
        </p:spPr>
        <p:txBody>
          <a:bodyPr spcFirstLastPara="1" wrap="square" lIns="0" tIns="192000" rIns="0" bIns="0" anchor="t" anchorCtr="0">
            <a:noAutofit/>
          </a:bodyPr>
          <a:lstStyle/>
          <a:p>
            <a:pPr marL="0" marR="0" lvl="0" indent="0" algn="ctr" rtl="0">
              <a:lnSpc>
                <a:spcPct val="100000"/>
              </a:lnSpc>
              <a:spcBef>
                <a:spcPts val="0"/>
              </a:spcBef>
              <a:spcAft>
                <a:spcPts val="0"/>
              </a:spcAft>
              <a:buClr>
                <a:srgbClr val="3CAE8C"/>
              </a:buClr>
              <a:buSzPts val="3600"/>
              <a:buFont typeface="Century Gothic"/>
              <a:buNone/>
            </a:pPr>
            <a:r>
              <a:rPr lang="pt-BR" sz="2400" b="1" spc="300" dirty="0">
                <a:solidFill>
                  <a:schemeClr val="bg1"/>
                </a:solidFill>
                <a:sym typeface="Century Gothic"/>
              </a:rPr>
              <a:t>Programa Bolsa Família</a:t>
            </a:r>
            <a:endParaRPr lang="pt-BR" sz="2400" b="1" spc="300" dirty="0">
              <a:solidFill>
                <a:schemeClr val="bg1"/>
              </a:solidFill>
              <a:latin typeface="+mn-lt"/>
              <a:sym typeface="Century Gothic"/>
            </a:endParaRPr>
          </a:p>
          <a:p>
            <a:pPr marL="0" marR="0" lvl="0" indent="0" algn="ctr" rtl="0">
              <a:lnSpc>
                <a:spcPct val="100000"/>
              </a:lnSpc>
              <a:spcBef>
                <a:spcPts val="0"/>
              </a:spcBef>
              <a:spcAft>
                <a:spcPts val="0"/>
              </a:spcAft>
              <a:buClr>
                <a:srgbClr val="3CAE8C"/>
              </a:buClr>
              <a:buSzPts val="3600"/>
              <a:buFont typeface="Century Gothic"/>
              <a:buNone/>
            </a:pPr>
            <a:r>
              <a:rPr lang="pt-BR" sz="1600" spc="300" dirty="0">
                <a:solidFill>
                  <a:schemeClr val="bg1"/>
                </a:solidFill>
                <a:sym typeface="Century Gothic"/>
              </a:rPr>
              <a:t>Razão entre número de beneficiários e pessoas com carteira assinada em 2024</a:t>
            </a:r>
            <a:endParaRPr lang="pt-BR" sz="1600" spc="300" dirty="0">
              <a:solidFill>
                <a:schemeClr val="bg1"/>
              </a:solidFill>
              <a:latin typeface="+mn-lt"/>
              <a:sym typeface="Century Gothic"/>
            </a:endParaRPr>
          </a:p>
        </p:txBody>
      </p:sp>
      <p:sp>
        <p:nvSpPr>
          <p:cNvPr id="5" name="Google Shape;1587;p8">
            <a:extLst>
              <a:ext uri="{FF2B5EF4-FFF2-40B4-BE49-F238E27FC236}">
                <a16:creationId xmlns:a16="http://schemas.microsoft.com/office/drawing/2014/main" id="{40E3C401-9338-48CE-0721-8760785CC842}"/>
              </a:ext>
            </a:extLst>
          </p:cNvPr>
          <p:cNvSpPr txBox="1"/>
          <p:nvPr/>
        </p:nvSpPr>
        <p:spPr>
          <a:xfrm>
            <a:off x="4658698" y="1774183"/>
            <a:ext cx="2488338" cy="394675"/>
          </a:xfrm>
          <a:prstGeom prst="rect">
            <a:avLst/>
          </a:prstGeom>
          <a:noFill/>
          <a:ln>
            <a:noFill/>
          </a:ln>
        </p:spPr>
        <p:txBody>
          <a:bodyPr spcFirstLastPara="1" wrap="square" lIns="0" tIns="192000" rIns="0" bIns="0" anchor="t" anchorCtr="0">
            <a:noAutofit/>
          </a:bodyPr>
          <a:lstStyle/>
          <a:p>
            <a:pPr marL="0" marR="0" lvl="0" indent="0" rtl="0">
              <a:lnSpc>
                <a:spcPct val="100000"/>
              </a:lnSpc>
              <a:spcBef>
                <a:spcPts val="0"/>
              </a:spcBef>
              <a:spcAft>
                <a:spcPts val="0"/>
              </a:spcAft>
              <a:buClr>
                <a:srgbClr val="3CAE8C"/>
              </a:buClr>
              <a:buSzPts val="3600"/>
              <a:buFont typeface="Century Gothic"/>
              <a:buNone/>
            </a:pPr>
            <a:r>
              <a:rPr lang="pt-BR" sz="1000" spc="300" dirty="0">
                <a:solidFill>
                  <a:schemeClr val="bg1"/>
                </a:solidFill>
                <a:sym typeface="Century Gothic"/>
              </a:rPr>
              <a:t>Base: outubro de 2024</a:t>
            </a:r>
            <a:endParaRPr lang="pt-BR" sz="1000" spc="300" dirty="0">
              <a:solidFill>
                <a:schemeClr val="bg1"/>
              </a:solidFill>
              <a:latin typeface="+mn-lt"/>
              <a:sym typeface="Century Gothic"/>
            </a:endParaRPr>
          </a:p>
        </p:txBody>
      </p:sp>
      <p:graphicFrame>
        <p:nvGraphicFramePr>
          <p:cNvPr id="6" name="Gráfico 5">
            <a:extLst>
              <a:ext uri="{FF2B5EF4-FFF2-40B4-BE49-F238E27FC236}">
                <a16:creationId xmlns:a16="http://schemas.microsoft.com/office/drawing/2014/main" id="{66909AEA-0C89-6767-7DCA-100F49A6D687}"/>
              </a:ext>
            </a:extLst>
          </p:cNvPr>
          <p:cNvGraphicFramePr>
            <a:graphicFrameLocks/>
          </p:cNvGraphicFramePr>
          <p:nvPr/>
        </p:nvGraphicFramePr>
        <p:xfrm>
          <a:off x="1131170" y="2144932"/>
          <a:ext cx="9543393" cy="41745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16092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A53E9-ADED-41D6-AE99-7806148F2B50}"/>
            </a:ext>
          </a:extLst>
        </p:cNvPr>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7C71F5EB-C869-4C4B-9487-D43B9B200EC7}"/>
              </a:ext>
            </a:extLst>
          </p:cNvPr>
          <p:cNvGraphicFramePr>
            <a:graphicFrameLocks/>
          </p:cNvGraphicFramePr>
          <p:nvPr>
            <p:extLst>
              <p:ext uri="{D42A27DB-BD31-4B8C-83A1-F6EECF244321}">
                <p14:modId xmlns:p14="http://schemas.microsoft.com/office/powerpoint/2010/main" val="3125205809"/>
              </p:ext>
            </p:extLst>
          </p:nvPr>
        </p:nvGraphicFramePr>
        <p:xfrm>
          <a:off x="346975" y="1199892"/>
          <a:ext cx="11166417" cy="5297763"/>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1588;p8">
            <a:extLst>
              <a:ext uri="{FF2B5EF4-FFF2-40B4-BE49-F238E27FC236}">
                <a16:creationId xmlns:a16="http://schemas.microsoft.com/office/drawing/2014/main" id="{936EBD0C-DE7E-7168-3A0E-6672BC7398B0}"/>
              </a:ext>
            </a:extLst>
          </p:cNvPr>
          <p:cNvSpPr txBox="1"/>
          <p:nvPr/>
        </p:nvSpPr>
        <p:spPr>
          <a:xfrm>
            <a:off x="638176" y="6497964"/>
            <a:ext cx="7064108"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674"/>
              </a:buClr>
              <a:buSzPts val="1400"/>
              <a:buFont typeface="Century Gothic"/>
              <a:buNone/>
              <a:tabLst/>
              <a:defRPr/>
            </a:pPr>
            <a:r>
              <a:rPr kumimoji="0" lang="pt-BR"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Fonte: BCB (2024) e OBSERVATÓRIO FIESC (2024)</a:t>
            </a:r>
            <a:endParaRPr kumimoji="0" sz="10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cxnSp>
        <p:nvCxnSpPr>
          <p:cNvPr id="12" name="Conector reto 11">
            <a:extLst>
              <a:ext uri="{FF2B5EF4-FFF2-40B4-BE49-F238E27FC236}">
                <a16:creationId xmlns:a16="http://schemas.microsoft.com/office/drawing/2014/main" id="{99D8A1B8-4155-B854-46CD-9FB823D46DF0}"/>
              </a:ext>
            </a:extLst>
          </p:cNvPr>
          <p:cNvCxnSpPr>
            <a:cxnSpLocks/>
          </p:cNvCxnSpPr>
          <p:nvPr/>
        </p:nvCxnSpPr>
        <p:spPr>
          <a:xfrm>
            <a:off x="387407" y="276457"/>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oogle Shape;1593;p8">
            <a:extLst>
              <a:ext uri="{FF2B5EF4-FFF2-40B4-BE49-F238E27FC236}">
                <a16:creationId xmlns:a16="http://schemas.microsoft.com/office/drawing/2014/main" id="{C60AFC91-FA97-1FA7-D2CD-BB73AD34C4F6}"/>
              </a:ext>
            </a:extLst>
          </p:cNvPr>
          <p:cNvPicPr preferRelativeResize="0"/>
          <p:nvPr/>
        </p:nvPicPr>
        <p:blipFill rotWithShape="1">
          <a:blip r:embed="rId4">
            <a:alphaModFix/>
          </a:blip>
          <a:srcRect/>
          <a:stretch/>
        </p:blipFill>
        <p:spPr>
          <a:xfrm rot="679192">
            <a:off x="11059280" y="2367276"/>
            <a:ext cx="330144" cy="364784"/>
          </a:xfrm>
          <a:prstGeom prst="rect">
            <a:avLst/>
          </a:prstGeom>
          <a:noFill/>
          <a:ln>
            <a:noFill/>
          </a:ln>
        </p:spPr>
      </p:pic>
      <p:pic>
        <p:nvPicPr>
          <p:cNvPr id="4" name="Google Shape;1597;p8">
            <a:extLst>
              <a:ext uri="{FF2B5EF4-FFF2-40B4-BE49-F238E27FC236}">
                <a16:creationId xmlns:a16="http://schemas.microsoft.com/office/drawing/2014/main" id="{B4B6CA7E-94BA-9017-BAFE-90D26D87B731}"/>
              </a:ext>
            </a:extLst>
          </p:cNvPr>
          <p:cNvPicPr preferRelativeResize="0"/>
          <p:nvPr/>
        </p:nvPicPr>
        <p:blipFill rotWithShape="1">
          <a:blip r:embed="rId5">
            <a:alphaModFix/>
          </a:blip>
          <a:srcRect/>
          <a:stretch/>
        </p:blipFill>
        <p:spPr>
          <a:xfrm rot="882031">
            <a:off x="11070325" y="2912962"/>
            <a:ext cx="332967" cy="386844"/>
          </a:xfrm>
          <a:prstGeom prst="rect">
            <a:avLst/>
          </a:prstGeom>
          <a:noFill/>
          <a:ln>
            <a:noFill/>
          </a:ln>
        </p:spPr>
      </p:pic>
      <p:sp>
        <p:nvSpPr>
          <p:cNvPr id="7" name="Google Shape;1587;p8">
            <a:extLst>
              <a:ext uri="{FF2B5EF4-FFF2-40B4-BE49-F238E27FC236}">
                <a16:creationId xmlns:a16="http://schemas.microsoft.com/office/drawing/2014/main" id="{E105B705-0A68-97A4-145F-3CD097C30225}"/>
              </a:ext>
            </a:extLst>
          </p:cNvPr>
          <p:cNvSpPr txBox="1"/>
          <p:nvPr/>
        </p:nvSpPr>
        <p:spPr>
          <a:xfrm>
            <a:off x="387407" y="169080"/>
            <a:ext cx="8951204" cy="806691"/>
          </a:xfrm>
          <a:prstGeom prst="rect">
            <a:avLst/>
          </a:prstGeom>
          <a:noFill/>
          <a:ln>
            <a:noFill/>
          </a:ln>
        </p:spPr>
        <p:txBody>
          <a:bodyPr spcFirstLastPara="1" wrap="square" lIns="0" tIns="192000" rIns="0" bIns="0" anchor="t" anchorCtr="0">
            <a:noAutofit/>
          </a:bodyPr>
          <a:lstStyle/>
          <a:p>
            <a:pPr marL="0" marR="0" lvl="0" indent="0" algn="l" defTabSz="914400" rtl="0" eaLnBrk="1" fontAlgn="auto" latinLnBrk="0" hangingPunct="1">
              <a:lnSpc>
                <a:spcPct val="100000"/>
              </a:lnSpc>
              <a:spcBef>
                <a:spcPts val="0"/>
              </a:spcBef>
              <a:spcAft>
                <a:spcPts val="500"/>
              </a:spcAft>
              <a:buClr>
                <a:srgbClr val="3CAE8C"/>
              </a:buClr>
              <a:buSzPts val="3600"/>
              <a:buFont typeface="Century Gothic"/>
              <a:buNone/>
              <a:tabLst/>
              <a:defRPr/>
            </a:pPr>
            <a:r>
              <a:rPr kumimoji="0" lang="pt-BR" sz="3200" b="1" i="0" u="none" strike="noStrike" kern="0" cap="none" spc="0" normalizeH="0" baseline="0" noProof="0" dirty="0">
                <a:ln>
                  <a:noFill/>
                </a:ln>
                <a:solidFill>
                  <a:srgbClr val="FFFFFF"/>
                </a:solidFill>
                <a:effectLst/>
                <a:uLnTx/>
                <a:uFillTx/>
                <a:latin typeface="Century Gothic"/>
                <a:cs typeface="Arial"/>
                <a:sym typeface="Century Gothic"/>
              </a:rPr>
              <a:t>Intenção de investir</a:t>
            </a:r>
          </a:p>
          <a:p>
            <a:pPr>
              <a:buClr>
                <a:srgbClr val="3CAE8C"/>
              </a:buClr>
              <a:buSzPts val="3600"/>
              <a:defRPr/>
            </a:pPr>
            <a:r>
              <a:rPr kumimoji="0" lang="pt-BR"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Índice de difusão da intenção de investimento na indústria nos próximos seis meses</a:t>
            </a:r>
            <a:endParaRPr kumimoji="0" lang="pt-BR"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3CAE8C"/>
              </a:buClr>
              <a:buSzPts val="3600"/>
              <a:buFont typeface="Century Gothic"/>
              <a:buNone/>
              <a:tabLst/>
              <a:defRPr/>
            </a:pPr>
            <a:endParaRPr kumimoji="0" sz="1200" b="0" i="0" u="none" strike="noStrike" kern="0" cap="none" spc="0" normalizeH="0" baseline="0" noProof="0" dirty="0">
              <a:ln>
                <a:noFill/>
              </a:ln>
              <a:solidFill>
                <a:srgbClr val="FFFFFF"/>
              </a:solidFill>
              <a:effectLst/>
              <a:uLnTx/>
              <a:uFillTx/>
              <a:latin typeface="Arial"/>
              <a:cs typeface="Arial"/>
              <a:sym typeface="Arial"/>
            </a:endParaRPr>
          </a:p>
        </p:txBody>
      </p:sp>
      <p:sp>
        <p:nvSpPr>
          <p:cNvPr id="24" name="Google Shape;1587;p8">
            <a:extLst>
              <a:ext uri="{FF2B5EF4-FFF2-40B4-BE49-F238E27FC236}">
                <a16:creationId xmlns:a16="http://schemas.microsoft.com/office/drawing/2014/main" id="{4D4F1217-E17A-9DD2-EDE6-8E6C1A0752AA}"/>
              </a:ext>
            </a:extLst>
          </p:cNvPr>
          <p:cNvSpPr txBox="1"/>
          <p:nvPr/>
        </p:nvSpPr>
        <p:spPr>
          <a:xfrm>
            <a:off x="7981950" y="3990480"/>
            <a:ext cx="3276839" cy="1463622"/>
          </a:xfrm>
          <a:prstGeom prst="rect">
            <a:avLst/>
          </a:prstGeom>
          <a:noFill/>
          <a:ln>
            <a:noFill/>
          </a:ln>
        </p:spPr>
        <p:txBody>
          <a:bodyPr spcFirstLastPara="1" wrap="square" lIns="0" tIns="192000" rIns="0" bIns="0" anchor="t" anchorCtr="0">
            <a:noAutofit/>
          </a:bodyPr>
          <a:lstStyle/>
          <a:p>
            <a:pPr marL="0" marR="0" lvl="0" indent="0" algn="r"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i="1" dirty="0">
                <a:solidFill>
                  <a:srgbClr val="FFFFFF"/>
                </a:solidFill>
                <a:latin typeface="Century Gothic"/>
                <a:ea typeface="Century Gothic"/>
                <a:cs typeface="Century Gothic"/>
                <a:sym typeface="Century Gothic"/>
              </a:rPr>
              <a:t>As perspectivas de investimentos dos empresários industriais catarinenses se distanciou da média nacional ao longo de 2024</a:t>
            </a:r>
            <a:endParaRPr kumimoji="0" lang="pt-BR" sz="1050" i="1"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23231243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587;p8">
            <a:extLst>
              <a:ext uri="{FF2B5EF4-FFF2-40B4-BE49-F238E27FC236}">
                <a16:creationId xmlns:a16="http://schemas.microsoft.com/office/drawing/2014/main" id="{97C85265-BA95-F96B-F45B-AFF17D172A1C}"/>
              </a:ext>
            </a:extLst>
          </p:cNvPr>
          <p:cNvSpPr txBox="1"/>
          <p:nvPr/>
        </p:nvSpPr>
        <p:spPr>
          <a:xfrm>
            <a:off x="337283" y="134965"/>
            <a:ext cx="10518524" cy="1162612"/>
          </a:xfrm>
          <a:prstGeom prst="rect">
            <a:avLst/>
          </a:prstGeom>
          <a:noFill/>
          <a:ln>
            <a:noFill/>
          </a:ln>
        </p:spPr>
        <p:txBody>
          <a:bodyPr spcFirstLastPara="1" wrap="square" lIns="0" tIns="192000" rIns="0" bIns="0" anchor="t" anchorCtr="0">
            <a:noAutofit/>
          </a:bodyPr>
          <a:lstStyle/>
          <a:p>
            <a:pPr marL="0" marR="0" lvl="0" indent="0" algn="l" defTabSz="914400" rtl="0" eaLnBrk="1" fontAlgn="auto" latinLnBrk="0" hangingPunct="1">
              <a:lnSpc>
                <a:spcPct val="100000"/>
              </a:lnSpc>
              <a:spcBef>
                <a:spcPts val="0"/>
              </a:spcBef>
              <a:spcAft>
                <a:spcPts val="0"/>
              </a:spcAft>
              <a:buClr>
                <a:srgbClr val="3CAE8C"/>
              </a:buClr>
              <a:buSzPts val="3600"/>
              <a:buFont typeface="Century Gothic"/>
              <a:buNone/>
              <a:tabLst/>
              <a:defRPr/>
            </a:pPr>
            <a:r>
              <a:rPr kumimoji="0" lang="pt-BR" sz="3200" b="1" i="0" u="none" strike="noStrike" kern="0" cap="none" spc="0" normalizeH="0" baseline="0" noProof="0" dirty="0">
                <a:ln>
                  <a:noFill/>
                </a:ln>
                <a:solidFill>
                  <a:srgbClr val="FFFFFF"/>
                </a:solidFill>
                <a:effectLst/>
                <a:uLnTx/>
                <a:uFillTx/>
                <a:latin typeface="Century Gothic"/>
                <a:cs typeface="Arial"/>
                <a:sym typeface="Century Gothic"/>
              </a:rPr>
              <a:t>Principais desafios na indústria</a:t>
            </a:r>
            <a:endParaRPr kumimoji="0" sz="12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CAE8C"/>
              </a:buClr>
              <a:buSzPts val="2800"/>
              <a:buFont typeface="Century Gothic"/>
              <a:buNone/>
              <a:tabLst/>
              <a:defRPr/>
            </a:pPr>
            <a:r>
              <a:rPr kumimoji="0" lang="pt-BR"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Problemas enfrentados pelos industriais catarinenses</a:t>
            </a:r>
            <a:endParaRPr kumimoji="0" sz="2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Google Shape;1812;p11">
            <a:extLst>
              <a:ext uri="{FF2B5EF4-FFF2-40B4-BE49-F238E27FC236}">
                <a16:creationId xmlns:a16="http://schemas.microsoft.com/office/drawing/2014/main" id="{8BDD7BE3-F9F3-2132-7F88-750144EDE877}"/>
              </a:ext>
            </a:extLst>
          </p:cNvPr>
          <p:cNvSpPr txBox="1"/>
          <p:nvPr/>
        </p:nvSpPr>
        <p:spPr>
          <a:xfrm>
            <a:off x="871872" y="6461465"/>
            <a:ext cx="7319759"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674"/>
              </a:buClr>
              <a:buSzPts val="1400"/>
              <a:buFont typeface="Arial"/>
              <a:buNone/>
              <a:tabLst/>
              <a:defRPr/>
            </a:pPr>
            <a:r>
              <a:rPr kumimoji="0" lang="pt-BR"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Fonte: CNI (2024) e OBSERVATÓRIO FIESC (2024)</a:t>
            </a:r>
            <a:endParaRPr kumimoji="0" sz="900" b="0" i="0" u="none" strike="noStrike" kern="0" cap="none" spc="0" normalizeH="0" baseline="0" noProof="0" dirty="0">
              <a:ln>
                <a:noFill/>
              </a:ln>
              <a:solidFill>
                <a:prstClr val="white"/>
              </a:solidFill>
              <a:effectLst/>
              <a:uLnTx/>
              <a:uFillTx/>
              <a:latin typeface="Arial"/>
              <a:cs typeface="Arial"/>
              <a:sym typeface="Arial"/>
            </a:endParaRPr>
          </a:p>
        </p:txBody>
      </p:sp>
      <p:cxnSp>
        <p:nvCxnSpPr>
          <p:cNvPr id="11" name="Conector reto 10">
            <a:extLst>
              <a:ext uri="{FF2B5EF4-FFF2-40B4-BE49-F238E27FC236}">
                <a16:creationId xmlns:a16="http://schemas.microsoft.com/office/drawing/2014/main" id="{7244176C-7671-BED8-D97A-1AF6A187CB98}"/>
              </a:ext>
            </a:extLst>
          </p:cNvPr>
          <p:cNvCxnSpPr>
            <a:cxnSpLocks/>
          </p:cNvCxnSpPr>
          <p:nvPr/>
        </p:nvCxnSpPr>
        <p:spPr>
          <a:xfrm>
            <a:off x="326464" y="269858"/>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Gráfico 3">
            <a:extLst>
              <a:ext uri="{FF2B5EF4-FFF2-40B4-BE49-F238E27FC236}">
                <a16:creationId xmlns:a16="http://schemas.microsoft.com/office/drawing/2014/main" id="{B68B72BA-8CA2-2835-BF51-54A8A1A1450E}"/>
              </a:ext>
            </a:extLst>
          </p:cNvPr>
          <p:cNvGraphicFramePr>
            <a:graphicFrameLocks/>
          </p:cNvGraphicFramePr>
          <p:nvPr>
            <p:extLst>
              <p:ext uri="{D42A27DB-BD31-4B8C-83A1-F6EECF244321}">
                <p14:modId xmlns:p14="http://schemas.microsoft.com/office/powerpoint/2010/main" val="2871572938"/>
              </p:ext>
            </p:extLst>
          </p:nvPr>
        </p:nvGraphicFramePr>
        <p:xfrm>
          <a:off x="731566" y="1588588"/>
          <a:ext cx="7319759" cy="4599736"/>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a16="http://schemas.microsoft.com/office/drawing/2014/main" id="{6133F80F-4706-4C22-4578-D51415C710A2}"/>
              </a:ext>
            </a:extLst>
          </p:cNvPr>
          <p:cNvSpPr txBox="1"/>
          <p:nvPr/>
        </p:nvSpPr>
        <p:spPr>
          <a:xfrm>
            <a:off x="8525801" y="1588588"/>
            <a:ext cx="2934633" cy="3785652"/>
          </a:xfrm>
          <a:prstGeom prst="rect">
            <a:avLst/>
          </a:prstGeom>
          <a:noFill/>
        </p:spPr>
        <p:txBody>
          <a:bodyPr wrap="square" rtlCol="0">
            <a:spAutoFit/>
          </a:bodyPr>
          <a:lstStyle/>
          <a:p>
            <a:pPr algn="r"/>
            <a:r>
              <a:rPr lang="pt-BR" sz="1500" i="1" dirty="0">
                <a:solidFill>
                  <a:schemeClr val="bg1"/>
                </a:solidFill>
                <a:latin typeface="Century Gothic"/>
                <a:sym typeface="Century Gothic"/>
              </a:rPr>
              <a:t>O crescimento da preocupação com a </a:t>
            </a:r>
            <a:r>
              <a:rPr lang="pt-BR" sz="1500" b="1" i="1" dirty="0">
                <a:solidFill>
                  <a:schemeClr val="bg1"/>
                </a:solidFill>
                <a:latin typeface="Century Gothic"/>
                <a:sym typeface="Century Gothic"/>
              </a:rPr>
              <a:t>falta ou alto custo de trabalhador qualificado </a:t>
            </a:r>
            <a:r>
              <a:rPr lang="pt-BR" sz="1500" i="1" dirty="0">
                <a:solidFill>
                  <a:schemeClr val="bg1"/>
                </a:solidFill>
                <a:latin typeface="Century Gothic"/>
                <a:sym typeface="Century Gothic"/>
              </a:rPr>
              <a:t>está ligado ao mercado de trabalho aquecido e rendimento médio do trabalho elevado.</a:t>
            </a:r>
          </a:p>
          <a:p>
            <a:pPr algn="r"/>
            <a:endParaRPr lang="pt-BR" sz="1500" i="1" dirty="0">
              <a:solidFill>
                <a:schemeClr val="bg1"/>
              </a:solidFill>
              <a:latin typeface="Century Gothic"/>
              <a:sym typeface="Century Gothic"/>
            </a:endParaRPr>
          </a:p>
          <a:p>
            <a:pPr algn="r"/>
            <a:r>
              <a:rPr lang="pt-BR" sz="1500" i="1" dirty="0">
                <a:solidFill>
                  <a:schemeClr val="bg1"/>
                </a:solidFill>
                <a:latin typeface="Century Gothic"/>
                <a:sym typeface="Century Gothic"/>
              </a:rPr>
              <a:t>A </a:t>
            </a:r>
            <a:r>
              <a:rPr lang="pt-BR" sz="1500" b="1" i="1" dirty="0">
                <a:solidFill>
                  <a:schemeClr val="bg1"/>
                </a:solidFill>
                <a:latin typeface="Century Gothic"/>
                <a:sym typeface="Century Gothic"/>
              </a:rPr>
              <a:t>elevada carga tributária </a:t>
            </a:r>
            <a:r>
              <a:rPr lang="pt-BR" sz="1500" i="1" dirty="0">
                <a:solidFill>
                  <a:schemeClr val="bg1"/>
                </a:solidFill>
                <a:latin typeface="Century Gothic"/>
                <a:sym typeface="Century Gothic"/>
              </a:rPr>
              <a:t>é o segundo problema apontado por industriais brasileiros e catarinenses, ela afeta os custos de produção e competitividade da indústria. </a:t>
            </a:r>
          </a:p>
          <a:p>
            <a:pPr algn="r"/>
            <a:endParaRPr lang="pt-BR" sz="1500" i="1" dirty="0">
              <a:solidFill>
                <a:schemeClr val="bg1"/>
              </a:solidFill>
              <a:latin typeface="Century Gothic"/>
              <a:sym typeface="Century Gothic"/>
            </a:endParaRPr>
          </a:p>
        </p:txBody>
      </p:sp>
    </p:spTree>
    <p:extLst>
      <p:ext uri="{BB962C8B-B14F-4D97-AF65-F5344CB8AC3E}">
        <p14:creationId xmlns:p14="http://schemas.microsoft.com/office/powerpoint/2010/main" val="11224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7BB56-FB4C-5710-11A6-1983B133D225}"/>
            </a:ext>
          </a:extLst>
        </p:cNvPr>
        <p:cNvGrpSpPr/>
        <p:nvPr/>
      </p:nvGrpSpPr>
      <p:grpSpPr>
        <a:xfrm>
          <a:off x="0" y="0"/>
          <a:ext cx="0" cy="0"/>
          <a:chOff x="0" y="0"/>
          <a:chExt cx="0" cy="0"/>
        </a:xfrm>
      </p:grpSpPr>
      <p:sp>
        <p:nvSpPr>
          <p:cNvPr id="2" name="Google Shape;1587;p8">
            <a:extLst>
              <a:ext uri="{FF2B5EF4-FFF2-40B4-BE49-F238E27FC236}">
                <a16:creationId xmlns:a16="http://schemas.microsoft.com/office/drawing/2014/main" id="{56ABDB93-D790-71AA-8EB0-F615F0C2618C}"/>
              </a:ext>
            </a:extLst>
          </p:cNvPr>
          <p:cNvSpPr txBox="1"/>
          <p:nvPr/>
        </p:nvSpPr>
        <p:spPr>
          <a:xfrm>
            <a:off x="364748" y="80373"/>
            <a:ext cx="10798858" cy="1162612"/>
          </a:xfrm>
          <a:prstGeom prst="rect">
            <a:avLst/>
          </a:prstGeom>
          <a:noFill/>
          <a:ln>
            <a:noFill/>
          </a:ln>
        </p:spPr>
        <p:txBody>
          <a:bodyPr spcFirstLastPara="1" wrap="square" lIns="0" tIns="192000" rIns="0" bIns="0" anchor="t" anchorCtr="0">
            <a:noAutofit/>
          </a:bodyPr>
          <a:lstStyle/>
          <a:p>
            <a:pPr marL="0" marR="0" lvl="0" indent="0" algn="l" defTabSz="914400" rtl="0" eaLnBrk="1" fontAlgn="auto" latinLnBrk="0" hangingPunct="1">
              <a:lnSpc>
                <a:spcPct val="100000"/>
              </a:lnSpc>
              <a:spcBef>
                <a:spcPts val="0"/>
              </a:spcBef>
              <a:spcAft>
                <a:spcPts val="0"/>
              </a:spcAft>
              <a:buClr>
                <a:srgbClr val="3CAE8C"/>
              </a:buClr>
              <a:buSzPts val="3600"/>
              <a:buFont typeface="Century Gothic"/>
              <a:buNone/>
              <a:tabLst/>
              <a:defRPr/>
            </a:pPr>
            <a:r>
              <a:rPr kumimoji="0" lang="pt-BR" sz="3200" b="1" u="none" strike="noStrike" kern="0" cap="none" spc="0" normalizeH="0" baseline="0" noProof="0" dirty="0">
                <a:ln>
                  <a:noFill/>
                </a:ln>
                <a:solidFill>
                  <a:srgbClr val="FFFFFF"/>
                </a:solidFill>
                <a:effectLst/>
                <a:uLnTx/>
                <a:uFillTx/>
                <a:latin typeface="Century Gothic"/>
                <a:cs typeface="Arial"/>
                <a:sym typeface="Century Gothic"/>
              </a:rPr>
              <a:t>Perspectivas e desafios para </a:t>
            </a:r>
            <a:r>
              <a:rPr lang="pt-BR" sz="3200" b="1" dirty="0">
                <a:solidFill>
                  <a:srgbClr val="FFFFFF"/>
                </a:solidFill>
                <a:latin typeface="Century Gothic"/>
                <a:sym typeface="Century Gothic"/>
              </a:rPr>
              <a:t>2025</a:t>
            </a:r>
            <a:endParaRPr kumimoji="0" sz="1200" b="0" u="none" strike="noStrike" kern="0" cap="none" spc="0" normalizeH="0" baseline="0" noProof="0" dirty="0">
              <a:ln>
                <a:noFill/>
              </a:ln>
              <a:solidFill>
                <a:srgbClr val="FFFFFF"/>
              </a:solidFill>
              <a:effectLst/>
              <a:uLnTx/>
              <a:uFillTx/>
              <a:latin typeface="Arial"/>
              <a:cs typeface="Arial"/>
              <a:sym typeface="Arial"/>
            </a:endParaRPr>
          </a:p>
        </p:txBody>
      </p:sp>
      <p:cxnSp>
        <p:nvCxnSpPr>
          <p:cNvPr id="3" name="Conector reto 2">
            <a:extLst>
              <a:ext uri="{FF2B5EF4-FFF2-40B4-BE49-F238E27FC236}">
                <a16:creationId xmlns:a16="http://schemas.microsoft.com/office/drawing/2014/main" id="{30038E6C-D126-E8DE-6EB7-58159CB67BA8}"/>
              </a:ext>
            </a:extLst>
          </p:cNvPr>
          <p:cNvCxnSpPr>
            <a:cxnSpLocks/>
          </p:cNvCxnSpPr>
          <p:nvPr/>
        </p:nvCxnSpPr>
        <p:spPr>
          <a:xfrm>
            <a:off x="364748" y="209345"/>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agem 7" descr="Forma&#10;&#10;Descrição gerada automaticamente com confiança baixa">
            <a:extLst>
              <a:ext uri="{FF2B5EF4-FFF2-40B4-BE49-F238E27FC236}">
                <a16:creationId xmlns:a16="http://schemas.microsoft.com/office/drawing/2014/main" id="{D690AAB0-9B86-04EE-E91E-094EDAD77E54}"/>
              </a:ext>
            </a:extLst>
          </p:cNvPr>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24998" y="1610036"/>
            <a:ext cx="725926" cy="725926"/>
          </a:xfrm>
          <a:prstGeom prst="rect">
            <a:avLst/>
          </a:prstGeom>
        </p:spPr>
      </p:pic>
      <p:pic>
        <p:nvPicPr>
          <p:cNvPr id="19" name="Gráfico 18" descr="Globo terrestre: Américas com preenchimento sólido">
            <a:extLst>
              <a:ext uri="{FF2B5EF4-FFF2-40B4-BE49-F238E27FC236}">
                <a16:creationId xmlns:a16="http://schemas.microsoft.com/office/drawing/2014/main" id="{27D8AC1C-6BDE-974F-9770-A518CBE9B9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379" y="1461872"/>
            <a:ext cx="869940" cy="869940"/>
          </a:xfrm>
          <a:prstGeom prst="rect">
            <a:avLst/>
          </a:prstGeom>
        </p:spPr>
      </p:pic>
      <p:sp>
        <p:nvSpPr>
          <p:cNvPr id="10" name="CaixaDeTexto 9">
            <a:extLst>
              <a:ext uri="{FF2B5EF4-FFF2-40B4-BE49-F238E27FC236}">
                <a16:creationId xmlns:a16="http://schemas.microsoft.com/office/drawing/2014/main" id="{FE9BB7FE-39A7-5B08-B9E0-1B645412C6B8}"/>
              </a:ext>
            </a:extLst>
          </p:cNvPr>
          <p:cNvSpPr txBox="1"/>
          <p:nvPr/>
        </p:nvSpPr>
        <p:spPr>
          <a:xfrm>
            <a:off x="7656509" y="1700870"/>
            <a:ext cx="3642765" cy="1261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1600" b="1" kern="1200" dirty="0">
                <a:solidFill>
                  <a:schemeClr val="bg1"/>
                </a:solidFill>
                <a:latin typeface="+mn-lt"/>
                <a:ea typeface="+mn-ea"/>
                <a:cs typeface="+mn-cs"/>
              </a:rPr>
              <a:t>Novo ciclo de aperto monetário</a:t>
            </a:r>
            <a:endParaRPr lang="pt-BR" sz="1600" b="1" kern="1200" noProof="0" dirty="0">
              <a:solidFill>
                <a:schemeClr val="bg1"/>
              </a:solidFill>
              <a:latin typeface="+mn-lt"/>
              <a:ea typeface="+mn-ea"/>
              <a:cs typeface="+mn-cs"/>
            </a:endParaRPr>
          </a:p>
          <a:p>
            <a:pPr lvl="0" algn="just">
              <a:buClrTx/>
              <a:defRPr/>
            </a:pPr>
            <a:r>
              <a:rPr lang="pt-BR" sz="1200" kern="1200" dirty="0">
                <a:solidFill>
                  <a:schemeClr val="bg1"/>
                </a:solidFill>
                <a:latin typeface="+mn-lt"/>
                <a:ea typeface="+mn-ea"/>
                <a:cs typeface="+mn-cs"/>
              </a:rPr>
              <a:t>A inflação deve fechar acima da meta em 2025, com projeção do mercado para 4,4%.</a:t>
            </a:r>
          </a:p>
          <a:p>
            <a:pPr lvl="0" algn="just">
              <a:buClrTx/>
              <a:defRPr/>
            </a:pPr>
            <a:r>
              <a:rPr lang="pt-BR" sz="1200" kern="1200" dirty="0">
                <a:solidFill>
                  <a:schemeClr val="bg1"/>
                </a:solidFill>
                <a:latin typeface="+mn-lt"/>
                <a:ea typeface="+mn-ea"/>
                <a:cs typeface="+mn-cs"/>
              </a:rPr>
              <a:t>O que deve fazer com que o Comitê de Política Monetária continue o ciclo de aperto. A taxa Selic deve fechar o ano em 13,5%. </a:t>
            </a:r>
          </a:p>
        </p:txBody>
      </p:sp>
      <p:sp>
        <p:nvSpPr>
          <p:cNvPr id="71" name="CaixaDeTexto 70">
            <a:extLst>
              <a:ext uri="{FF2B5EF4-FFF2-40B4-BE49-F238E27FC236}">
                <a16:creationId xmlns:a16="http://schemas.microsoft.com/office/drawing/2014/main" id="{E142B0C8-67FE-8BC0-F36A-33608D42E0D8}"/>
              </a:ext>
            </a:extLst>
          </p:cNvPr>
          <p:cNvSpPr txBox="1"/>
          <p:nvPr/>
        </p:nvSpPr>
        <p:spPr>
          <a:xfrm>
            <a:off x="2042146" y="4284054"/>
            <a:ext cx="36909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b="1" kern="1200" noProof="0" dirty="0">
                <a:solidFill>
                  <a:schemeClr val="bg1"/>
                </a:solidFill>
                <a:latin typeface="+mn-lt"/>
                <a:ea typeface="+mn-ea"/>
                <a:cs typeface="+mn-cs"/>
              </a:rPr>
              <a:t>Perda de dinamismo econômico</a:t>
            </a:r>
          </a:p>
          <a:p>
            <a:pPr lvl="0" algn="just">
              <a:buClrTx/>
              <a:defRPr/>
            </a:pPr>
            <a:r>
              <a:rPr lang="pt-BR" sz="1200" kern="1200" dirty="0">
                <a:solidFill>
                  <a:schemeClr val="bg1"/>
                </a:solidFill>
                <a:latin typeface="+mn-lt"/>
                <a:ea typeface="+mn-ea"/>
                <a:cs typeface="+mn-cs"/>
              </a:rPr>
              <a:t>A incerteza fiscal e as pressões inflacionárias devem manter as taxas de juros elevadas, estimadas em 13,5% ao ano, limitando o crescimento econômico. Além disso, o mercado de trabalho pode permanecer restrito.</a:t>
            </a:r>
          </a:p>
        </p:txBody>
      </p:sp>
      <p:pic>
        <p:nvPicPr>
          <p:cNvPr id="72" name="Imagem 71" descr="Forma&#10;&#10;Descrição gerada automaticamente com confiança baixa">
            <a:extLst>
              <a:ext uri="{FF2B5EF4-FFF2-40B4-BE49-F238E27FC236}">
                <a16:creationId xmlns:a16="http://schemas.microsoft.com/office/drawing/2014/main" id="{1E83E3C6-1A43-0357-21E2-089F08887020}"/>
              </a:ext>
            </a:extLst>
          </p:cNvPr>
          <p:cNvPicPr>
            <a:picLocks noChangeAspect="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79379" y="4284054"/>
            <a:ext cx="784740" cy="822541"/>
          </a:xfrm>
          <a:prstGeom prst="rect">
            <a:avLst/>
          </a:prstGeom>
        </p:spPr>
      </p:pic>
      <p:sp>
        <p:nvSpPr>
          <p:cNvPr id="75" name="CaixaDeTexto 74">
            <a:extLst>
              <a:ext uri="{FF2B5EF4-FFF2-40B4-BE49-F238E27FC236}">
                <a16:creationId xmlns:a16="http://schemas.microsoft.com/office/drawing/2014/main" id="{CEBF8C5E-C8D2-0EA3-DDCC-90F538E4D046}"/>
              </a:ext>
            </a:extLst>
          </p:cNvPr>
          <p:cNvSpPr txBox="1"/>
          <p:nvPr/>
        </p:nvSpPr>
        <p:spPr>
          <a:xfrm>
            <a:off x="2090359" y="1547679"/>
            <a:ext cx="364276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b="1" kern="1200" noProof="0" dirty="0">
                <a:solidFill>
                  <a:schemeClr val="bg1"/>
                </a:solidFill>
                <a:latin typeface="+mn-lt"/>
                <a:ea typeface="+mn-ea"/>
                <a:cs typeface="+mn-cs"/>
              </a:rPr>
              <a:t>Cenário externo</a:t>
            </a:r>
          </a:p>
          <a:p>
            <a:pPr lvl="0" algn="just">
              <a:buClrTx/>
              <a:defRPr/>
            </a:pPr>
            <a:r>
              <a:rPr lang="pt-BR" sz="1200" kern="1200" dirty="0">
                <a:solidFill>
                  <a:schemeClr val="bg1"/>
                </a:solidFill>
                <a:latin typeface="+mn-lt"/>
                <a:ea typeface="+mn-ea"/>
                <a:cs typeface="+mn-cs"/>
              </a:rPr>
              <a:t>No primeiro semestre, o cenário global será marcado por desaceleração econômica, inflação em serviços e políticas monetárias restritivas. Nos EUA, a vitória de Donald Trump pode aumentar tarifas e restringir imigração, elevando custos e fortalecendo o dólar, com impacto no real. </a:t>
            </a:r>
          </a:p>
          <a:p>
            <a:pPr lvl="0" algn="just">
              <a:buClrTx/>
              <a:defRPr/>
            </a:pPr>
            <a:endParaRPr lang="pt-BR" sz="1200" kern="1200" dirty="0">
              <a:solidFill>
                <a:schemeClr val="bg1"/>
              </a:solidFill>
              <a:latin typeface="+mn-lt"/>
              <a:ea typeface="+mn-ea"/>
              <a:cs typeface="+mn-cs"/>
            </a:endParaRPr>
          </a:p>
          <a:p>
            <a:pPr lvl="0" algn="just">
              <a:buClrTx/>
              <a:defRPr/>
            </a:pPr>
            <a:r>
              <a:rPr lang="pt-BR" sz="1200" kern="1200" dirty="0">
                <a:solidFill>
                  <a:schemeClr val="bg1"/>
                </a:solidFill>
                <a:latin typeface="+mn-lt"/>
                <a:ea typeface="+mn-ea"/>
                <a:cs typeface="+mn-cs"/>
              </a:rPr>
              <a:t>Já no segundo semestre, o ambiente permanece incerto, no entanto, com possibilidades de maior alívio monetário global.</a:t>
            </a:r>
          </a:p>
        </p:txBody>
      </p:sp>
      <p:sp>
        <p:nvSpPr>
          <p:cNvPr id="78" name="CaixaDeTexto 77">
            <a:extLst>
              <a:ext uri="{FF2B5EF4-FFF2-40B4-BE49-F238E27FC236}">
                <a16:creationId xmlns:a16="http://schemas.microsoft.com/office/drawing/2014/main" id="{8A44D450-6254-61AE-ECC4-9E075111B60B}"/>
              </a:ext>
            </a:extLst>
          </p:cNvPr>
          <p:cNvSpPr txBox="1"/>
          <p:nvPr/>
        </p:nvSpPr>
        <p:spPr>
          <a:xfrm>
            <a:off x="7660769" y="4284054"/>
            <a:ext cx="3642765"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b="1" kern="1200" noProof="0" dirty="0">
                <a:solidFill>
                  <a:schemeClr val="bg1"/>
                </a:solidFill>
                <a:latin typeface="+mn-lt"/>
                <a:ea typeface="+mn-ea"/>
                <a:cs typeface="+mn-cs"/>
              </a:rPr>
              <a:t>Redução nos investimentos</a:t>
            </a:r>
          </a:p>
          <a:p>
            <a:pPr lvl="0" algn="just">
              <a:buClrTx/>
              <a:defRPr/>
            </a:pPr>
            <a:r>
              <a:rPr lang="pt-BR" sz="1200" kern="1200" dirty="0">
                <a:solidFill>
                  <a:schemeClr val="bg1"/>
                </a:solidFill>
                <a:latin typeface="+mn-lt"/>
                <a:ea typeface="+mn-ea"/>
                <a:cs typeface="+mn-cs"/>
              </a:rPr>
              <a:t>A expectativa para 2025 é de maior restrição nos investimentos, especialmente em razão da taxa de juros elevada, que deve continuar a impactar o custo do crédito. </a:t>
            </a:r>
          </a:p>
          <a:p>
            <a:pPr lvl="0" algn="just">
              <a:buClrTx/>
              <a:defRPr/>
            </a:pPr>
            <a:endParaRPr lang="pt-BR" sz="1200" kern="1200" dirty="0">
              <a:solidFill>
                <a:schemeClr val="bg1"/>
              </a:solidFill>
              <a:latin typeface="+mn-lt"/>
              <a:ea typeface="+mn-ea"/>
              <a:cs typeface="+mn-cs"/>
            </a:endParaRPr>
          </a:p>
          <a:p>
            <a:pPr lvl="0" algn="just">
              <a:buClrTx/>
              <a:defRPr/>
            </a:pPr>
            <a:r>
              <a:rPr lang="pt-BR" sz="1200" kern="1200" dirty="0">
                <a:solidFill>
                  <a:schemeClr val="bg1"/>
                </a:solidFill>
                <a:latin typeface="+mn-lt"/>
                <a:ea typeface="+mn-ea"/>
                <a:cs typeface="+mn-cs"/>
              </a:rPr>
              <a:t>Além disso, as incertezas fiscais, agravadas pela política monetária restritiva, podem gerar um ambiente de maior instabilidade, afetando o planejamento e a confiança das empresas no futuro próximo.</a:t>
            </a:r>
          </a:p>
        </p:txBody>
      </p:sp>
      <p:grpSp>
        <p:nvGrpSpPr>
          <p:cNvPr id="83" name="Agrupar 82">
            <a:extLst>
              <a:ext uri="{FF2B5EF4-FFF2-40B4-BE49-F238E27FC236}">
                <a16:creationId xmlns:a16="http://schemas.microsoft.com/office/drawing/2014/main" id="{C76CA7D9-94AD-65EC-A8FB-6BD6CD0908AC}"/>
              </a:ext>
            </a:extLst>
          </p:cNvPr>
          <p:cNvGrpSpPr/>
          <p:nvPr/>
        </p:nvGrpSpPr>
        <p:grpSpPr>
          <a:xfrm>
            <a:off x="6503206" y="4284054"/>
            <a:ext cx="1125785" cy="1069007"/>
            <a:chOff x="6073717" y="4463497"/>
            <a:chExt cx="1252218" cy="1252218"/>
          </a:xfrm>
          <a:solidFill>
            <a:schemeClr val="bg1"/>
          </a:solidFill>
        </p:grpSpPr>
        <p:pic>
          <p:nvPicPr>
            <p:cNvPr id="80" name="Gráfico 79" descr="Moedas estrutura de tópicos">
              <a:extLst>
                <a:ext uri="{FF2B5EF4-FFF2-40B4-BE49-F238E27FC236}">
                  <a16:creationId xmlns:a16="http://schemas.microsoft.com/office/drawing/2014/main" id="{E709BCDD-E5DF-416D-F9C8-50A82F95EC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57248" y="4847028"/>
              <a:ext cx="485155" cy="485155"/>
            </a:xfrm>
            <a:prstGeom prst="rect">
              <a:avLst/>
            </a:prstGeom>
          </p:spPr>
        </p:pic>
        <p:pic>
          <p:nvPicPr>
            <p:cNvPr id="82" name="Gráfico 81" descr="Parar estrutura de tópicos">
              <a:extLst>
                <a:ext uri="{FF2B5EF4-FFF2-40B4-BE49-F238E27FC236}">
                  <a16:creationId xmlns:a16="http://schemas.microsoft.com/office/drawing/2014/main" id="{743CF140-BB81-B71E-7B31-751746A8D5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73717" y="4463497"/>
              <a:ext cx="1252218" cy="1252218"/>
            </a:xfrm>
            <a:prstGeom prst="rect">
              <a:avLst/>
            </a:prstGeom>
          </p:spPr>
        </p:pic>
      </p:grpSp>
    </p:spTree>
    <p:extLst>
      <p:ext uri="{BB962C8B-B14F-4D97-AF65-F5344CB8AC3E}">
        <p14:creationId xmlns:p14="http://schemas.microsoft.com/office/powerpoint/2010/main" val="4264003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605CF-09BA-2B17-0E35-8DA0EF072B7C}"/>
            </a:ext>
          </a:extLst>
        </p:cNvPr>
        <p:cNvGrpSpPr/>
        <p:nvPr/>
      </p:nvGrpSpPr>
      <p:grpSpPr>
        <a:xfrm>
          <a:off x="0" y="0"/>
          <a:ext cx="0" cy="0"/>
          <a:chOff x="0" y="0"/>
          <a:chExt cx="0" cy="0"/>
        </a:xfrm>
      </p:grpSpPr>
      <p:sp>
        <p:nvSpPr>
          <p:cNvPr id="6" name="Google Shape;1588;p8">
            <a:extLst>
              <a:ext uri="{FF2B5EF4-FFF2-40B4-BE49-F238E27FC236}">
                <a16:creationId xmlns:a16="http://schemas.microsoft.com/office/drawing/2014/main" id="{93C94CA8-620E-7C53-EE02-CDD8DD343B4B}"/>
              </a:ext>
            </a:extLst>
          </p:cNvPr>
          <p:cNvSpPr txBox="1"/>
          <p:nvPr/>
        </p:nvSpPr>
        <p:spPr>
          <a:xfrm>
            <a:off x="501979" y="6561982"/>
            <a:ext cx="7064108"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674"/>
              </a:buClr>
              <a:buSzPts val="1400"/>
              <a:buFont typeface="Century Gothic"/>
              <a:buNone/>
              <a:tabLst/>
              <a:defRPr/>
            </a:pPr>
            <a:r>
              <a:rPr kumimoji="0" lang="pt-BR"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Fonte: BCB (2024) e ECONOMIA FIESC (2024)</a:t>
            </a:r>
            <a:endParaRPr kumimoji="0"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cxnSp>
        <p:nvCxnSpPr>
          <p:cNvPr id="12" name="Conector reto 11">
            <a:extLst>
              <a:ext uri="{FF2B5EF4-FFF2-40B4-BE49-F238E27FC236}">
                <a16:creationId xmlns:a16="http://schemas.microsoft.com/office/drawing/2014/main" id="{184516C3-206A-F58A-A769-33CC89E24B6C}"/>
              </a:ext>
            </a:extLst>
          </p:cNvPr>
          <p:cNvCxnSpPr>
            <a:cxnSpLocks/>
          </p:cNvCxnSpPr>
          <p:nvPr/>
        </p:nvCxnSpPr>
        <p:spPr>
          <a:xfrm>
            <a:off x="387407" y="276457"/>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1587;p8">
            <a:extLst>
              <a:ext uri="{FF2B5EF4-FFF2-40B4-BE49-F238E27FC236}">
                <a16:creationId xmlns:a16="http://schemas.microsoft.com/office/drawing/2014/main" id="{AF1E3422-9050-4BE1-9812-C0C93F4453D1}"/>
              </a:ext>
            </a:extLst>
          </p:cNvPr>
          <p:cNvSpPr txBox="1"/>
          <p:nvPr/>
        </p:nvSpPr>
        <p:spPr>
          <a:xfrm>
            <a:off x="387406" y="169080"/>
            <a:ext cx="9376585" cy="806691"/>
          </a:xfrm>
          <a:prstGeom prst="rect">
            <a:avLst/>
          </a:prstGeom>
          <a:noFill/>
          <a:ln>
            <a:noFill/>
          </a:ln>
        </p:spPr>
        <p:txBody>
          <a:bodyPr spcFirstLastPara="1" wrap="square" lIns="0" tIns="192000" rIns="0" bIns="0" anchor="t" anchorCtr="0">
            <a:noAutofit/>
          </a:bodyPr>
          <a:lstStyle/>
          <a:p>
            <a:pPr marL="0" marR="0" lvl="0" indent="0" algn="l" defTabSz="914400" rtl="0" eaLnBrk="1" fontAlgn="auto" latinLnBrk="0" hangingPunct="1">
              <a:lnSpc>
                <a:spcPct val="100000"/>
              </a:lnSpc>
              <a:spcBef>
                <a:spcPts val="0"/>
              </a:spcBef>
              <a:spcAft>
                <a:spcPts val="500"/>
              </a:spcAft>
              <a:buClr>
                <a:srgbClr val="3CAE8C"/>
              </a:buClr>
              <a:buSzPts val="3600"/>
              <a:buFont typeface="Century Gothic"/>
              <a:buNone/>
              <a:tabLst/>
              <a:defRPr/>
            </a:pPr>
            <a:r>
              <a:rPr kumimoji="0" lang="pt-BR" sz="3200" b="1" i="0" u="none" strike="noStrike" kern="0" cap="none" spc="0" normalizeH="0" baseline="0" noProof="0" dirty="0">
                <a:ln>
                  <a:noFill/>
                </a:ln>
                <a:solidFill>
                  <a:srgbClr val="FFFFFF"/>
                </a:solidFill>
                <a:effectLst/>
                <a:uLnTx/>
                <a:uFillTx/>
                <a:latin typeface="Century Gothic"/>
                <a:cs typeface="Arial"/>
                <a:sym typeface="Century Gothic"/>
              </a:rPr>
              <a:t>Previsão do crescimento industrial catarinense para 2025</a:t>
            </a:r>
          </a:p>
          <a:p>
            <a:pPr>
              <a:buClr>
                <a:srgbClr val="3CAE8C"/>
              </a:buClr>
              <a:buSzPts val="3600"/>
              <a:defRPr/>
            </a:pPr>
            <a:r>
              <a:rPr kumimoji="0" lang="pt-BR"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Número índice da produção física (base: 20</a:t>
            </a:r>
            <a:r>
              <a:rPr lang="pt-BR" sz="1200" dirty="0">
                <a:solidFill>
                  <a:srgbClr val="FFFFFF"/>
                </a:solidFill>
                <a:latin typeface="Century Gothic"/>
                <a:ea typeface="Century Gothic"/>
                <a:cs typeface="Century Gothic"/>
                <a:sym typeface="Century Gothic"/>
              </a:rPr>
              <a:t>22</a:t>
            </a:r>
            <a:r>
              <a:rPr kumimoji="0" lang="pt-BR"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=100), série com ajuste sazonal</a:t>
            </a:r>
            <a:endParaRPr kumimoji="0" lang="pt-BR"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3CAE8C"/>
              </a:buClr>
              <a:buSzPts val="3600"/>
              <a:buFont typeface="Century Gothic"/>
              <a:buNone/>
              <a:tabLst/>
              <a:defRPr/>
            </a:pPr>
            <a:endParaRPr kumimoji="0" sz="1200" b="0" i="0" u="none" strike="noStrike" kern="0" cap="none" spc="0" normalizeH="0" baseline="0" noProof="0" dirty="0">
              <a:ln>
                <a:noFill/>
              </a:ln>
              <a:solidFill>
                <a:srgbClr val="FFFFFF"/>
              </a:solidFill>
              <a:effectLst/>
              <a:uLnTx/>
              <a:uFillTx/>
              <a:latin typeface="Arial"/>
              <a:cs typeface="Arial"/>
              <a:sym typeface="Arial"/>
            </a:endParaRPr>
          </a:p>
        </p:txBody>
      </p:sp>
      <p:graphicFrame>
        <p:nvGraphicFramePr>
          <p:cNvPr id="3" name="Gráfico 2">
            <a:extLst>
              <a:ext uri="{FF2B5EF4-FFF2-40B4-BE49-F238E27FC236}">
                <a16:creationId xmlns:a16="http://schemas.microsoft.com/office/drawing/2014/main" id="{9D9D409F-2D94-7A9E-596A-AEDCC3261261}"/>
              </a:ext>
            </a:extLst>
          </p:cNvPr>
          <p:cNvGraphicFramePr>
            <a:graphicFrameLocks/>
          </p:cNvGraphicFramePr>
          <p:nvPr>
            <p:extLst>
              <p:ext uri="{D42A27DB-BD31-4B8C-83A1-F6EECF244321}">
                <p14:modId xmlns:p14="http://schemas.microsoft.com/office/powerpoint/2010/main" val="4155631757"/>
              </p:ext>
            </p:extLst>
          </p:nvPr>
        </p:nvGraphicFramePr>
        <p:xfrm>
          <a:off x="387406" y="1634864"/>
          <a:ext cx="10866748" cy="49271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5223367"/>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7471C-5C5A-80CE-333F-0EA96C0809B0}"/>
            </a:ext>
          </a:extLst>
        </p:cNvPr>
        <p:cNvGrpSpPr/>
        <p:nvPr/>
      </p:nvGrpSpPr>
      <p:grpSpPr>
        <a:xfrm>
          <a:off x="0" y="0"/>
          <a:ext cx="0" cy="0"/>
          <a:chOff x="0" y="0"/>
          <a:chExt cx="0" cy="0"/>
        </a:xfrm>
      </p:grpSpPr>
      <p:cxnSp>
        <p:nvCxnSpPr>
          <p:cNvPr id="3" name="Conector reto 2">
            <a:extLst>
              <a:ext uri="{FF2B5EF4-FFF2-40B4-BE49-F238E27FC236}">
                <a16:creationId xmlns:a16="http://schemas.microsoft.com/office/drawing/2014/main" id="{72EE87F5-2035-95CA-2173-018967E9D2A0}"/>
              </a:ext>
            </a:extLst>
          </p:cNvPr>
          <p:cNvCxnSpPr>
            <a:cxnSpLocks/>
          </p:cNvCxnSpPr>
          <p:nvPr/>
        </p:nvCxnSpPr>
        <p:spPr>
          <a:xfrm>
            <a:off x="364748" y="209345"/>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12E34C1A-04A1-146A-4265-4DD18E3CD6F0}"/>
              </a:ext>
            </a:extLst>
          </p:cNvPr>
          <p:cNvSpPr txBox="1"/>
          <p:nvPr/>
        </p:nvSpPr>
        <p:spPr>
          <a:xfrm>
            <a:off x="760887" y="2599432"/>
            <a:ext cx="10818664" cy="2677656"/>
          </a:xfrm>
          <a:prstGeom prst="rect">
            <a:avLst/>
          </a:prstGeom>
          <a:noFill/>
        </p:spPr>
        <p:txBody>
          <a:bodyPr wrap="square" rtlCol="0">
            <a:spAutoFit/>
          </a:bodyPr>
          <a:lstStyle/>
          <a:p>
            <a:r>
              <a:rPr lang="pt-BR" sz="2800" dirty="0">
                <a:solidFill>
                  <a:schemeClr val="bg1"/>
                </a:solidFill>
                <a:latin typeface="+mj-lt"/>
              </a:rPr>
              <a:t>“O estímulo fiscal excessivo aqueceu a economia, pressionou os juros e elevou o endividamento público. </a:t>
            </a:r>
          </a:p>
          <a:p>
            <a:endParaRPr lang="pt-BR" sz="2800" dirty="0">
              <a:solidFill>
                <a:schemeClr val="bg1"/>
              </a:solidFill>
              <a:latin typeface="+mj-lt"/>
            </a:endParaRPr>
          </a:p>
          <a:p>
            <a:r>
              <a:rPr lang="pt-BR" sz="2800" dirty="0">
                <a:solidFill>
                  <a:schemeClr val="bg1"/>
                </a:solidFill>
                <a:latin typeface="+mj-lt"/>
              </a:rPr>
              <a:t>A falta de credibilidade fiscal desvalorizou o real, elevou as expectativas de inflação e pode restringir o crescimento para 2025.”</a:t>
            </a:r>
          </a:p>
        </p:txBody>
      </p:sp>
    </p:spTree>
    <p:extLst>
      <p:ext uri="{BB962C8B-B14F-4D97-AF65-F5344CB8AC3E}">
        <p14:creationId xmlns:p14="http://schemas.microsoft.com/office/powerpoint/2010/main" val="2059439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5F821F5-1467-049E-353D-0D983C3D516C}"/>
              </a:ext>
            </a:extLst>
          </p:cNvPr>
          <p:cNvSpPr/>
          <p:nvPr/>
        </p:nvSpPr>
        <p:spPr>
          <a:xfrm>
            <a:off x="0" y="0"/>
            <a:ext cx="12192000" cy="6858000"/>
          </a:xfrm>
          <a:prstGeom prst="rect">
            <a:avLst/>
          </a:prstGeom>
          <a:gradFill flip="none" rotWithShape="1">
            <a:gsLst>
              <a:gs pos="0">
                <a:srgbClr val="082BB1">
                  <a:alpha val="89000"/>
                </a:srgbClr>
              </a:gs>
              <a:gs pos="100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4734AAA3-DAA4-0F41-DC20-D9E2366CAE19}"/>
              </a:ext>
            </a:extLst>
          </p:cNvPr>
          <p:cNvPicPr>
            <a:picLocks noChangeAspect="1"/>
          </p:cNvPicPr>
          <p:nvPr/>
        </p:nvPicPr>
        <p:blipFill>
          <a:blip r:embed="rId2"/>
          <a:srcRect/>
          <a:stretch/>
        </p:blipFill>
        <p:spPr>
          <a:xfrm>
            <a:off x="0" y="0"/>
            <a:ext cx="12192000" cy="6858000"/>
          </a:xfrm>
          <a:prstGeom prst="rect">
            <a:avLst/>
          </a:prstGeom>
        </p:spPr>
      </p:pic>
      <p:pic>
        <p:nvPicPr>
          <p:cNvPr id="9" name="Imagem 8" descr="Imagem em branco e preto&#10;&#10;Descrição gerada automaticamente com confiança média">
            <a:extLst>
              <a:ext uri="{FF2B5EF4-FFF2-40B4-BE49-F238E27FC236}">
                <a16:creationId xmlns:a16="http://schemas.microsoft.com/office/drawing/2014/main" id="{CCA49549-B433-CAB9-FDFC-F2982B55188F}"/>
              </a:ext>
            </a:extLst>
          </p:cNvPr>
          <p:cNvPicPr>
            <a:picLocks noChangeAspect="1"/>
          </p:cNvPicPr>
          <p:nvPr/>
        </p:nvPicPr>
        <p:blipFill rotWithShape="1">
          <a:blip r:embed="rId3"/>
          <a:srcRect b="54338"/>
          <a:stretch/>
        </p:blipFill>
        <p:spPr>
          <a:xfrm>
            <a:off x="4727693" y="523982"/>
            <a:ext cx="5901226" cy="6334017"/>
          </a:xfrm>
          <a:prstGeom prst="rect">
            <a:avLst/>
          </a:prstGeom>
        </p:spPr>
      </p:pic>
      <p:sp>
        <p:nvSpPr>
          <p:cNvPr id="4" name="CaixaDeTexto 3">
            <a:extLst>
              <a:ext uri="{FF2B5EF4-FFF2-40B4-BE49-F238E27FC236}">
                <a16:creationId xmlns:a16="http://schemas.microsoft.com/office/drawing/2014/main" id="{6420296F-5180-2C56-5093-B4A202B6F084}"/>
              </a:ext>
            </a:extLst>
          </p:cNvPr>
          <p:cNvSpPr txBox="1"/>
          <p:nvPr/>
        </p:nvSpPr>
        <p:spPr>
          <a:xfrm>
            <a:off x="1023623" y="3270148"/>
            <a:ext cx="3327595" cy="584775"/>
          </a:xfrm>
          <a:prstGeom prst="rect">
            <a:avLst/>
          </a:prstGeom>
          <a:noFill/>
        </p:spPr>
        <p:txBody>
          <a:bodyPr wrap="square">
            <a:spAutoFit/>
          </a:bodyPr>
          <a:lstStyle/>
          <a:p>
            <a:r>
              <a:rPr lang="pt-BR" sz="1600" dirty="0">
                <a:solidFill>
                  <a:schemeClr val="lt1"/>
                </a:solidFill>
                <a:latin typeface="+mn-lt"/>
                <a:ea typeface="Century Gothic"/>
                <a:cs typeface="Century Gothic"/>
                <a:sym typeface="Century Gothic"/>
              </a:rPr>
              <a:t>Federação das Indústrias do Estado de Santa Catarina</a:t>
            </a:r>
            <a:endParaRPr lang="pt-BR" sz="1600" dirty="0">
              <a:latin typeface="+mn-lt"/>
            </a:endParaRPr>
          </a:p>
        </p:txBody>
      </p:sp>
      <p:sp>
        <p:nvSpPr>
          <p:cNvPr id="6" name="Google Shape;1229;p1">
            <a:extLst>
              <a:ext uri="{FF2B5EF4-FFF2-40B4-BE49-F238E27FC236}">
                <a16:creationId xmlns:a16="http://schemas.microsoft.com/office/drawing/2014/main" id="{83F89A7F-448C-61DD-3D38-BCD514C4ACFC}"/>
              </a:ext>
            </a:extLst>
          </p:cNvPr>
          <p:cNvSpPr/>
          <p:nvPr/>
        </p:nvSpPr>
        <p:spPr>
          <a:xfrm>
            <a:off x="1023623" y="4139207"/>
            <a:ext cx="372066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lt1"/>
                </a:solidFill>
                <a:latin typeface="+mn-lt"/>
                <a:ea typeface="Century Gothic"/>
                <a:cs typeface="Century Gothic"/>
                <a:sym typeface="Century Gothic"/>
              </a:rPr>
              <a:t>Mario Cezar de Aguiar</a:t>
            </a:r>
            <a:r>
              <a:rPr lang="pt-BR" sz="1050" b="1" dirty="0">
                <a:solidFill>
                  <a:schemeClr val="lt1"/>
                </a:solidFill>
                <a:latin typeface="+mn-lt"/>
                <a:ea typeface="Century Gothic"/>
                <a:cs typeface="Century Gothic"/>
                <a:sym typeface="Century Gothic"/>
              </a:rPr>
              <a:t> </a:t>
            </a:r>
            <a:r>
              <a:rPr lang="pt-BR" sz="1050" dirty="0">
                <a:solidFill>
                  <a:schemeClr val="lt1"/>
                </a:solidFill>
                <a:latin typeface="+mn-lt"/>
                <a:ea typeface="Century Gothic"/>
                <a:cs typeface="Century Gothic"/>
                <a:sym typeface="Century Gothic"/>
              </a:rPr>
              <a:t>   </a:t>
            </a:r>
            <a:endParaRPr dirty="0">
              <a:latin typeface="+mn-lt"/>
            </a:endParaRPr>
          </a:p>
          <a:p>
            <a:pPr marL="0" marR="0" lvl="0" indent="0" algn="l" rtl="0">
              <a:spcBef>
                <a:spcPts val="0"/>
              </a:spcBef>
              <a:spcAft>
                <a:spcPts val="0"/>
              </a:spcAft>
              <a:buNone/>
            </a:pPr>
            <a:r>
              <a:rPr lang="pt-BR" sz="1600" dirty="0">
                <a:solidFill>
                  <a:schemeClr val="lt1"/>
                </a:solidFill>
                <a:latin typeface="+mn-lt"/>
                <a:ea typeface="Century Gothic"/>
                <a:cs typeface="Century Gothic"/>
                <a:sym typeface="Century Gothic"/>
              </a:rPr>
              <a:t>Presidente do Sistema FIESC</a:t>
            </a:r>
            <a:r>
              <a:rPr lang="pt-BR" sz="1200" dirty="0">
                <a:solidFill>
                  <a:schemeClr val="lt1"/>
                </a:solidFill>
                <a:latin typeface="+mn-lt"/>
                <a:ea typeface="Century Gothic"/>
                <a:cs typeface="Century Gothic"/>
                <a:sym typeface="Century Gothic"/>
              </a:rPr>
              <a:t> </a:t>
            </a:r>
            <a:endParaRPr sz="1100" dirty="0">
              <a:latin typeface="+mn-lt"/>
            </a:endParaRPr>
          </a:p>
        </p:txBody>
      </p:sp>
    </p:spTree>
    <p:extLst>
      <p:ext uri="{BB962C8B-B14F-4D97-AF65-F5344CB8AC3E}">
        <p14:creationId xmlns:p14="http://schemas.microsoft.com/office/powerpoint/2010/main" val="30538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8B13FE99-2475-28EB-A8B3-AC3341F65068}"/>
              </a:ext>
            </a:extLst>
          </p:cNvPr>
          <p:cNvCxnSpPr>
            <a:cxnSpLocks/>
          </p:cNvCxnSpPr>
          <p:nvPr/>
        </p:nvCxnSpPr>
        <p:spPr>
          <a:xfrm>
            <a:off x="364748" y="209345"/>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00A1CFD2-0F8C-1FB6-087B-0F8AE5994B86}"/>
              </a:ext>
            </a:extLst>
          </p:cNvPr>
          <p:cNvSpPr txBox="1"/>
          <p:nvPr/>
        </p:nvSpPr>
        <p:spPr>
          <a:xfrm>
            <a:off x="1076325" y="2105025"/>
            <a:ext cx="10022309" cy="2554545"/>
          </a:xfrm>
          <a:prstGeom prst="rect">
            <a:avLst/>
          </a:prstGeom>
          <a:noFill/>
        </p:spPr>
        <p:txBody>
          <a:bodyPr wrap="square" rtlCol="0">
            <a:spAutoFit/>
          </a:bodyPr>
          <a:lstStyle/>
          <a:p>
            <a:r>
              <a:rPr lang="pt-BR" sz="3200" dirty="0">
                <a:solidFill>
                  <a:schemeClr val="bg1"/>
                </a:solidFill>
                <a:latin typeface="+mj-lt"/>
              </a:rPr>
              <a:t>“A condução da política fiscal não pode ser contaminada pelo interesse político.</a:t>
            </a:r>
          </a:p>
          <a:p>
            <a:endParaRPr lang="pt-BR" sz="3200" dirty="0">
              <a:solidFill>
                <a:schemeClr val="bg1"/>
              </a:solidFill>
              <a:latin typeface="+mj-lt"/>
            </a:endParaRPr>
          </a:p>
          <a:p>
            <a:r>
              <a:rPr lang="pt-BR" sz="3200" dirty="0">
                <a:solidFill>
                  <a:schemeClr val="bg1"/>
                </a:solidFill>
                <a:latin typeface="+mj-lt"/>
              </a:rPr>
              <a:t>É preciso recuperar a confiança do empresário para garantir os investimentos”</a:t>
            </a:r>
          </a:p>
        </p:txBody>
      </p:sp>
      <p:sp>
        <p:nvSpPr>
          <p:cNvPr id="2" name="CaixaDeTexto 1">
            <a:extLst>
              <a:ext uri="{FF2B5EF4-FFF2-40B4-BE49-F238E27FC236}">
                <a16:creationId xmlns:a16="http://schemas.microsoft.com/office/drawing/2014/main" id="{D23F1E78-B501-35DC-0E4F-9FFAB4C1D79F}"/>
              </a:ext>
            </a:extLst>
          </p:cNvPr>
          <p:cNvSpPr txBox="1"/>
          <p:nvPr/>
        </p:nvSpPr>
        <p:spPr>
          <a:xfrm>
            <a:off x="8124825" y="4981575"/>
            <a:ext cx="2364750" cy="400110"/>
          </a:xfrm>
          <a:prstGeom prst="rect">
            <a:avLst/>
          </a:prstGeom>
          <a:noFill/>
        </p:spPr>
        <p:txBody>
          <a:bodyPr wrap="none" rtlCol="0">
            <a:spAutoFit/>
          </a:bodyPr>
          <a:lstStyle/>
          <a:p>
            <a:r>
              <a:rPr lang="pt-BR" sz="2000" dirty="0">
                <a:solidFill>
                  <a:schemeClr val="bg1"/>
                </a:solidFill>
              </a:rPr>
              <a:t>Dezembro de 2023</a:t>
            </a:r>
          </a:p>
        </p:txBody>
      </p:sp>
    </p:spTree>
    <p:extLst>
      <p:ext uri="{BB962C8B-B14F-4D97-AF65-F5344CB8AC3E}">
        <p14:creationId xmlns:p14="http://schemas.microsoft.com/office/powerpoint/2010/main" val="385360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CBA1A-3006-26BE-9F74-B31419F379E6}"/>
            </a:ext>
          </a:extLst>
        </p:cNvPr>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AC3D0E1-A836-4391-A28D-77C3B39DF2EC}"/>
              </a:ext>
            </a:extLst>
          </p:cNvPr>
          <p:cNvGraphicFramePr>
            <a:graphicFrameLocks/>
          </p:cNvGraphicFramePr>
          <p:nvPr>
            <p:extLst>
              <p:ext uri="{D42A27DB-BD31-4B8C-83A1-F6EECF244321}">
                <p14:modId xmlns:p14="http://schemas.microsoft.com/office/powerpoint/2010/main" val="3677372609"/>
              </p:ext>
            </p:extLst>
          </p:nvPr>
        </p:nvGraphicFramePr>
        <p:xfrm>
          <a:off x="4627199" y="1762941"/>
          <a:ext cx="7138474" cy="4400549"/>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1588;p8">
            <a:extLst>
              <a:ext uri="{FF2B5EF4-FFF2-40B4-BE49-F238E27FC236}">
                <a16:creationId xmlns:a16="http://schemas.microsoft.com/office/drawing/2014/main" id="{DF138CE5-148A-4CC8-4C64-7D0FF03FBE1F}"/>
              </a:ext>
            </a:extLst>
          </p:cNvPr>
          <p:cNvSpPr txBox="1"/>
          <p:nvPr/>
        </p:nvSpPr>
        <p:spPr>
          <a:xfrm>
            <a:off x="663317" y="6516057"/>
            <a:ext cx="7064108"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674"/>
              </a:buClr>
              <a:buSzPts val="1400"/>
              <a:buFont typeface="Century Gothic"/>
              <a:buNone/>
              <a:tabLst/>
              <a:defRPr/>
            </a:pPr>
            <a:r>
              <a:rPr kumimoji="0" lang="pt-BR"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Fonte: IBGE(2024) e OBSERVATÓRIO FIESC (2024)</a:t>
            </a:r>
            <a:endParaRPr kumimoji="0" sz="10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9" name="Google Shape;1030;p36">
            <a:extLst>
              <a:ext uri="{FF2B5EF4-FFF2-40B4-BE49-F238E27FC236}">
                <a16:creationId xmlns:a16="http://schemas.microsoft.com/office/drawing/2014/main" id="{04B89F19-C3AB-7C48-8AB0-1954088F9489}"/>
              </a:ext>
            </a:extLst>
          </p:cNvPr>
          <p:cNvSpPr txBox="1"/>
          <p:nvPr/>
        </p:nvSpPr>
        <p:spPr>
          <a:xfrm>
            <a:off x="511883" y="1136606"/>
            <a:ext cx="4149017" cy="2618625"/>
          </a:xfrm>
          <a:prstGeom prst="rect">
            <a:avLst/>
          </a:prstGeom>
          <a:noFill/>
          <a:ln>
            <a:noFill/>
          </a:ln>
        </p:spPr>
        <p:txBody>
          <a:bodyPr spcFirstLastPara="1" wrap="square" lIns="91433" tIns="45700" rIns="91433" bIns="45700" anchor="t" anchorCtr="0">
            <a:spAutoFit/>
          </a:bodyPr>
          <a:lstStyle/>
          <a:p>
            <a:pPr lvl="0">
              <a:spcAft>
                <a:spcPts val="500"/>
              </a:spcAft>
              <a:defRPr/>
            </a:pPr>
            <a:r>
              <a:rPr lang="pt-BR" sz="3200" b="1" dirty="0">
                <a:solidFill>
                  <a:prstClr val="white"/>
                </a:solidFill>
                <a:latin typeface="+mj-lt"/>
                <a:ea typeface="Century Gothic"/>
                <a:cs typeface="Century Gothic"/>
                <a:sym typeface="Century Gothic"/>
              </a:rPr>
              <a:t>Relevância da Indústria de Transformação e Construção catarinense</a:t>
            </a:r>
          </a:p>
        </p:txBody>
      </p:sp>
      <p:pic>
        <p:nvPicPr>
          <p:cNvPr id="10" name="Google Shape;1033;p36">
            <a:extLst>
              <a:ext uri="{FF2B5EF4-FFF2-40B4-BE49-F238E27FC236}">
                <a16:creationId xmlns:a16="http://schemas.microsoft.com/office/drawing/2014/main" id="{2DBD98FB-7A4E-0255-3D44-853CDC699FCF}"/>
              </a:ext>
            </a:extLst>
          </p:cNvPr>
          <p:cNvPicPr preferRelativeResize="0"/>
          <p:nvPr/>
        </p:nvPicPr>
        <p:blipFill rotWithShape="1">
          <a:blip r:embed="rId4">
            <a:alphaModFix/>
          </a:blip>
          <a:srcRect/>
          <a:stretch/>
        </p:blipFill>
        <p:spPr>
          <a:xfrm>
            <a:off x="625809" y="748889"/>
            <a:ext cx="400991" cy="263314"/>
          </a:xfrm>
          <a:prstGeom prst="rect">
            <a:avLst/>
          </a:prstGeom>
          <a:noFill/>
          <a:ln>
            <a:noFill/>
          </a:ln>
        </p:spPr>
      </p:pic>
      <p:sp>
        <p:nvSpPr>
          <p:cNvPr id="11" name="CaixaDeTexto 10">
            <a:extLst>
              <a:ext uri="{FF2B5EF4-FFF2-40B4-BE49-F238E27FC236}">
                <a16:creationId xmlns:a16="http://schemas.microsoft.com/office/drawing/2014/main" id="{B3FCF7DD-4C62-C7D3-54B1-9B8A5B1B7587}"/>
              </a:ext>
            </a:extLst>
          </p:cNvPr>
          <p:cNvSpPr txBox="1"/>
          <p:nvPr/>
        </p:nvSpPr>
        <p:spPr>
          <a:xfrm>
            <a:off x="4970538" y="1394729"/>
            <a:ext cx="6709579" cy="313932"/>
          </a:xfrm>
          <a:prstGeom prst="rect">
            <a:avLst/>
          </a:prstGeom>
          <a:noFill/>
        </p:spPr>
        <p:txBody>
          <a:bodyPr wrap="square">
            <a:spAutoFit/>
          </a:bodyPr>
          <a:lstStyle/>
          <a:p>
            <a:pPr lvl="0">
              <a:lnSpc>
                <a:spcPct val="90000"/>
              </a:lnSpc>
              <a:spcBef>
                <a:spcPct val="0"/>
              </a:spcBef>
              <a:buClrTx/>
              <a:defRPr/>
            </a:pPr>
            <a:r>
              <a:rPr lang="pt-BR" sz="1600" dirty="0">
                <a:solidFill>
                  <a:schemeClr val="bg1"/>
                </a:solidFill>
                <a:latin typeface="+mn-lt"/>
              </a:rPr>
              <a:t>Participação da Indústria de Transformação e Construção no PIB</a:t>
            </a:r>
          </a:p>
        </p:txBody>
      </p:sp>
      <p:sp>
        <p:nvSpPr>
          <p:cNvPr id="13" name="Google Shape;1837;p12">
            <a:extLst>
              <a:ext uri="{FF2B5EF4-FFF2-40B4-BE49-F238E27FC236}">
                <a16:creationId xmlns:a16="http://schemas.microsoft.com/office/drawing/2014/main" id="{106E1F93-A180-0FCE-0056-096E81C0E843}"/>
              </a:ext>
            </a:extLst>
          </p:cNvPr>
          <p:cNvSpPr txBox="1"/>
          <p:nvPr/>
        </p:nvSpPr>
        <p:spPr>
          <a:xfrm>
            <a:off x="625809" y="3963215"/>
            <a:ext cx="3299626"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000"/>
              <a:buFont typeface="Century Gothic"/>
              <a:buNone/>
            </a:pPr>
            <a:r>
              <a:rPr lang="pt-BR" dirty="0">
                <a:solidFill>
                  <a:prstClr val="white"/>
                </a:solidFill>
                <a:latin typeface="Century Gothic"/>
                <a:sym typeface="Century Gothic"/>
              </a:rPr>
              <a:t>Participação da Indústria de Transformação e Construção</a:t>
            </a:r>
            <a:r>
              <a:rPr lang="pt-BR" b="1" dirty="0">
                <a:solidFill>
                  <a:prstClr val="white"/>
                </a:solidFill>
                <a:latin typeface="Century Gothic"/>
                <a:sym typeface="Century Gothic"/>
              </a:rPr>
              <a:t> </a:t>
            </a:r>
            <a:r>
              <a:rPr lang="pt-BR" dirty="0">
                <a:solidFill>
                  <a:prstClr val="white"/>
                </a:solidFill>
                <a:latin typeface="Century Gothic"/>
                <a:sym typeface="Century Gothic"/>
              </a:rPr>
              <a:t>no PIB dos estados</a:t>
            </a:r>
          </a:p>
          <a:p>
            <a:pPr marL="0" marR="0" lvl="0" indent="0" algn="l" rtl="0">
              <a:lnSpc>
                <a:spcPct val="100000"/>
              </a:lnSpc>
              <a:spcBef>
                <a:spcPts val="0"/>
              </a:spcBef>
              <a:spcAft>
                <a:spcPts val="0"/>
              </a:spcAft>
              <a:buClr>
                <a:srgbClr val="002060"/>
              </a:buClr>
              <a:buSzPts val="6000"/>
              <a:buFont typeface="Century Gothic"/>
              <a:buNone/>
            </a:pPr>
            <a:endParaRPr lang="pt-BR" dirty="0">
              <a:solidFill>
                <a:prstClr val="white"/>
              </a:solidFill>
              <a:latin typeface="Century Gothic"/>
              <a:sym typeface="Century Gothic"/>
            </a:endParaRPr>
          </a:p>
          <a:p>
            <a:pPr marL="0" marR="0" lvl="0" indent="0" algn="l" rtl="0">
              <a:lnSpc>
                <a:spcPct val="100000"/>
              </a:lnSpc>
              <a:spcBef>
                <a:spcPts val="0"/>
              </a:spcBef>
              <a:spcAft>
                <a:spcPts val="0"/>
              </a:spcAft>
              <a:buClr>
                <a:srgbClr val="002060"/>
              </a:buClr>
              <a:buSzPts val="6000"/>
              <a:buFont typeface="Century Gothic"/>
              <a:buNone/>
            </a:pPr>
            <a:r>
              <a:rPr lang="pt-BR" sz="1050" dirty="0">
                <a:solidFill>
                  <a:prstClr val="white"/>
                </a:solidFill>
                <a:latin typeface="Century Gothic"/>
                <a:sym typeface="Century Gothic"/>
              </a:rPr>
              <a:t>1º </a:t>
            </a:r>
            <a:r>
              <a:rPr kumimoji="0" lang="pt-BR" sz="105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Amazonas (34,6%)</a:t>
            </a:r>
          </a:p>
          <a:p>
            <a:pPr lvl="0">
              <a:buClr>
                <a:srgbClr val="002060"/>
              </a:buClr>
              <a:buSzPts val="6000"/>
            </a:pPr>
            <a:r>
              <a:rPr lang="pt-BR" b="1" dirty="0">
                <a:solidFill>
                  <a:schemeClr val="bg1"/>
                </a:solidFill>
                <a:latin typeface="+mn-lt"/>
                <a:ea typeface="Century Gothic"/>
                <a:cs typeface="Century Gothic"/>
                <a:sym typeface="Century Gothic"/>
              </a:rPr>
              <a:t>2º Santa Catarina (27,1%)</a:t>
            </a:r>
          </a:p>
          <a:p>
            <a:pPr marL="0" marR="0" lvl="0" indent="0" algn="l" rtl="0">
              <a:lnSpc>
                <a:spcPct val="100000"/>
              </a:lnSpc>
              <a:spcBef>
                <a:spcPts val="0"/>
              </a:spcBef>
              <a:spcAft>
                <a:spcPts val="0"/>
              </a:spcAft>
              <a:buClr>
                <a:srgbClr val="002060"/>
              </a:buClr>
              <a:buSzPts val="6000"/>
              <a:buFont typeface="Century Gothic"/>
              <a:buNone/>
            </a:pPr>
            <a:r>
              <a:rPr lang="pt-BR" sz="1050" dirty="0">
                <a:solidFill>
                  <a:prstClr val="white"/>
                </a:solidFill>
                <a:latin typeface="Century Gothic"/>
                <a:ea typeface="Century Gothic"/>
                <a:cs typeface="Century Gothic"/>
                <a:sym typeface="Century Gothic"/>
              </a:rPr>
              <a:t>3º Paraná (24,4%)</a:t>
            </a:r>
          </a:p>
          <a:p>
            <a:pPr marL="0" marR="0" lvl="0" indent="0" algn="l" rtl="0">
              <a:lnSpc>
                <a:spcPct val="100000"/>
              </a:lnSpc>
              <a:spcBef>
                <a:spcPts val="0"/>
              </a:spcBef>
              <a:spcAft>
                <a:spcPts val="0"/>
              </a:spcAft>
              <a:buClr>
                <a:srgbClr val="002060"/>
              </a:buClr>
              <a:buSzPts val="6000"/>
              <a:buFont typeface="Century Gothic"/>
              <a:buNone/>
            </a:pPr>
            <a:r>
              <a:rPr lang="pt-BR" sz="1050" i="0" u="none" strike="noStrike" cap="none" dirty="0">
                <a:solidFill>
                  <a:prstClr val="white"/>
                </a:solidFill>
                <a:latin typeface="Century Gothic"/>
                <a:ea typeface="Century Gothic"/>
                <a:cs typeface="Century Gothic"/>
                <a:sym typeface="Century Gothic"/>
              </a:rPr>
              <a:t>4º Rio Grande do Sul (24,2%)</a:t>
            </a:r>
            <a:endParaRPr lang="pt-BR" sz="1050" dirty="0">
              <a:solidFill>
                <a:prstClr val="white"/>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6000"/>
              <a:buFont typeface="Century Gothic"/>
              <a:buNone/>
            </a:pPr>
            <a:r>
              <a:rPr lang="pt-BR" sz="1050" i="0" u="none" strike="noStrike" cap="none" dirty="0">
                <a:solidFill>
                  <a:prstClr val="white"/>
                </a:solidFill>
                <a:latin typeface="Century Gothic"/>
                <a:ea typeface="Century Gothic"/>
                <a:cs typeface="Century Gothic"/>
                <a:sym typeface="Century Gothic"/>
              </a:rPr>
              <a:t>5º Minas Gerais (23,6%)</a:t>
            </a:r>
          </a:p>
        </p:txBody>
      </p:sp>
      <p:pic>
        <p:nvPicPr>
          <p:cNvPr id="16" name="Google Shape;1593;p8">
            <a:extLst>
              <a:ext uri="{FF2B5EF4-FFF2-40B4-BE49-F238E27FC236}">
                <a16:creationId xmlns:a16="http://schemas.microsoft.com/office/drawing/2014/main" id="{DA222E51-AFEC-E419-C9D5-A17517760238}"/>
              </a:ext>
            </a:extLst>
          </p:cNvPr>
          <p:cNvPicPr preferRelativeResize="0"/>
          <p:nvPr/>
        </p:nvPicPr>
        <p:blipFill rotWithShape="1">
          <a:blip r:embed="rId5">
            <a:alphaModFix/>
          </a:blip>
          <a:srcRect/>
          <a:stretch/>
        </p:blipFill>
        <p:spPr>
          <a:xfrm rot="679192">
            <a:off x="10975044" y="2619461"/>
            <a:ext cx="330144" cy="364784"/>
          </a:xfrm>
          <a:prstGeom prst="rect">
            <a:avLst/>
          </a:prstGeom>
          <a:noFill/>
          <a:ln>
            <a:noFill/>
          </a:ln>
        </p:spPr>
      </p:pic>
      <p:pic>
        <p:nvPicPr>
          <p:cNvPr id="17" name="Google Shape;1597;p8">
            <a:extLst>
              <a:ext uri="{FF2B5EF4-FFF2-40B4-BE49-F238E27FC236}">
                <a16:creationId xmlns:a16="http://schemas.microsoft.com/office/drawing/2014/main" id="{9A5EA3DD-947B-CF27-A366-CB10B03804FC}"/>
              </a:ext>
            </a:extLst>
          </p:cNvPr>
          <p:cNvPicPr preferRelativeResize="0"/>
          <p:nvPr/>
        </p:nvPicPr>
        <p:blipFill rotWithShape="1">
          <a:blip r:embed="rId6">
            <a:alphaModFix/>
          </a:blip>
          <a:srcRect/>
          <a:stretch/>
        </p:blipFill>
        <p:spPr>
          <a:xfrm rot="882031">
            <a:off x="11000571" y="3876682"/>
            <a:ext cx="332967" cy="386844"/>
          </a:xfrm>
          <a:prstGeom prst="rect">
            <a:avLst/>
          </a:prstGeom>
          <a:noFill/>
          <a:ln>
            <a:noFill/>
          </a:ln>
        </p:spPr>
      </p:pic>
    </p:spTree>
    <p:extLst>
      <p:ext uri="{BB962C8B-B14F-4D97-AF65-F5344CB8AC3E}">
        <p14:creationId xmlns:p14="http://schemas.microsoft.com/office/powerpoint/2010/main" val="845216143"/>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88;p8">
            <a:extLst>
              <a:ext uri="{FF2B5EF4-FFF2-40B4-BE49-F238E27FC236}">
                <a16:creationId xmlns:a16="http://schemas.microsoft.com/office/drawing/2014/main" id="{2C755CD0-298F-2474-8FDF-F8513E9909B4}"/>
              </a:ext>
            </a:extLst>
          </p:cNvPr>
          <p:cNvSpPr txBox="1"/>
          <p:nvPr/>
        </p:nvSpPr>
        <p:spPr>
          <a:xfrm>
            <a:off x="408342" y="6525582"/>
            <a:ext cx="7064108" cy="23079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2674"/>
              </a:buClr>
              <a:buSzPts val="1400"/>
              <a:buFont typeface="Century Gothic"/>
              <a:buNone/>
            </a:pPr>
            <a:r>
              <a:rPr lang="pt-BR" sz="900" dirty="0">
                <a:solidFill>
                  <a:schemeClr val="bg1"/>
                </a:solidFill>
                <a:latin typeface="Century Gothic"/>
                <a:ea typeface="Century Gothic"/>
                <a:cs typeface="Century Gothic"/>
                <a:sym typeface="Century Gothic"/>
              </a:rPr>
              <a:t>Fonte</a:t>
            </a:r>
            <a:r>
              <a:rPr lang="pt-BR" sz="900" b="0" i="0" u="none" strike="noStrike" cap="none" dirty="0">
                <a:solidFill>
                  <a:schemeClr val="bg1"/>
                </a:solidFill>
                <a:latin typeface="Century Gothic"/>
                <a:ea typeface="Century Gothic"/>
                <a:cs typeface="Century Gothic"/>
                <a:sym typeface="Century Gothic"/>
              </a:rPr>
              <a:t>: MDIC (2024) e OBSERVATÓRIO FIESC (2024)</a:t>
            </a:r>
            <a:endParaRPr sz="900" b="0" i="0" u="none" strike="noStrike" cap="none" dirty="0">
              <a:solidFill>
                <a:schemeClr val="bg1"/>
              </a:solidFill>
              <a:latin typeface="Century Gothic"/>
              <a:ea typeface="Century Gothic"/>
              <a:cs typeface="Century Gothic"/>
              <a:sym typeface="Century Gothic"/>
            </a:endParaRPr>
          </a:p>
        </p:txBody>
      </p:sp>
      <p:sp>
        <p:nvSpPr>
          <p:cNvPr id="22" name="Google Shape;1587;p8">
            <a:extLst>
              <a:ext uri="{FF2B5EF4-FFF2-40B4-BE49-F238E27FC236}">
                <a16:creationId xmlns:a16="http://schemas.microsoft.com/office/drawing/2014/main" id="{97C85265-BA95-F96B-F45B-AFF17D172A1C}"/>
              </a:ext>
            </a:extLst>
          </p:cNvPr>
          <p:cNvSpPr txBox="1"/>
          <p:nvPr/>
        </p:nvSpPr>
        <p:spPr>
          <a:xfrm>
            <a:off x="336505" y="80373"/>
            <a:ext cx="10798858" cy="1162612"/>
          </a:xfrm>
          <a:prstGeom prst="rect">
            <a:avLst/>
          </a:prstGeom>
          <a:noFill/>
          <a:ln>
            <a:noFill/>
          </a:ln>
        </p:spPr>
        <p:txBody>
          <a:bodyPr spcFirstLastPara="1" wrap="square" lIns="0" tIns="192000" rIns="0" bIns="0" anchor="t" anchorCtr="0">
            <a:noAutofit/>
          </a:bodyPr>
          <a:lstStyle/>
          <a:p>
            <a:pPr marL="0" marR="0" lvl="0" indent="0" algn="l" defTabSz="914400" rtl="0" eaLnBrk="1" fontAlgn="auto" latinLnBrk="0" hangingPunct="1">
              <a:lnSpc>
                <a:spcPct val="100000"/>
              </a:lnSpc>
              <a:spcBef>
                <a:spcPts val="0"/>
              </a:spcBef>
              <a:spcAft>
                <a:spcPts val="0"/>
              </a:spcAft>
              <a:buClr>
                <a:srgbClr val="3CAE8C"/>
              </a:buClr>
              <a:buSzPts val="3600"/>
              <a:buFont typeface="Century Gothic"/>
              <a:buNone/>
              <a:tabLst/>
              <a:defRPr/>
            </a:pPr>
            <a:r>
              <a:rPr lang="pt-BR" sz="3200" b="1" dirty="0">
                <a:solidFill>
                  <a:srgbClr val="FFFFFF"/>
                </a:solidFill>
                <a:latin typeface="Century Gothic"/>
                <a:sym typeface="Century Gothic"/>
              </a:rPr>
              <a:t>Exportações de Santa Catarina</a:t>
            </a:r>
            <a:endParaRPr kumimoji="0" lang="pt-BR" sz="1200" b="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CAE8C"/>
              </a:buClr>
              <a:buSzPts val="2800"/>
              <a:buFont typeface="Century Gothic"/>
              <a:buNone/>
              <a:tabLst/>
              <a:defRPr/>
            </a:pPr>
            <a:r>
              <a:rPr kumimoji="0" lang="pt-BR" sz="1600" b="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US$ bilhões (FOB)</a:t>
            </a:r>
          </a:p>
        </p:txBody>
      </p:sp>
      <p:cxnSp>
        <p:nvCxnSpPr>
          <p:cNvPr id="23" name="Conector reto 22">
            <a:extLst>
              <a:ext uri="{FF2B5EF4-FFF2-40B4-BE49-F238E27FC236}">
                <a16:creationId xmlns:a16="http://schemas.microsoft.com/office/drawing/2014/main" id="{FDDB90E5-911D-1092-F99B-3943229E216E}"/>
              </a:ext>
            </a:extLst>
          </p:cNvPr>
          <p:cNvCxnSpPr>
            <a:cxnSpLocks/>
          </p:cNvCxnSpPr>
          <p:nvPr/>
        </p:nvCxnSpPr>
        <p:spPr>
          <a:xfrm>
            <a:off x="336505" y="277439"/>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89A13D67-168B-7699-E14D-0200C964D4AF}"/>
              </a:ext>
            </a:extLst>
          </p:cNvPr>
          <p:cNvSpPr txBox="1"/>
          <p:nvPr/>
        </p:nvSpPr>
        <p:spPr>
          <a:xfrm>
            <a:off x="380306" y="6010723"/>
            <a:ext cx="7432380" cy="246221"/>
          </a:xfrm>
          <a:prstGeom prst="rect">
            <a:avLst/>
          </a:prstGeom>
          <a:noFill/>
        </p:spPr>
        <p:txBody>
          <a:bodyPr wrap="square">
            <a:spAutoFit/>
          </a:bodyPr>
          <a:lstStyle/>
          <a:p>
            <a:pPr algn="l"/>
            <a:r>
              <a:rPr lang="pt-BR" sz="1000" dirty="0">
                <a:solidFill>
                  <a:schemeClr val="bg1"/>
                </a:solidFill>
                <a:latin typeface="+mj-lt"/>
              </a:rPr>
              <a:t>*</a:t>
            </a:r>
            <a:r>
              <a:rPr lang="pt-BR" sz="1000" b="0" i="0" u="none" strike="noStrike" baseline="0" dirty="0">
                <a:solidFill>
                  <a:schemeClr val="bg1"/>
                </a:solidFill>
                <a:latin typeface="+mj-lt"/>
              </a:rPr>
              <a:t>Para 2024, considera-se somente o acumulado até novembro</a:t>
            </a:r>
            <a:endParaRPr lang="pt-BR" sz="1000" dirty="0">
              <a:solidFill>
                <a:schemeClr val="bg1"/>
              </a:solidFill>
              <a:latin typeface="+mj-lt"/>
            </a:endParaRPr>
          </a:p>
        </p:txBody>
      </p:sp>
      <p:sp>
        <p:nvSpPr>
          <p:cNvPr id="5" name="CaixaDeTexto 4">
            <a:extLst>
              <a:ext uri="{FF2B5EF4-FFF2-40B4-BE49-F238E27FC236}">
                <a16:creationId xmlns:a16="http://schemas.microsoft.com/office/drawing/2014/main" id="{92FD2E5B-5F9B-B0C5-08B6-EED42C4F73AC}"/>
              </a:ext>
            </a:extLst>
          </p:cNvPr>
          <p:cNvSpPr txBox="1"/>
          <p:nvPr/>
        </p:nvSpPr>
        <p:spPr>
          <a:xfrm>
            <a:off x="8562041" y="2044005"/>
            <a:ext cx="3090606" cy="1384995"/>
          </a:xfrm>
          <a:prstGeom prst="rect">
            <a:avLst/>
          </a:prstGeom>
          <a:noFill/>
        </p:spPr>
        <p:txBody>
          <a:bodyPr wrap="square" rtlCol="0">
            <a:spAutoFit/>
          </a:bodyPr>
          <a:lstStyle/>
          <a:p>
            <a:pPr algn="r"/>
            <a:r>
              <a:rPr lang="pt-BR" i="1" dirty="0">
                <a:solidFill>
                  <a:schemeClr val="bg1"/>
                </a:solidFill>
                <a:latin typeface="Century Gothic"/>
                <a:sym typeface="Century Gothic"/>
              </a:rPr>
              <a:t>As exportações do estado permanecem em níveis elevados quando comparadas à série histórica, refletindo a resiliência e a capacidade de adaptação de seus setores produtivos. </a:t>
            </a:r>
          </a:p>
        </p:txBody>
      </p:sp>
      <p:sp>
        <p:nvSpPr>
          <p:cNvPr id="8" name="Google Shape;1901;p14">
            <a:extLst>
              <a:ext uri="{FF2B5EF4-FFF2-40B4-BE49-F238E27FC236}">
                <a16:creationId xmlns:a16="http://schemas.microsoft.com/office/drawing/2014/main" id="{0420712C-FB83-8FAB-0AD3-07B991FC1883}"/>
              </a:ext>
            </a:extLst>
          </p:cNvPr>
          <p:cNvSpPr txBox="1"/>
          <p:nvPr/>
        </p:nvSpPr>
        <p:spPr>
          <a:xfrm>
            <a:off x="8589851" y="3600010"/>
            <a:ext cx="3062796" cy="831045"/>
          </a:xfrm>
          <a:prstGeom prst="rect">
            <a:avLst/>
          </a:prstGeom>
          <a:noFill/>
          <a:ln>
            <a:noFill/>
          </a:ln>
        </p:spPr>
        <p:txBody>
          <a:bodyPr spcFirstLastPara="1" wrap="square" lIns="0" tIns="19200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56E9F"/>
              </a:buClr>
              <a:buSzPts val="2600"/>
              <a:buFont typeface="Arial"/>
              <a:buNone/>
              <a:tabLst/>
              <a:defRPr/>
            </a:pPr>
            <a:r>
              <a:rPr kumimoji="0" lang="en-US"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US$ 10,7 bi</a:t>
            </a:r>
          </a:p>
          <a:p>
            <a:pPr marL="0" marR="0" lvl="0" indent="0" algn="ctr" defTabSz="914400" rtl="0" eaLnBrk="1" fontAlgn="auto" latinLnBrk="0" hangingPunct="1">
              <a:lnSpc>
                <a:spcPct val="100000"/>
              </a:lnSpc>
              <a:spcBef>
                <a:spcPts val="0"/>
              </a:spcBef>
              <a:spcAft>
                <a:spcPts val="0"/>
              </a:spcAft>
              <a:buClr>
                <a:srgbClr val="056E9F"/>
              </a:buClr>
              <a:buSzPts val="2600"/>
              <a:buFont typeface="Arial"/>
              <a:buNone/>
              <a:tabLst/>
              <a:defRPr/>
            </a:pPr>
            <a:r>
              <a:rPr kumimoji="0" lang="en-US"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Valor total </a:t>
            </a:r>
            <a:r>
              <a:rPr kumimoji="0" lang="en-US" sz="16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exportado</a:t>
            </a:r>
            <a:r>
              <a:rPr kumimoji="0" lang="en-US"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US"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em</a:t>
            </a:r>
            <a:r>
              <a:rPr kumimoji="0" lang="en-US"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2024 </a:t>
            </a:r>
          </a:p>
          <a:p>
            <a:pPr marL="0" marR="0" lvl="0" indent="0" algn="ctr" defTabSz="914400" rtl="0" eaLnBrk="1" fontAlgn="auto" latinLnBrk="0" hangingPunct="1">
              <a:lnSpc>
                <a:spcPct val="100000"/>
              </a:lnSpc>
              <a:spcBef>
                <a:spcPts val="0"/>
              </a:spcBef>
              <a:spcAft>
                <a:spcPts val="0"/>
              </a:spcAft>
              <a:buClr>
                <a:srgbClr val="056E9F"/>
              </a:buClr>
              <a:buSzPts val="2600"/>
              <a:buFont typeface="Arial"/>
              <a:buNone/>
              <a:tabLst/>
              <a:defRPr/>
            </a:pPr>
            <a:r>
              <a:rPr kumimoji="0" lang="en-US" sz="1200" b="0" i="1"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r>
              <a:rPr kumimoji="0" lang="en-US" sz="1200" b="0" i="1"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jan</a:t>
            </a:r>
            <a:r>
              <a:rPr kumimoji="0" lang="en-US" sz="1200" b="0" i="1"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r>
              <a:rPr kumimoji="0" lang="en-US" sz="1200" b="0" i="1"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nov.</a:t>
            </a:r>
            <a:r>
              <a:rPr kumimoji="0" lang="en-US" sz="1200" b="0" i="1"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lang="en-US"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7" name="Gráfico 6">
            <a:extLst>
              <a:ext uri="{FF2B5EF4-FFF2-40B4-BE49-F238E27FC236}">
                <a16:creationId xmlns:a16="http://schemas.microsoft.com/office/drawing/2014/main" id="{999D8FB9-10EF-8115-AFA3-9E366F1D34A8}"/>
              </a:ext>
            </a:extLst>
          </p:cNvPr>
          <p:cNvGraphicFramePr>
            <a:graphicFrameLocks/>
          </p:cNvGraphicFramePr>
          <p:nvPr>
            <p:extLst>
              <p:ext uri="{D42A27DB-BD31-4B8C-83A1-F6EECF244321}">
                <p14:modId xmlns:p14="http://schemas.microsoft.com/office/powerpoint/2010/main" val="2632121681"/>
              </p:ext>
            </p:extLst>
          </p:nvPr>
        </p:nvGraphicFramePr>
        <p:xfrm>
          <a:off x="380306" y="1340854"/>
          <a:ext cx="77760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844323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587;p8">
            <a:extLst>
              <a:ext uri="{FF2B5EF4-FFF2-40B4-BE49-F238E27FC236}">
                <a16:creationId xmlns:a16="http://schemas.microsoft.com/office/drawing/2014/main" id="{97C85265-BA95-F96B-F45B-AFF17D172A1C}"/>
              </a:ext>
            </a:extLst>
          </p:cNvPr>
          <p:cNvSpPr txBox="1"/>
          <p:nvPr/>
        </p:nvSpPr>
        <p:spPr>
          <a:xfrm>
            <a:off x="336505" y="80373"/>
            <a:ext cx="10798858" cy="1162612"/>
          </a:xfrm>
          <a:prstGeom prst="rect">
            <a:avLst/>
          </a:prstGeom>
          <a:noFill/>
          <a:ln>
            <a:noFill/>
          </a:ln>
        </p:spPr>
        <p:txBody>
          <a:bodyPr spcFirstLastPara="1" wrap="square" lIns="0" tIns="192000" rIns="0" bIns="0" anchor="t" anchorCtr="0">
            <a:noAutofit/>
          </a:bodyPr>
          <a:lstStyle/>
          <a:p>
            <a:pPr marL="0" marR="0" lvl="0" indent="0" algn="l" defTabSz="914400" rtl="0" eaLnBrk="1" fontAlgn="auto" latinLnBrk="0" hangingPunct="1">
              <a:lnSpc>
                <a:spcPct val="100000"/>
              </a:lnSpc>
              <a:spcBef>
                <a:spcPts val="0"/>
              </a:spcBef>
              <a:spcAft>
                <a:spcPts val="0"/>
              </a:spcAft>
              <a:buClr>
                <a:srgbClr val="3CAE8C"/>
              </a:buClr>
              <a:buSzPts val="3600"/>
              <a:buFont typeface="Century Gothic"/>
              <a:buNone/>
              <a:tabLst/>
              <a:defRPr/>
            </a:pPr>
            <a:r>
              <a:rPr lang="pt-BR" sz="3200" b="1" dirty="0">
                <a:solidFill>
                  <a:srgbClr val="FFFFFF"/>
                </a:solidFill>
                <a:latin typeface="Century Gothic"/>
                <a:sym typeface="Century Gothic"/>
              </a:rPr>
              <a:t>Importações de Santa Catarina</a:t>
            </a:r>
            <a:endParaRPr kumimoji="0" lang="pt-BR" sz="1200" b="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CAE8C"/>
              </a:buClr>
              <a:buSzPts val="2800"/>
              <a:buFont typeface="Century Gothic"/>
              <a:buNone/>
              <a:tabLst/>
              <a:defRPr/>
            </a:pPr>
            <a:r>
              <a:rPr kumimoji="0" lang="pt-BR" sz="1600" b="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US$ bilhões (FOB)</a:t>
            </a:r>
          </a:p>
          <a:p>
            <a:pPr marL="0" marR="0" lvl="0" indent="0" algn="l" defTabSz="914400" rtl="0" eaLnBrk="1" fontAlgn="auto" latinLnBrk="0" hangingPunct="1">
              <a:lnSpc>
                <a:spcPct val="100000"/>
              </a:lnSpc>
              <a:spcBef>
                <a:spcPts val="0"/>
              </a:spcBef>
              <a:spcAft>
                <a:spcPts val="0"/>
              </a:spcAft>
              <a:buClr>
                <a:srgbClr val="3CAE8C"/>
              </a:buClr>
              <a:buSzPts val="2800"/>
              <a:buFont typeface="Century Gothic"/>
              <a:buNone/>
              <a:tabLst/>
              <a:defRPr/>
            </a:pPr>
            <a:endParaRPr kumimoji="0" lang="pt-BR" sz="2400" b="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cxnSp>
        <p:nvCxnSpPr>
          <p:cNvPr id="23" name="Conector reto 22">
            <a:extLst>
              <a:ext uri="{FF2B5EF4-FFF2-40B4-BE49-F238E27FC236}">
                <a16:creationId xmlns:a16="http://schemas.microsoft.com/office/drawing/2014/main" id="{FDDB90E5-911D-1092-F99B-3943229E216E}"/>
              </a:ext>
            </a:extLst>
          </p:cNvPr>
          <p:cNvCxnSpPr>
            <a:cxnSpLocks/>
          </p:cNvCxnSpPr>
          <p:nvPr/>
        </p:nvCxnSpPr>
        <p:spPr>
          <a:xfrm>
            <a:off x="336505" y="277439"/>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1588;p8">
            <a:extLst>
              <a:ext uri="{FF2B5EF4-FFF2-40B4-BE49-F238E27FC236}">
                <a16:creationId xmlns:a16="http://schemas.microsoft.com/office/drawing/2014/main" id="{A77BB85C-77F6-A09C-0083-B2A9A065548E}"/>
              </a:ext>
            </a:extLst>
          </p:cNvPr>
          <p:cNvSpPr txBox="1"/>
          <p:nvPr/>
        </p:nvSpPr>
        <p:spPr>
          <a:xfrm>
            <a:off x="408342" y="6516057"/>
            <a:ext cx="7064108" cy="23079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2674"/>
              </a:buClr>
              <a:buSzPts val="1400"/>
              <a:buFont typeface="Century Gothic"/>
              <a:buNone/>
            </a:pPr>
            <a:r>
              <a:rPr lang="pt-BR" sz="900" dirty="0">
                <a:solidFill>
                  <a:schemeClr val="bg1"/>
                </a:solidFill>
                <a:latin typeface="Century Gothic"/>
                <a:ea typeface="Century Gothic"/>
                <a:cs typeface="Century Gothic"/>
                <a:sym typeface="Century Gothic"/>
              </a:rPr>
              <a:t>Fonte</a:t>
            </a:r>
            <a:r>
              <a:rPr lang="pt-BR" sz="900" b="0" i="0" u="none" strike="noStrike" cap="none" dirty="0">
                <a:solidFill>
                  <a:schemeClr val="bg1"/>
                </a:solidFill>
                <a:latin typeface="Century Gothic"/>
                <a:ea typeface="Century Gothic"/>
                <a:cs typeface="Century Gothic"/>
                <a:sym typeface="Century Gothic"/>
              </a:rPr>
              <a:t>: MDIC (2024) e OBSERVATÓRIO FIESC (2024)</a:t>
            </a:r>
            <a:endParaRPr sz="900" b="0" i="0" u="none" strike="noStrike" cap="none" dirty="0">
              <a:solidFill>
                <a:schemeClr val="bg1"/>
              </a:solidFill>
              <a:latin typeface="Century Gothic"/>
              <a:ea typeface="Century Gothic"/>
              <a:cs typeface="Century Gothic"/>
              <a:sym typeface="Century Gothic"/>
            </a:endParaRPr>
          </a:p>
        </p:txBody>
      </p:sp>
      <p:sp>
        <p:nvSpPr>
          <p:cNvPr id="8" name="CaixaDeTexto 7">
            <a:extLst>
              <a:ext uri="{FF2B5EF4-FFF2-40B4-BE49-F238E27FC236}">
                <a16:creationId xmlns:a16="http://schemas.microsoft.com/office/drawing/2014/main" id="{0B69FA4A-F3B5-3E8A-D438-B1925A2FF203}"/>
              </a:ext>
            </a:extLst>
          </p:cNvPr>
          <p:cNvSpPr txBox="1"/>
          <p:nvPr/>
        </p:nvSpPr>
        <p:spPr>
          <a:xfrm>
            <a:off x="380306" y="6010723"/>
            <a:ext cx="7432380" cy="246221"/>
          </a:xfrm>
          <a:prstGeom prst="rect">
            <a:avLst/>
          </a:prstGeom>
          <a:noFill/>
        </p:spPr>
        <p:txBody>
          <a:bodyPr wrap="square">
            <a:spAutoFit/>
          </a:bodyPr>
          <a:lstStyle/>
          <a:p>
            <a:pPr algn="l"/>
            <a:r>
              <a:rPr lang="pt-BR" sz="1000" dirty="0">
                <a:solidFill>
                  <a:schemeClr val="bg1"/>
                </a:solidFill>
                <a:latin typeface="+mj-lt"/>
              </a:rPr>
              <a:t>*</a:t>
            </a:r>
            <a:r>
              <a:rPr lang="pt-BR" sz="1000" b="0" i="0" u="none" strike="noStrike" baseline="0" dirty="0">
                <a:solidFill>
                  <a:schemeClr val="bg1"/>
                </a:solidFill>
                <a:latin typeface="+mj-lt"/>
              </a:rPr>
              <a:t>Para 2024, considera-se somente o acumulado até novembro</a:t>
            </a:r>
            <a:endParaRPr lang="pt-BR" sz="1000" dirty="0">
              <a:solidFill>
                <a:schemeClr val="bg1"/>
              </a:solidFill>
              <a:latin typeface="+mj-lt"/>
            </a:endParaRPr>
          </a:p>
        </p:txBody>
      </p:sp>
      <p:sp>
        <p:nvSpPr>
          <p:cNvPr id="9" name="Google Shape;1901;p14">
            <a:extLst>
              <a:ext uri="{FF2B5EF4-FFF2-40B4-BE49-F238E27FC236}">
                <a16:creationId xmlns:a16="http://schemas.microsoft.com/office/drawing/2014/main" id="{6DC1AFE7-7AC4-2A56-C007-1680BE4F8FF0}"/>
              </a:ext>
            </a:extLst>
          </p:cNvPr>
          <p:cNvSpPr txBox="1"/>
          <p:nvPr/>
        </p:nvSpPr>
        <p:spPr>
          <a:xfrm>
            <a:off x="8555958" y="3879023"/>
            <a:ext cx="3062796" cy="2033831"/>
          </a:xfrm>
          <a:prstGeom prst="rect">
            <a:avLst/>
          </a:prstGeom>
          <a:noFill/>
          <a:ln>
            <a:noFill/>
          </a:ln>
        </p:spPr>
        <p:txBody>
          <a:bodyPr spcFirstLastPara="1" wrap="square" lIns="0" tIns="19200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56E9F"/>
              </a:buClr>
              <a:buSzPts val="2600"/>
              <a:buFont typeface="Arial"/>
              <a:buNone/>
              <a:tabLst/>
              <a:defRPr/>
            </a:pPr>
            <a:r>
              <a:rPr kumimoji="0" lang="en-US"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US$ </a:t>
            </a:r>
            <a:r>
              <a:rPr lang="en-US" sz="4000" b="1" dirty="0">
                <a:solidFill>
                  <a:srgbClr val="FFFFFF"/>
                </a:solidFill>
                <a:latin typeface="Century Gothic"/>
                <a:ea typeface="Century Gothic"/>
                <a:cs typeface="Century Gothic"/>
                <a:sym typeface="Century Gothic"/>
              </a:rPr>
              <a:t>31</a:t>
            </a:r>
            <a:r>
              <a:rPr kumimoji="0" lang="en-US"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,0 bi</a:t>
            </a:r>
          </a:p>
          <a:p>
            <a:pPr marL="0" marR="0" lvl="0" indent="0" algn="ctr" defTabSz="914400" rtl="0" eaLnBrk="1" fontAlgn="auto" latinLnBrk="0" hangingPunct="1">
              <a:lnSpc>
                <a:spcPct val="100000"/>
              </a:lnSpc>
              <a:spcBef>
                <a:spcPts val="0"/>
              </a:spcBef>
              <a:spcAft>
                <a:spcPts val="0"/>
              </a:spcAft>
              <a:buClr>
                <a:srgbClr val="056E9F"/>
              </a:buClr>
              <a:buSzPts val="2600"/>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Valor total </a:t>
            </a:r>
            <a:r>
              <a:rPr kumimoji="0" lang="en-US" sz="16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importado</a:t>
            </a:r>
            <a:r>
              <a:rPr kumimoji="0" lang="en-US" sz="1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US" sz="16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em</a:t>
            </a:r>
            <a:r>
              <a:rPr kumimoji="0" lang="en-US" sz="1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2024 </a:t>
            </a:r>
          </a:p>
          <a:p>
            <a:pPr marL="0" marR="0" lvl="0" indent="0" algn="ctr" defTabSz="914400" rtl="0" eaLnBrk="1" fontAlgn="auto" latinLnBrk="0" hangingPunct="1">
              <a:lnSpc>
                <a:spcPct val="100000"/>
              </a:lnSpc>
              <a:spcBef>
                <a:spcPts val="0"/>
              </a:spcBef>
              <a:spcAft>
                <a:spcPts val="0"/>
              </a:spcAft>
              <a:buClr>
                <a:srgbClr val="056E9F"/>
              </a:buClr>
              <a:buSzPts val="2600"/>
              <a:buFont typeface="Arial"/>
              <a:buNone/>
              <a:tabLst/>
              <a:defRPr/>
            </a:pPr>
            <a:r>
              <a:rPr kumimoji="0" lang="en-US" sz="1200" b="0" i="1"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r>
              <a:rPr kumimoji="0" lang="en-US" sz="1200" b="0" i="1"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jan</a:t>
            </a:r>
            <a:r>
              <a:rPr kumimoji="0" lang="en-US" sz="1200" b="0" i="1"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r>
              <a:rPr kumimoji="0" lang="en-US" sz="1200" b="0" i="1"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nov.</a:t>
            </a:r>
            <a:r>
              <a:rPr kumimoji="0" lang="en-US" sz="1200" b="0" i="1"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lang="en-US" sz="1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CaixaDeTexto 5">
            <a:extLst>
              <a:ext uri="{FF2B5EF4-FFF2-40B4-BE49-F238E27FC236}">
                <a16:creationId xmlns:a16="http://schemas.microsoft.com/office/drawing/2014/main" id="{E770B7F8-BDFC-2FD9-3B0C-6FF51D491B63}"/>
              </a:ext>
            </a:extLst>
          </p:cNvPr>
          <p:cNvSpPr txBox="1"/>
          <p:nvPr/>
        </p:nvSpPr>
        <p:spPr>
          <a:xfrm>
            <a:off x="8715374" y="1810972"/>
            <a:ext cx="2903379" cy="1384995"/>
          </a:xfrm>
          <a:prstGeom prst="rect">
            <a:avLst/>
          </a:prstGeom>
          <a:noFill/>
        </p:spPr>
        <p:txBody>
          <a:bodyPr wrap="square" rtlCol="0">
            <a:spAutoFit/>
          </a:bodyPr>
          <a:lstStyle/>
          <a:p>
            <a:pPr algn="r"/>
            <a:r>
              <a:rPr lang="pt-BR" i="1" dirty="0">
                <a:solidFill>
                  <a:schemeClr val="bg1"/>
                </a:solidFill>
                <a:latin typeface="Century Gothic"/>
                <a:sym typeface="Century Gothic"/>
              </a:rPr>
              <a:t>O </a:t>
            </a:r>
            <a:r>
              <a:rPr lang="pt-BR" b="1" i="1" dirty="0">
                <a:solidFill>
                  <a:schemeClr val="bg1"/>
                </a:solidFill>
                <a:latin typeface="Century Gothic"/>
                <a:sym typeface="Century Gothic"/>
              </a:rPr>
              <a:t>recorde histórico </a:t>
            </a:r>
            <a:r>
              <a:rPr lang="pt-BR" i="1" dirty="0">
                <a:solidFill>
                  <a:schemeClr val="bg1"/>
                </a:solidFill>
                <a:latin typeface="Century Gothic"/>
                <a:sym typeface="Century Gothic"/>
              </a:rPr>
              <a:t>das importações catarinenses reflete a produção industrial aquecida, impulsionando a importação de insumos, como o cobre refinado. </a:t>
            </a:r>
          </a:p>
        </p:txBody>
      </p:sp>
      <p:graphicFrame>
        <p:nvGraphicFramePr>
          <p:cNvPr id="2" name="Gráfico 1">
            <a:extLst>
              <a:ext uri="{FF2B5EF4-FFF2-40B4-BE49-F238E27FC236}">
                <a16:creationId xmlns:a16="http://schemas.microsoft.com/office/drawing/2014/main" id="{02B594CA-AEA1-4D87-91EA-8C4250A50F2A}"/>
              </a:ext>
            </a:extLst>
          </p:cNvPr>
          <p:cNvGraphicFramePr>
            <a:graphicFrameLocks/>
          </p:cNvGraphicFramePr>
          <p:nvPr>
            <p:extLst>
              <p:ext uri="{D42A27DB-BD31-4B8C-83A1-F6EECF244321}">
                <p14:modId xmlns:p14="http://schemas.microsoft.com/office/powerpoint/2010/main" val="2052858886"/>
              </p:ext>
            </p:extLst>
          </p:nvPr>
        </p:nvGraphicFramePr>
        <p:xfrm>
          <a:off x="380306" y="1340854"/>
          <a:ext cx="77760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148666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3EA1-4124-0E69-D1EA-6057D4F6E9B1}"/>
            </a:ext>
          </a:extLst>
        </p:cNvPr>
        <p:cNvGrpSpPr/>
        <p:nvPr/>
      </p:nvGrpSpPr>
      <p:grpSpPr>
        <a:xfrm>
          <a:off x="0" y="0"/>
          <a:ext cx="0" cy="0"/>
          <a:chOff x="0" y="0"/>
          <a:chExt cx="0" cy="0"/>
        </a:xfrm>
      </p:grpSpPr>
      <p:sp>
        <p:nvSpPr>
          <p:cNvPr id="6" name="Google Shape;1588;p8">
            <a:extLst>
              <a:ext uri="{FF2B5EF4-FFF2-40B4-BE49-F238E27FC236}">
                <a16:creationId xmlns:a16="http://schemas.microsoft.com/office/drawing/2014/main" id="{C2E2A026-BCD0-592F-0496-DAB697DB17E1}"/>
              </a:ext>
            </a:extLst>
          </p:cNvPr>
          <p:cNvSpPr txBox="1"/>
          <p:nvPr/>
        </p:nvSpPr>
        <p:spPr>
          <a:xfrm>
            <a:off x="501979" y="6561982"/>
            <a:ext cx="7064108"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674"/>
              </a:buClr>
              <a:buSzPts val="1400"/>
              <a:buFont typeface="Century Gothic"/>
              <a:buNone/>
              <a:tabLst/>
              <a:defRPr/>
            </a:pPr>
            <a:r>
              <a:rPr kumimoji="0" lang="pt-BR"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Fonte: BCB (2024) e OBSERVATÓRIO FIESC (2024)</a:t>
            </a:r>
            <a:endParaRPr kumimoji="0"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24" name="Google Shape;1587;p8">
            <a:extLst>
              <a:ext uri="{FF2B5EF4-FFF2-40B4-BE49-F238E27FC236}">
                <a16:creationId xmlns:a16="http://schemas.microsoft.com/office/drawing/2014/main" id="{878D0E5A-E9C8-4AC9-8937-937E8C922ADD}"/>
              </a:ext>
            </a:extLst>
          </p:cNvPr>
          <p:cNvSpPr txBox="1"/>
          <p:nvPr/>
        </p:nvSpPr>
        <p:spPr>
          <a:xfrm>
            <a:off x="5722340" y="4357776"/>
            <a:ext cx="2857546" cy="1463622"/>
          </a:xfrm>
          <a:prstGeom prst="rect">
            <a:avLst/>
          </a:prstGeom>
          <a:noFill/>
          <a:ln>
            <a:noFill/>
          </a:ln>
        </p:spPr>
        <p:txBody>
          <a:bodyPr spcFirstLastPara="1" wrap="square" lIns="0" tIns="192000" rIns="0" bIns="0" anchor="t" anchorCtr="0">
            <a:noAutofit/>
          </a:bodyPr>
          <a:lstStyle/>
          <a:p>
            <a:pPr marL="0" marR="0" lvl="0" indent="0" algn="r"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sz="1200" i="1" dirty="0">
                <a:solidFill>
                  <a:srgbClr val="FFFFFF"/>
                </a:solidFill>
                <a:latin typeface="Century Gothic"/>
                <a:ea typeface="Century Gothic"/>
                <a:cs typeface="Century Gothic"/>
                <a:sym typeface="Century Gothic"/>
              </a:rPr>
              <a:t>A indústria catarinense registrou um crescimento de 6,8% no acumulado do ano, mais que o dobro da média nacional.</a:t>
            </a:r>
            <a:endParaRPr kumimoji="0" lang="pt-BR" sz="1000" b="1" i="1"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cxnSp>
        <p:nvCxnSpPr>
          <p:cNvPr id="12" name="Conector reto 11">
            <a:extLst>
              <a:ext uri="{FF2B5EF4-FFF2-40B4-BE49-F238E27FC236}">
                <a16:creationId xmlns:a16="http://schemas.microsoft.com/office/drawing/2014/main" id="{0269232A-F013-285A-F862-4045C396F900}"/>
              </a:ext>
            </a:extLst>
          </p:cNvPr>
          <p:cNvCxnSpPr>
            <a:cxnSpLocks/>
          </p:cNvCxnSpPr>
          <p:nvPr/>
        </p:nvCxnSpPr>
        <p:spPr>
          <a:xfrm>
            <a:off x="387407" y="276457"/>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1587;p8">
            <a:extLst>
              <a:ext uri="{FF2B5EF4-FFF2-40B4-BE49-F238E27FC236}">
                <a16:creationId xmlns:a16="http://schemas.microsoft.com/office/drawing/2014/main" id="{2A357AB4-F868-A09D-0237-259A60A658BC}"/>
              </a:ext>
            </a:extLst>
          </p:cNvPr>
          <p:cNvSpPr txBox="1"/>
          <p:nvPr/>
        </p:nvSpPr>
        <p:spPr>
          <a:xfrm>
            <a:off x="387407" y="169080"/>
            <a:ext cx="8951204" cy="806691"/>
          </a:xfrm>
          <a:prstGeom prst="rect">
            <a:avLst/>
          </a:prstGeom>
          <a:noFill/>
          <a:ln>
            <a:noFill/>
          </a:ln>
        </p:spPr>
        <p:txBody>
          <a:bodyPr spcFirstLastPara="1" wrap="square" lIns="0" tIns="192000" rIns="0" bIns="0" anchor="t" anchorCtr="0">
            <a:noAutofit/>
          </a:bodyPr>
          <a:lstStyle/>
          <a:p>
            <a:pPr marL="0" marR="0" lvl="0" indent="0" algn="l" defTabSz="914400" rtl="0" eaLnBrk="1" fontAlgn="auto" latinLnBrk="0" hangingPunct="1">
              <a:lnSpc>
                <a:spcPct val="100000"/>
              </a:lnSpc>
              <a:spcBef>
                <a:spcPts val="0"/>
              </a:spcBef>
              <a:spcAft>
                <a:spcPts val="500"/>
              </a:spcAft>
              <a:buClr>
                <a:srgbClr val="3CAE8C"/>
              </a:buClr>
              <a:buSzPts val="3600"/>
              <a:buFont typeface="Century Gothic"/>
              <a:buNone/>
              <a:tabLst/>
              <a:defRPr/>
            </a:pPr>
            <a:r>
              <a:rPr kumimoji="0" lang="pt-BR" sz="3200" b="1" i="0" u="none" strike="noStrike" kern="0" cap="none" spc="0" normalizeH="0" baseline="0" noProof="0" dirty="0">
                <a:ln>
                  <a:noFill/>
                </a:ln>
                <a:solidFill>
                  <a:srgbClr val="FFFFFF"/>
                </a:solidFill>
                <a:effectLst/>
                <a:uLnTx/>
                <a:uFillTx/>
                <a:latin typeface="Century Gothic"/>
                <a:cs typeface="Arial"/>
                <a:sym typeface="Century Gothic"/>
              </a:rPr>
              <a:t>Produção industrial</a:t>
            </a:r>
          </a:p>
          <a:p>
            <a:pPr>
              <a:buClr>
                <a:srgbClr val="3CAE8C"/>
              </a:buClr>
              <a:buSzPts val="3600"/>
              <a:defRPr/>
            </a:pPr>
            <a:r>
              <a:rPr kumimoji="0" lang="pt-BR"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Número índice da produção física (base: </a:t>
            </a:r>
            <a:r>
              <a:rPr lang="pt-BR" sz="1200" dirty="0">
                <a:solidFill>
                  <a:srgbClr val="FFFFFF"/>
                </a:solidFill>
                <a:latin typeface="Century Gothic"/>
                <a:ea typeface="Century Gothic"/>
                <a:cs typeface="Century Gothic"/>
                <a:sym typeface="Century Gothic"/>
              </a:rPr>
              <a:t>JAN/2019</a:t>
            </a:r>
            <a:r>
              <a:rPr kumimoji="0" lang="pt-BR"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=100), série com ajuste sazonal</a:t>
            </a:r>
            <a:endParaRPr kumimoji="0" lang="pt-BR"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3CAE8C"/>
              </a:buClr>
              <a:buSzPts val="3600"/>
              <a:buFont typeface="Century Gothic"/>
              <a:buNone/>
              <a:tabLst/>
              <a:defRPr/>
            </a:pPr>
            <a:endParaRPr kumimoji="0" sz="1200" b="0" i="0" u="none" strike="noStrike" kern="0" cap="none" spc="0" normalizeH="0" baseline="0" noProof="0" dirty="0">
              <a:ln>
                <a:noFill/>
              </a:ln>
              <a:solidFill>
                <a:srgbClr val="FFFFFF"/>
              </a:solidFill>
              <a:effectLst/>
              <a:uLnTx/>
              <a:uFillTx/>
              <a:latin typeface="Arial"/>
              <a:cs typeface="Arial"/>
              <a:sym typeface="Arial"/>
            </a:endParaRPr>
          </a:p>
        </p:txBody>
      </p:sp>
      <p:sp>
        <p:nvSpPr>
          <p:cNvPr id="8" name="Google Shape;1587;p8">
            <a:extLst>
              <a:ext uri="{FF2B5EF4-FFF2-40B4-BE49-F238E27FC236}">
                <a16:creationId xmlns:a16="http://schemas.microsoft.com/office/drawing/2014/main" id="{F7E7AEDD-F78B-A4B1-DCAE-71E94F379015}"/>
              </a:ext>
            </a:extLst>
          </p:cNvPr>
          <p:cNvSpPr txBox="1"/>
          <p:nvPr/>
        </p:nvSpPr>
        <p:spPr>
          <a:xfrm>
            <a:off x="9044106" y="1436123"/>
            <a:ext cx="2826406" cy="1463622"/>
          </a:xfrm>
          <a:prstGeom prst="rect">
            <a:avLst/>
          </a:prstGeom>
          <a:noFill/>
          <a:ln>
            <a:noFill/>
          </a:ln>
        </p:spPr>
        <p:txBody>
          <a:bodyPr spcFirstLastPara="1" wrap="square" lIns="0" tIns="192000" rIns="0" bIns="0" anchor="t" anchorCtr="0">
            <a:noAutofit/>
          </a:bodyPr>
          <a:lstStyle/>
          <a:p>
            <a:pPr marL="0" marR="0" lvl="0" indent="0" algn="r"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i="1" dirty="0">
                <a:solidFill>
                  <a:srgbClr val="FFFFFF"/>
                </a:solidFill>
                <a:latin typeface="Century Gothic"/>
                <a:ea typeface="Century Gothic"/>
                <a:cs typeface="Century Gothic"/>
                <a:sym typeface="Century Gothic"/>
              </a:rPr>
              <a:t>Em 2024, os </a:t>
            </a:r>
            <a:r>
              <a:rPr lang="pt-BR" b="1" i="1" dirty="0">
                <a:solidFill>
                  <a:srgbClr val="FFFFFF"/>
                </a:solidFill>
                <a:latin typeface="Century Gothic"/>
                <a:ea typeface="Century Gothic"/>
                <a:cs typeface="Century Gothic"/>
                <a:sym typeface="Century Gothic"/>
              </a:rPr>
              <a:t>bens de capita</a:t>
            </a:r>
            <a:r>
              <a:rPr lang="pt-BR" i="1" dirty="0">
                <a:solidFill>
                  <a:srgbClr val="FFFFFF"/>
                </a:solidFill>
                <a:latin typeface="Century Gothic"/>
                <a:ea typeface="Century Gothic"/>
                <a:cs typeface="Century Gothic"/>
                <a:sym typeface="Century Gothic"/>
              </a:rPr>
              <a:t>l lideraram o desempenho da indústria catarinense. </a:t>
            </a:r>
            <a:endParaRPr kumimoji="0" lang="pt-BR" sz="1050" b="1" i="1"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pic>
        <p:nvPicPr>
          <p:cNvPr id="10" name="Gráfico 9">
            <a:extLst>
              <a:ext uri="{FF2B5EF4-FFF2-40B4-BE49-F238E27FC236}">
                <a16:creationId xmlns:a16="http://schemas.microsoft.com/office/drawing/2014/main" id="{6C81851C-860E-C97A-68D0-9E5636310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4126" y="2791202"/>
            <a:ext cx="360000" cy="306269"/>
          </a:xfrm>
          <a:prstGeom prst="rect">
            <a:avLst/>
          </a:prstGeom>
        </p:spPr>
      </p:pic>
      <p:pic>
        <p:nvPicPr>
          <p:cNvPr id="14" name="Gráfico 13">
            <a:extLst>
              <a:ext uri="{FF2B5EF4-FFF2-40B4-BE49-F238E27FC236}">
                <a16:creationId xmlns:a16="http://schemas.microsoft.com/office/drawing/2014/main" id="{CE74BE9C-EB1D-8406-6539-A78FD717BB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4126" y="3440137"/>
            <a:ext cx="360000" cy="171000"/>
          </a:xfrm>
          <a:prstGeom prst="rect">
            <a:avLst/>
          </a:prstGeom>
        </p:spPr>
      </p:pic>
      <p:pic>
        <p:nvPicPr>
          <p:cNvPr id="15" name="Gráfico 14">
            <a:extLst>
              <a:ext uri="{FF2B5EF4-FFF2-40B4-BE49-F238E27FC236}">
                <a16:creationId xmlns:a16="http://schemas.microsoft.com/office/drawing/2014/main" id="{EE98BBA7-9366-8EFD-A9FA-692BDABC63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15212" y="3923276"/>
            <a:ext cx="360000" cy="322388"/>
          </a:xfrm>
          <a:prstGeom prst="rect">
            <a:avLst/>
          </a:prstGeom>
        </p:spPr>
      </p:pic>
      <p:pic>
        <p:nvPicPr>
          <p:cNvPr id="16" name="Gráfico 15">
            <a:extLst>
              <a:ext uri="{FF2B5EF4-FFF2-40B4-BE49-F238E27FC236}">
                <a16:creationId xmlns:a16="http://schemas.microsoft.com/office/drawing/2014/main" id="{CEA430B3-C5D2-5D0C-7277-C9CD1E0726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3992" y="4420665"/>
            <a:ext cx="160000" cy="360000"/>
          </a:xfrm>
          <a:prstGeom prst="rect">
            <a:avLst/>
          </a:prstGeom>
        </p:spPr>
      </p:pic>
      <p:sp>
        <p:nvSpPr>
          <p:cNvPr id="17" name="Google Shape;1587;p8">
            <a:extLst>
              <a:ext uri="{FF2B5EF4-FFF2-40B4-BE49-F238E27FC236}">
                <a16:creationId xmlns:a16="http://schemas.microsoft.com/office/drawing/2014/main" id="{6C626F14-5B8B-220E-9B98-08CC509AA105}"/>
              </a:ext>
            </a:extLst>
          </p:cNvPr>
          <p:cNvSpPr txBox="1"/>
          <p:nvPr/>
        </p:nvSpPr>
        <p:spPr>
          <a:xfrm>
            <a:off x="9901072" y="2583600"/>
            <a:ext cx="1959594" cy="773949"/>
          </a:xfrm>
          <a:prstGeom prst="rect">
            <a:avLst/>
          </a:prstGeom>
          <a:noFill/>
          <a:ln>
            <a:noFill/>
          </a:ln>
        </p:spPr>
        <p:txBody>
          <a:bodyPr spcFirstLastPara="1" wrap="square" lIns="0" tIns="192000" rIns="0" bIns="0" anchor="t" anchorCtr="0">
            <a:noAutofit/>
          </a:bodyPr>
          <a:lstStyle/>
          <a:p>
            <a:pPr marL="0" marR="0" lvl="0" indent="0" algn="r"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sz="1200" i="1" dirty="0">
                <a:solidFill>
                  <a:srgbClr val="FFFFFF"/>
                </a:solidFill>
                <a:latin typeface="Century Gothic"/>
                <a:ea typeface="Century Gothic"/>
                <a:cs typeface="Century Gothic"/>
                <a:sym typeface="Century Gothic"/>
              </a:rPr>
              <a:t>Equipamentos elétricos (15,9%)</a:t>
            </a:r>
          </a:p>
        </p:txBody>
      </p:sp>
      <p:sp>
        <p:nvSpPr>
          <p:cNvPr id="18" name="Google Shape;1587;p8">
            <a:extLst>
              <a:ext uri="{FF2B5EF4-FFF2-40B4-BE49-F238E27FC236}">
                <a16:creationId xmlns:a16="http://schemas.microsoft.com/office/drawing/2014/main" id="{AE3623EE-157F-FCF7-2780-3B5A58F88975}"/>
              </a:ext>
            </a:extLst>
          </p:cNvPr>
          <p:cNvSpPr txBox="1"/>
          <p:nvPr/>
        </p:nvSpPr>
        <p:spPr>
          <a:xfrm>
            <a:off x="9881910" y="3120173"/>
            <a:ext cx="1978756" cy="773949"/>
          </a:xfrm>
          <a:prstGeom prst="rect">
            <a:avLst/>
          </a:prstGeom>
          <a:noFill/>
          <a:ln>
            <a:noFill/>
          </a:ln>
        </p:spPr>
        <p:txBody>
          <a:bodyPr spcFirstLastPara="1" wrap="square" lIns="0" tIns="192000" rIns="0" bIns="0" anchor="t" anchorCtr="0">
            <a:noAutofit/>
          </a:bodyPr>
          <a:lstStyle/>
          <a:p>
            <a:pPr marL="0" marR="0" lvl="0" indent="0" algn="r"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sz="1200" i="1" dirty="0">
                <a:solidFill>
                  <a:srgbClr val="FFFFFF"/>
                </a:solidFill>
                <a:latin typeface="Century Gothic"/>
                <a:ea typeface="Century Gothic"/>
                <a:cs typeface="Century Gothic"/>
                <a:sym typeface="Century Gothic"/>
              </a:rPr>
              <a:t>Máquinas e equipamentos (11,6%)</a:t>
            </a:r>
          </a:p>
        </p:txBody>
      </p:sp>
      <p:sp>
        <p:nvSpPr>
          <p:cNvPr id="19" name="Google Shape;1587;p8">
            <a:extLst>
              <a:ext uri="{FF2B5EF4-FFF2-40B4-BE49-F238E27FC236}">
                <a16:creationId xmlns:a16="http://schemas.microsoft.com/office/drawing/2014/main" id="{6AB4636B-BC99-6605-660B-0DC75951C8B5}"/>
              </a:ext>
            </a:extLst>
          </p:cNvPr>
          <p:cNvSpPr txBox="1"/>
          <p:nvPr/>
        </p:nvSpPr>
        <p:spPr>
          <a:xfrm>
            <a:off x="9860195" y="3768131"/>
            <a:ext cx="1998448" cy="773949"/>
          </a:xfrm>
          <a:prstGeom prst="rect">
            <a:avLst/>
          </a:prstGeom>
          <a:noFill/>
          <a:ln>
            <a:noFill/>
          </a:ln>
        </p:spPr>
        <p:txBody>
          <a:bodyPr spcFirstLastPara="1" wrap="square" lIns="0" tIns="192000" rIns="0" bIns="0" anchor="t" anchorCtr="0">
            <a:noAutofit/>
          </a:bodyPr>
          <a:lstStyle/>
          <a:p>
            <a:pPr marL="0" marR="0" lvl="0" indent="0" algn="r"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sz="1200" i="1" dirty="0">
                <a:solidFill>
                  <a:srgbClr val="FFFFFF"/>
                </a:solidFill>
                <a:latin typeface="Century Gothic"/>
                <a:ea typeface="Century Gothic"/>
                <a:cs typeface="Century Gothic"/>
                <a:sym typeface="Century Gothic"/>
              </a:rPr>
              <a:t>Metalurgia (11,0%)</a:t>
            </a:r>
          </a:p>
        </p:txBody>
      </p:sp>
      <p:sp>
        <p:nvSpPr>
          <p:cNvPr id="20" name="Google Shape;1587;p8">
            <a:extLst>
              <a:ext uri="{FF2B5EF4-FFF2-40B4-BE49-F238E27FC236}">
                <a16:creationId xmlns:a16="http://schemas.microsoft.com/office/drawing/2014/main" id="{47D83CEC-6EE8-D7BD-3E6A-1096DD2E2B65}"/>
              </a:ext>
            </a:extLst>
          </p:cNvPr>
          <p:cNvSpPr txBox="1"/>
          <p:nvPr/>
        </p:nvSpPr>
        <p:spPr>
          <a:xfrm>
            <a:off x="9872064" y="4298097"/>
            <a:ext cx="1998448" cy="773949"/>
          </a:xfrm>
          <a:prstGeom prst="rect">
            <a:avLst/>
          </a:prstGeom>
          <a:noFill/>
          <a:ln>
            <a:noFill/>
          </a:ln>
        </p:spPr>
        <p:txBody>
          <a:bodyPr spcFirstLastPara="1" wrap="square" lIns="0" tIns="192000" rIns="0" bIns="0" anchor="t" anchorCtr="0">
            <a:noAutofit/>
          </a:bodyPr>
          <a:lstStyle/>
          <a:p>
            <a:pPr marL="0" marR="0" lvl="0" indent="0" algn="r"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sz="1200" i="1" dirty="0">
                <a:solidFill>
                  <a:srgbClr val="FFFFFF"/>
                </a:solidFill>
                <a:latin typeface="Century Gothic"/>
                <a:ea typeface="Century Gothic"/>
                <a:cs typeface="Century Gothic"/>
                <a:sym typeface="Century Gothic"/>
              </a:rPr>
              <a:t>Borracha e plástico (9,0%)</a:t>
            </a:r>
          </a:p>
        </p:txBody>
      </p:sp>
      <p:sp>
        <p:nvSpPr>
          <p:cNvPr id="21" name="Google Shape;1587;p8">
            <a:extLst>
              <a:ext uri="{FF2B5EF4-FFF2-40B4-BE49-F238E27FC236}">
                <a16:creationId xmlns:a16="http://schemas.microsoft.com/office/drawing/2014/main" id="{6FB45CD9-1605-73E7-0C5B-5A352AD464FF}"/>
              </a:ext>
            </a:extLst>
          </p:cNvPr>
          <p:cNvSpPr txBox="1"/>
          <p:nvPr/>
        </p:nvSpPr>
        <p:spPr>
          <a:xfrm>
            <a:off x="9854126" y="4812123"/>
            <a:ext cx="1998448" cy="773949"/>
          </a:xfrm>
          <a:prstGeom prst="rect">
            <a:avLst/>
          </a:prstGeom>
          <a:noFill/>
          <a:ln>
            <a:noFill/>
          </a:ln>
        </p:spPr>
        <p:txBody>
          <a:bodyPr spcFirstLastPara="1" wrap="square" lIns="0" tIns="192000" rIns="0" bIns="0" anchor="t" anchorCtr="0">
            <a:noAutofit/>
          </a:bodyPr>
          <a:lstStyle/>
          <a:p>
            <a:pPr marL="0" marR="0" lvl="0" indent="0" algn="r"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sz="1200" i="1" dirty="0">
                <a:solidFill>
                  <a:srgbClr val="FFFFFF"/>
                </a:solidFill>
                <a:latin typeface="Century Gothic"/>
                <a:ea typeface="Century Gothic"/>
                <a:cs typeface="Century Gothic"/>
                <a:sym typeface="Century Gothic"/>
              </a:rPr>
              <a:t>Madeira (9,0%)</a:t>
            </a:r>
          </a:p>
        </p:txBody>
      </p:sp>
      <p:pic>
        <p:nvPicPr>
          <p:cNvPr id="30" name="Imagem 29" descr="Uma imagem contendo Padrão do plano de fundo&#10;&#10;Descrição gerada automaticamente">
            <a:extLst>
              <a:ext uri="{FF2B5EF4-FFF2-40B4-BE49-F238E27FC236}">
                <a16:creationId xmlns:a16="http://schemas.microsoft.com/office/drawing/2014/main" id="{C8FB262C-832F-F305-C234-7237C1BF2792}"/>
              </a:ext>
            </a:extLst>
          </p:cNvPr>
          <p:cNvPicPr>
            <a:picLocks noChangeAspect="1"/>
          </p:cNvPicPr>
          <p:nvPr/>
        </p:nvPicPr>
        <p:blipFill>
          <a:blip r:embed="rId11"/>
          <a:stretch>
            <a:fillRect/>
          </a:stretch>
        </p:blipFill>
        <p:spPr>
          <a:xfrm>
            <a:off x="9494126" y="4964721"/>
            <a:ext cx="360000" cy="360000"/>
          </a:xfrm>
          <a:prstGeom prst="rect">
            <a:avLst/>
          </a:prstGeom>
        </p:spPr>
      </p:pic>
      <p:sp>
        <p:nvSpPr>
          <p:cNvPr id="31" name="Google Shape;1587;p8">
            <a:extLst>
              <a:ext uri="{FF2B5EF4-FFF2-40B4-BE49-F238E27FC236}">
                <a16:creationId xmlns:a16="http://schemas.microsoft.com/office/drawing/2014/main" id="{74D36ABE-E041-0DA2-DC0C-F2F9478799B9}"/>
              </a:ext>
            </a:extLst>
          </p:cNvPr>
          <p:cNvSpPr txBox="1"/>
          <p:nvPr/>
        </p:nvSpPr>
        <p:spPr>
          <a:xfrm>
            <a:off x="9494126" y="5350568"/>
            <a:ext cx="2412855" cy="773949"/>
          </a:xfrm>
          <a:prstGeom prst="rect">
            <a:avLst/>
          </a:prstGeom>
          <a:noFill/>
          <a:ln>
            <a:noFill/>
          </a:ln>
        </p:spPr>
        <p:txBody>
          <a:bodyPr spcFirstLastPara="1" wrap="square" lIns="0" tIns="192000" rIns="0" bIns="0" anchor="t" anchorCtr="0">
            <a:noAutofit/>
          </a:bodyPr>
          <a:lstStyle/>
          <a:p>
            <a:pPr marL="0" marR="0" lvl="0" indent="0" defTabSz="914400" rtl="0" eaLnBrk="1" fontAlgn="auto" latinLnBrk="0" hangingPunct="1">
              <a:lnSpc>
                <a:spcPct val="100000"/>
              </a:lnSpc>
              <a:spcBef>
                <a:spcPts val="0"/>
              </a:spcBef>
              <a:spcAft>
                <a:spcPts val="0"/>
              </a:spcAft>
              <a:buClr>
                <a:srgbClr val="3CAE8C"/>
              </a:buClr>
              <a:buSzPts val="2800"/>
              <a:buFont typeface="Century Gothic"/>
              <a:buNone/>
              <a:tabLst/>
              <a:defRPr/>
            </a:pPr>
            <a:r>
              <a:rPr lang="pt-BR" sz="900" dirty="0">
                <a:solidFill>
                  <a:srgbClr val="FFFFFF"/>
                </a:solidFill>
                <a:latin typeface="Century Gothic"/>
                <a:ea typeface="Century Gothic"/>
                <a:cs typeface="Century Gothic"/>
                <a:sym typeface="Century Gothic"/>
              </a:rPr>
              <a:t>*Variação acumulada entre Jan.-set./2024 e Jan.-set./2023</a:t>
            </a:r>
          </a:p>
        </p:txBody>
      </p:sp>
      <p:graphicFrame>
        <p:nvGraphicFramePr>
          <p:cNvPr id="5" name="Gráfico 4">
            <a:extLst>
              <a:ext uri="{FF2B5EF4-FFF2-40B4-BE49-F238E27FC236}">
                <a16:creationId xmlns:a16="http://schemas.microsoft.com/office/drawing/2014/main" id="{E642F330-F026-5FB4-5276-A795DB1C7C40}"/>
              </a:ext>
            </a:extLst>
          </p:cNvPr>
          <p:cNvGraphicFramePr>
            <a:graphicFrameLocks/>
          </p:cNvGraphicFramePr>
          <p:nvPr>
            <p:extLst>
              <p:ext uri="{D42A27DB-BD31-4B8C-83A1-F6EECF244321}">
                <p14:modId xmlns:p14="http://schemas.microsoft.com/office/powerpoint/2010/main" val="1552499652"/>
              </p:ext>
            </p:extLst>
          </p:nvPr>
        </p:nvGraphicFramePr>
        <p:xfrm>
          <a:off x="269510" y="1351539"/>
          <a:ext cx="9621716" cy="514347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21623292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2CC0F-A38B-BC95-815E-9EA5B6CE3DAC}"/>
            </a:ext>
          </a:extLst>
        </p:cNvPr>
        <p:cNvGrpSpPr/>
        <p:nvPr/>
      </p:nvGrpSpPr>
      <p:grpSpPr>
        <a:xfrm>
          <a:off x="0" y="0"/>
          <a:ext cx="0" cy="0"/>
          <a:chOff x="0" y="0"/>
          <a:chExt cx="0" cy="0"/>
        </a:xfrm>
      </p:grpSpPr>
      <p:sp>
        <p:nvSpPr>
          <p:cNvPr id="6" name="Google Shape;1588;p8">
            <a:extLst>
              <a:ext uri="{FF2B5EF4-FFF2-40B4-BE49-F238E27FC236}">
                <a16:creationId xmlns:a16="http://schemas.microsoft.com/office/drawing/2014/main" id="{D5CDFB87-7183-2479-841D-DDC41FA5A431}"/>
              </a:ext>
            </a:extLst>
          </p:cNvPr>
          <p:cNvSpPr txBox="1"/>
          <p:nvPr/>
        </p:nvSpPr>
        <p:spPr>
          <a:xfrm>
            <a:off x="501979" y="6561982"/>
            <a:ext cx="7064108"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674"/>
              </a:buClr>
              <a:buSzPts val="1400"/>
              <a:buFont typeface="Century Gothic"/>
              <a:buNone/>
              <a:tabLst/>
              <a:defRPr/>
            </a:pPr>
            <a:r>
              <a:rPr kumimoji="0" lang="pt-BR"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Fonte: IBGE (2024) e ECONOMIA FIESC (2024)</a:t>
            </a:r>
            <a:endParaRPr kumimoji="0"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cxnSp>
        <p:nvCxnSpPr>
          <p:cNvPr id="12" name="Conector reto 11">
            <a:extLst>
              <a:ext uri="{FF2B5EF4-FFF2-40B4-BE49-F238E27FC236}">
                <a16:creationId xmlns:a16="http://schemas.microsoft.com/office/drawing/2014/main" id="{C8E4FE3F-E2C0-E2E4-3EEF-352188F56364}"/>
              </a:ext>
            </a:extLst>
          </p:cNvPr>
          <p:cNvCxnSpPr>
            <a:cxnSpLocks/>
          </p:cNvCxnSpPr>
          <p:nvPr/>
        </p:nvCxnSpPr>
        <p:spPr>
          <a:xfrm>
            <a:off x="387407" y="276457"/>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1587;p8">
            <a:extLst>
              <a:ext uri="{FF2B5EF4-FFF2-40B4-BE49-F238E27FC236}">
                <a16:creationId xmlns:a16="http://schemas.microsoft.com/office/drawing/2014/main" id="{E7EA82B5-D188-E164-F6FF-09D160349F72}"/>
              </a:ext>
            </a:extLst>
          </p:cNvPr>
          <p:cNvSpPr txBox="1"/>
          <p:nvPr/>
        </p:nvSpPr>
        <p:spPr>
          <a:xfrm>
            <a:off x="387407" y="169080"/>
            <a:ext cx="10132632" cy="806691"/>
          </a:xfrm>
          <a:prstGeom prst="rect">
            <a:avLst/>
          </a:prstGeom>
          <a:noFill/>
          <a:ln>
            <a:noFill/>
          </a:ln>
        </p:spPr>
        <p:txBody>
          <a:bodyPr spcFirstLastPara="1" wrap="square" lIns="0" tIns="192000" rIns="0" bIns="0" anchor="t" anchorCtr="0">
            <a:noAutofit/>
          </a:bodyPr>
          <a:lstStyle/>
          <a:p>
            <a:pPr marL="0" marR="0" lvl="0" indent="0" algn="l" defTabSz="914400" rtl="0" eaLnBrk="1" fontAlgn="auto" latinLnBrk="0" hangingPunct="1">
              <a:lnSpc>
                <a:spcPct val="100000"/>
              </a:lnSpc>
              <a:spcBef>
                <a:spcPts val="0"/>
              </a:spcBef>
              <a:spcAft>
                <a:spcPts val="500"/>
              </a:spcAft>
              <a:buClr>
                <a:srgbClr val="3CAE8C"/>
              </a:buClr>
              <a:buSzPts val="3600"/>
              <a:buFont typeface="Century Gothic"/>
              <a:buNone/>
              <a:tabLst/>
              <a:defRPr/>
            </a:pPr>
            <a:r>
              <a:rPr kumimoji="0" lang="pt-BR" sz="3200" b="1" i="0" u="none" strike="noStrike" kern="0" cap="none" spc="0" normalizeH="0" baseline="0" noProof="0" dirty="0">
                <a:ln>
                  <a:noFill/>
                </a:ln>
                <a:solidFill>
                  <a:srgbClr val="FFFFFF"/>
                </a:solidFill>
                <a:effectLst/>
                <a:uLnTx/>
                <a:uFillTx/>
                <a:latin typeface="Century Gothic"/>
                <a:cs typeface="Arial"/>
                <a:sym typeface="Century Gothic"/>
              </a:rPr>
              <a:t>Crescimento Acumulado da </a:t>
            </a:r>
            <a:r>
              <a:rPr lang="pt-BR" sz="3200" b="1" dirty="0">
                <a:solidFill>
                  <a:srgbClr val="FFFFFF"/>
                </a:solidFill>
                <a:latin typeface="Century Gothic"/>
                <a:sym typeface="Century Gothic"/>
              </a:rPr>
              <a:t>Produção Industrial de SC e BR, em setores selecionados (</a:t>
            </a:r>
            <a:r>
              <a:rPr lang="pt-BR" sz="3200" b="1" dirty="0">
                <a:solidFill>
                  <a:srgbClr val="FFFFFF"/>
                </a:solidFill>
                <a:latin typeface="Century Gothic"/>
              </a:rPr>
              <a:t>Jan.-set./24)</a:t>
            </a:r>
          </a:p>
        </p:txBody>
      </p:sp>
      <p:graphicFrame>
        <p:nvGraphicFramePr>
          <p:cNvPr id="2" name="Gráfico 1">
            <a:extLst>
              <a:ext uri="{FF2B5EF4-FFF2-40B4-BE49-F238E27FC236}">
                <a16:creationId xmlns:a16="http://schemas.microsoft.com/office/drawing/2014/main" id="{CDF4AD90-DC5D-4A3A-154E-2FDA89D3E91E}"/>
              </a:ext>
            </a:extLst>
          </p:cNvPr>
          <p:cNvGraphicFramePr>
            <a:graphicFrameLocks/>
          </p:cNvGraphicFramePr>
          <p:nvPr>
            <p:extLst>
              <p:ext uri="{D42A27DB-BD31-4B8C-83A1-F6EECF244321}">
                <p14:modId xmlns:p14="http://schemas.microsoft.com/office/powerpoint/2010/main" val="694042009"/>
              </p:ext>
            </p:extLst>
          </p:nvPr>
        </p:nvGraphicFramePr>
        <p:xfrm>
          <a:off x="277089" y="1567562"/>
          <a:ext cx="11573165" cy="45653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60757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6544D-BB90-E51F-958A-B3953B01A04D}"/>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D97A9D31-2C28-DA03-F5DE-2780784A93D6}"/>
              </a:ext>
            </a:extLst>
          </p:cNvPr>
          <p:cNvSpPr/>
          <p:nvPr/>
        </p:nvSpPr>
        <p:spPr>
          <a:xfrm>
            <a:off x="5926639" y="-640458"/>
            <a:ext cx="879566" cy="470263"/>
          </a:xfrm>
          <a:prstGeom prst="rect">
            <a:avLst/>
          </a:prstGeom>
          <a:solidFill>
            <a:srgbClr val="086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prstClr val="white"/>
              </a:solidFill>
              <a:effectLst/>
              <a:uLnTx/>
              <a:uFillTx/>
              <a:latin typeface="Arial" panose="020B0604020202020204"/>
              <a:ea typeface="+mn-ea"/>
              <a:cs typeface="+mn-cs"/>
              <a:sym typeface="Arial"/>
            </a:endParaRPr>
          </a:p>
        </p:txBody>
      </p:sp>
      <p:sp>
        <p:nvSpPr>
          <p:cNvPr id="4" name="Retângulo 3">
            <a:extLst>
              <a:ext uri="{FF2B5EF4-FFF2-40B4-BE49-F238E27FC236}">
                <a16:creationId xmlns:a16="http://schemas.microsoft.com/office/drawing/2014/main" id="{B0D42553-E026-29E0-90CC-E06C327E7241}"/>
              </a:ext>
            </a:extLst>
          </p:cNvPr>
          <p:cNvSpPr/>
          <p:nvPr/>
        </p:nvSpPr>
        <p:spPr>
          <a:xfrm>
            <a:off x="7083829" y="-640458"/>
            <a:ext cx="879566" cy="470263"/>
          </a:xfrm>
          <a:prstGeom prst="rect">
            <a:avLst/>
          </a:prstGeom>
          <a:solidFill>
            <a:srgbClr val="082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prstClr val="white"/>
              </a:solidFill>
              <a:effectLst/>
              <a:uLnTx/>
              <a:uFillTx/>
              <a:latin typeface="Arial" panose="020B0604020202020204"/>
              <a:ea typeface="+mn-ea"/>
              <a:cs typeface="+mn-cs"/>
              <a:sym typeface="Arial"/>
            </a:endParaRPr>
          </a:p>
        </p:txBody>
      </p:sp>
      <p:sp>
        <p:nvSpPr>
          <p:cNvPr id="5" name="Retângulo 4">
            <a:extLst>
              <a:ext uri="{FF2B5EF4-FFF2-40B4-BE49-F238E27FC236}">
                <a16:creationId xmlns:a16="http://schemas.microsoft.com/office/drawing/2014/main" id="{5D5564FB-B02A-447A-5564-46E131A7D286}"/>
              </a:ext>
            </a:extLst>
          </p:cNvPr>
          <p:cNvSpPr/>
          <p:nvPr/>
        </p:nvSpPr>
        <p:spPr>
          <a:xfrm>
            <a:off x="8256240" y="-640458"/>
            <a:ext cx="879566" cy="4702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prstClr val="white"/>
              </a:solidFill>
              <a:effectLst/>
              <a:uLnTx/>
              <a:uFillTx/>
              <a:latin typeface="Arial" panose="020B0604020202020204"/>
              <a:ea typeface="+mn-ea"/>
              <a:cs typeface="+mn-cs"/>
              <a:sym typeface="Arial"/>
            </a:endParaRPr>
          </a:p>
        </p:txBody>
      </p:sp>
      <p:sp>
        <p:nvSpPr>
          <p:cNvPr id="6" name="Google Shape;1588;p8">
            <a:extLst>
              <a:ext uri="{FF2B5EF4-FFF2-40B4-BE49-F238E27FC236}">
                <a16:creationId xmlns:a16="http://schemas.microsoft.com/office/drawing/2014/main" id="{43A2ACA8-CA38-5E1F-BF5B-E4070918C5BF}"/>
              </a:ext>
            </a:extLst>
          </p:cNvPr>
          <p:cNvSpPr txBox="1"/>
          <p:nvPr/>
        </p:nvSpPr>
        <p:spPr>
          <a:xfrm>
            <a:off x="722282" y="6424069"/>
            <a:ext cx="3136110"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674"/>
              </a:buClr>
              <a:buSzPts val="1400"/>
              <a:buFont typeface="Century Gothic"/>
              <a:buNone/>
              <a:tabLst/>
              <a:defRPr/>
            </a:pPr>
            <a:r>
              <a:rPr kumimoji="0" lang="pt-BR" sz="9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Fonte: MTE (2024) e OBSERVATÓRIO FIESC (2024)</a:t>
            </a:r>
            <a:endParaRPr kumimoji="0" sz="10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grpSp>
        <p:nvGrpSpPr>
          <p:cNvPr id="12" name="Agrupar 11">
            <a:extLst>
              <a:ext uri="{FF2B5EF4-FFF2-40B4-BE49-F238E27FC236}">
                <a16:creationId xmlns:a16="http://schemas.microsoft.com/office/drawing/2014/main" id="{ACE68223-C255-3AD6-169F-9E363F90AEC5}"/>
              </a:ext>
            </a:extLst>
          </p:cNvPr>
          <p:cNvGrpSpPr/>
          <p:nvPr/>
        </p:nvGrpSpPr>
        <p:grpSpPr>
          <a:xfrm>
            <a:off x="9069739" y="1448182"/>
            <a:ext cx="439825" cy="461333"/>
            <a:chOff x="3282951" y="1822450"/>
            <a:chExt cx="649287" cy="681038"/>
          </a:xfrm>
        </p:grpSpPr>
        <p:sp>
          <p:nvSpPr>
            <p:cNvPr id="13" name="Freeform 5">
              <a:extLst>
                <a:ext uri="{FF2B5EF4-FFF2-40B4-BE49-F238E27FC236}">
                  <a16:creationId xmlns:a16="http://schemas.microsoft.com/office/drawing/2014/main" id="{6448E307-854D-0CEF-E583-0FD7621DD773}"/>
                </a:ext>
              </a:extLst>
            </p:cNvPr>
            <p:cNvSpPr>
              <a:spLocks/>
            </p:cNvSpPr>
            <p:nvPr/>
          </p:nvSpPr>
          <p:spPr bwMode="auto">
            <a:xfrm>
              <a:off x="3282951" y="2019300"/>
              <a:ext cx="301625" cy="271462"/>
            </a:xfrm>
            <a:custGeom>
              <a:avLst/>
              <a:gdLst>
                <a:gd name="T0" fmla="*/ 152 w 190"/>
                <a:gd name="T1" fmla="*/ 171 h 171"/>
                <a:gd name="T2" fmla="*/ 152 w 190"/>
                <a:gd name="T3" fmla="*/ 171 h 171"/>
                <a:gd name="T4" fmla="*/ 159 w 190"/>
                <a:gd name="T5" fmla="*/ 170 h 171"/>
                <a:gd name="T6" fmla="*/ 167 w 190"/>
                <a:gd name="T7" fmla="*/ 168 h 171"/>
                <a:gd name="T8" fmla="*/ 173 w 190"/>
                <a:gd name="T9" fmla="*/ 164 h 171"/>
                <a:gd name="T10" fmla="*/ 179 w 190"/>
                <a:gd name="T11" fmla="*/ 160 h 171"/>
                <a:gd name="T12" fmla="*/ 183 w 190"/>
                <a:gd name="T13" fmla="*/ 153 h 171"/>
                <a:gd name="T14" fmla="*/ 187 w 190"/>
                <a:gd name="T15" fmla="*/ 147 h 171"/>
                <a:gd name="T16" fmla="*/ 190 w 190"/>
                <a:gd name="T17" fmla="*/ 140 h 171"/>
                <a:gd name="T18" fmla="*/ 190 w 190"/>
                <a:gd name="T19" fmla="*/ 133 h 171"/>
                <a:gd name="T20" fmla="*/ 190 w 190"/>
                <a:gd name="T21" fmla="*/ 48 h 171"/>
                <a:gd name="T22" fmla="*/ 190 w 190"/>
                <a:gd name="T23" fmla="*/ 48 h 171"/>
                <a:gd name="T24" fmla="*/ 190 w 190"/>
                <a:gd name="T25" fmla="*/ 42 h 171"/>
                <a:gd name="T26" fmla="*/ 187 w 190"/>
                <a:gd name="T27" fmla="*/ 37 h 171"/>
                <a:gd name="T28" fmla="*/ 184 w 190"/>
                <a:gd name="T29" fmla="*/ 31 h 171"/>
                <a:gd name="T30" fmla="*/ 180 w 190"/>
                <a:gd name="T31" fmla="*/ 27 h 171"/>
                <a:gd name="T32" fmla="*/ 174 w 190"/>
                <a:gd name="T33" fmla="*/ 23 h 171"/>
                <a:gd name="T34" fmla="*/ 169 w 190"/>
                <a:gd name="T35" fmla="*/ 18 h 171"/>
                <a:gd name="T36" fmla="*/ 155 w 190"/>
                <a:gd name="T37" fmla="*/ 12 h 171"/>
                <a:gd name="T38" fmla="*/ 140 w 190"/>
                <a:gd name="T39" fmla="*/ 7 h 171"/>
                <a:gd name="T40" fmla="*/ 124 w 190"/>
                <a:gd name="T41" fmla="*/ 3 h 171"/>
                <a:gd name="T42" fmla="*/ 109 w 190"/>
                <a:gd name="T43" fmla="*/ 0 h 171"/>
                <a:gd name="T44" fmla="*/ 95 w 190"/>
                <a:gd name="T45" fmla="*/ 0 h 171"/>
                <a:gd name="T46" fmla="*/ 95 w 190"/>
                <a:gd name="T47" fmla="*/ 0 h 171"/>
                <a:gd name="T48" fmla="*/ 81 w 190"/>
                <a:gd name="T49" fmla="*/ 0 h 171"/>
                <a:gd name="T50" fmla="*/ 66 w 190"/>
                <a:gd name="T51" fmla="*/ 3 h 171"/>
                <a:gd name="T52" fmla="*/ 51 w 190"/>
                <a:gd name="T53" fmla="*/ 7 h 171"/>
                <a:gd name="T54" fmla="*/ 35 w 190"/>
                <a:gd name="T55" fmla="*/ 12 h 171"/>
                <a:gd name="T56" fmla="*/ 22 w 190"/>
                <a:gd name="T57" fmla="*/ 18 h 171"/>
                <a:gd name="T58" fmla="*/ 15 w 190"/>
                <a:gd name="T59" fmla="*/ 23 h 171"/>
                <a:gd name="T60" fmla="*/ 10 w 190"/>
                <a:gd name="T61" fmla="*/ 27 h 171"/>
                <a:gd name="T62" fmla="*/ 5 w 190"/>
                <a:gd name="T63" fmla="*/ 31 h 171"/>
                <a:gd name="T64" fmla="*/ 2 w 190"/>
                <a:gd name="T65" fmla="*/ 37 h 171"/>
                <a:gd name="T66" fmla="*/ 0 w 190"/>
                <a:gd name="T67" fmla="*/ 42 h 171"/>
                <a:gd name="T68" fmla="*/ 0 w 190"/>
                <a:gd name="T69" fmla="*/ 48 h 171"/>
                <a:gd name="T70" fmla="*/ 0 w 190"/>
                <a:gd name="T71" fmla="*/ 133 h 171"/>
                <a:gd name="T72" fmla="*/ 0 w 190"/>
                <a:gd name="T73" fmla="*/ 133 h 171"/>
                <a:gd name="T74" fmla="*/ 0 w 190"/>
                <a:gd name="T75" fmla="*/ 140 h 171"/>
                <a:gd name="T76" fmla="*/ 3 w 190"/>
                <a:gd name="T77" fmla="*/ 147 h 171"/>
                <a:gd name="T78" fmla="*/ 7 w 190"/>
                <a:gd name="T79" fmla="*/ 153 h 171"/>
                <a:gd name="T80" fmla="*/ 11 w 190"/>
                <a:gd name="T81" fmla="*/ 160 h 171"/>
                <a:gd name="T82" fmla="*/ 16 w 190"/>
                <a:gd name="T83" fmla="*/ 164 h 171"/>
                <a:gd name="T84" fmla="*/ 23 w 190"/>
                <a:gd name="T85" fmla="*/ 168 h 171"/>
                <a:gd name="T86" fmla="*/ 30 w 190"/>
                <a:gd name="T87" fmla="*/ 170 h 171"/>
                <a:gd name="T88" fmla="*/ 38 w 190"/>
                <a:gd name="T8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171">
                  <a:moveTo>
                    <a:pt x="152" y="171"/>
                  </a:moveTo>
                  <a:lnTo>
                    <a:pt x="152" y="171"/>
                  </a:lnTo>
                  <a:lnTo>
                    <a:pt x="159" y="170"/>
                  </a:lnTo>
                  <a:lnTo>
                    <a:pt x="167" y="168"/>
                  </a:lnTo>
                  <a:lnTo>
                    <a:pt x="173" y="164"/>
                  </a:lnTo>
                  <a:lnTo>
                    <a:pt x="179" y="160"/>
                  </a:lnTo>
                  <a:lnTo>
                    <a:pt x="183" y="153"/>
                  </a:lnTo>
                  <a:lnTo>
                    <a:pt x="187" y="147"/>
                  </a:lnTo>
                  <a:lnTo>
                    <a:pt x="190" y="140"/>
                  </a:lnTo>
                  <a:lnTo>
                    <a:pt x="190" y="133"/>
                  </a:lnTo>
                  <a:lnTo>
                    <a:pt x="190" y="48"/>
                  </a:lnTo>
                  <a:lnTo>
                    <a:pt x="190" y="48"/>
                  </a:lnTo>
                  <a:lnTo>
                    <a:pt x="190" y="42"/>
                  </a:lnTo>
                  <a:lnTo>
                    <a:pt x="187" y="37"/>
                  </a:lnTo>
                  <a:lnTo>
                    <a:pt x="184" y="31"/>
                  </a:lnTo>
                  <a:lnTo>
                    <a:pt x="180" y="27"/>
                  </a:lnTo>
                  <a:lnTo>
                    <a:pt x="174" y="23"/>
                  </a:lnTo>
                  <a:lnTo>
                    <a:pt x="169" y="18"/>
                  </a:lnTo>
                  <a:lnTo>
                    <a:pt x="155" y="12"/>
                  </a:lnTo>
                  <a:lnTo>
                    <a:pt x="140" y="7"/>
                  </a:lnTo>
                  <a:lnTo>
                    <a:pt x="124" y="3"/>
                  </a:lnTo>
                  <a:lnTo>
                    <a:pt x="109" y="0"/>
                  </a:lnTo>
                  <a:lnTo>
                    <a:pt x="95" y="0"/>
                  </a:lnTo>
                  <a:lnTo>
                    <a:pt x="95" y="0"/>
                  </a:lnTo>
                  <a:lnTo>
                    <a:pt x="81" y="0"/>
                  </a:lnTo>
                  <a:lnTo>
                    <a:pt x="66" y="3"/>
                  </a:lnTo>
                  <a:lnTo>
                    <a:pt x="51" y="7"/>
                  </a:lnTo>
                  <a:lnTo>
                    <a:pt x="35" y="12"/>
                  </a:lnTo>
                  <a:lnTo>
                    <a:pt x="22" y="18"/>
                  </a:lnTo>
                  <a:lnTo>
                    <a:pt x="15" y="23"/>
                  </a:lnTo>
                  <a:lnTo>
                    <a:pt x="10" y="27"/>
                  </a:lnTo>
                  <a:lnTo>
                    <a:pt x="5" y="31"/>
                  </a:lnTo>
                  <a:lnTo>
                    <a:pt x="2" y="37"/>
                  </a:lnTo>
                  <a:lnTo>
                    <a:pt x="0" y="42"/>
                  </a:lnTo>
                  <a:lnTo>
                    <a:pt x="0" y="48"/>
                  </a:lnTo>
                  <a:lnTo>
                    <a:pt x="0" y="133"/>
                  </a:lnTo>
                  <a:lnTo>
                    <a:pt x="0" y="133"/>
                  </a:lnTo>
                  <a:lnTo>
                    <a:pt x="0" y="140"/>
                  </a:lnTo>
                  <a:lnTo>
                    <a:pt x="3" y="147"/>
                  </a:lnTo>
                  <a:lnTo>
                    <a:pt x="7" y="153"/>
                  </a:lnTo>
                  <a:lnTo>
                    <a:pt x="11" y="160"/>
                  </a:lnTo>
                  <a:lnTo>
                    <a:pt x="16" y="164"/>
                  </a:lnTo>
                  <a:lnTo>
                    <a:pt x="23" y="168"/>
                  </a:lnTo>
                  <a:lnTo>
                    <a:pt x="30" y="170"/>
                  </a:lnTo>
                  <a:lnTo>
                    <a:pt x="38" y="171"/>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6">
              <a:extLst>
                <a:ext uri="{FF2B5EF4-FFF2-40B4-BE49-F238E27FC236}">
                  <a16:creationId xmlns:a16="http://schemas.microsoft.com/office/drawing/2014/main" id="{D2042C0F-3168-E1D8-F90F-E1E7AA276D65}"/>
                </a:ext>
              </a:extLst>
            </p:cNvPr>
            <p:cNvSpPr>
              <a:spLocks/>
            </p:cNvSpPr>
            <p:nvPr/>
          </p:nvSpPr>
          <p:spPr bwMode="auto">
            <a:xfrm>
              <a:off x="3584576" y="2019300"/>
              <a:ext cx="166688" cy="271462"/>
            </a:xfrm>
            <a:custGeom>
              <a:avLst/>
              <a:gdLst>
                <a:gd name="T0" fmla="*/ 66 w 105"/>
                <a:gd name="T1" fmla="*/ 171 h 171"/>
                <a:gd name="T2" fmla="*/ 66 w 105"/>
                <a:gd name="T3" fmla="*/ 171 h 171"/>
                <a:gd name="T4" fmla="*/ 74 w 105"/>
                <a:gd name="T5" fmla="*/ 170 h 171"/>
                <a:gd name="T6" fmla="*/ 80 w 105"/>
                <a:gd name="T7" fmla="*/ 169 h 171"/>
                <a:gd name="T8" fmla="*/ 87 w 105"/>
                <a:gd name="T9" fmla="*/ 167 h 171"/>
                <a:gd name="T10" fmla="*/ 92 w 105"/>
                <a:gd name="T11" fmla="*/ 164 h 171"/>
                <a:gd name="T12" fmla="*/ 97 w 105"/>
                <a:gd name="T13" fmla="*/ 160 h 171"/>
                <a:gd name="T14" fmla="*/ 102 w 105"/>
                <a:gd name="T15" fmla="*/ 155 h 171"/>
                <a:gd name="T16" fmla="*/ 104 w 105"/>
                <a:gd name="T17" fmla="*/ 149 h 171"/>
                <a:gd name="T18" fmla="*/ 105 w 105"/>
                <a:gd name="T19" fmla="*/ 142 h 171"/>
                <a:gd name="T20" fmla="*/ 105 w 105"/>
                <a:gd name="T21" fmla="*/ 48 h 171"/>
                <a:gd name="T22" fmla="*/ 105 w 105"/>
                <a:gd name="T23" fmla="*/ 48 h 171"/>
                <a:gd name="T24" fmla="*/ 104 w 105"/>
                <a:gd name="T25" fmla="*/ 42 h 171"/>
                <a:gd name="T26" fmla="*/ 102 w 105"/>
                <a:gd name="T27" fmla="*/ 37 h 171"/>
                <a:gd name="T28" fmla="*/ 100 w 105"/>
                <a:gd name="T29" fmla="*/ 31 h 171"/>
                <a:gd name="T30" fmla="*/ 95 w 105"/>
                <a:gd name="T31" fmla="*/ 27 h 171"/>
                <a:gd name="T32" fmla="*/ 91 w 105"/>
                <a:gd name="T33" fmla="*/ 23 h 171"/>
                <a:gd name="T34" fmla="*/ 86 w 105"/>
                <a:gd name="T35" fmla="*/ 18 h 171"/>
                <a:gd name="T36" fmla="*/ 73 w 105"/>
                <a:gd name="T37" fmla="*/ 12 h 171"/>
                <a:gd name="T38" fmla="*/ 59 w 105"/>
                <a:gd name="T39" fmla="*/ 7 h 171"/>
                <a:gd name="T40" fmla="*/ 45 w 105"/>
                <a:gd name="T41" fmla="*/ 3 h 171"/>
                <a:gd name="T42" fmla="*/ 31 w 105"/>
                <a:gd name="T43" fmla="*/ 0 h 171"/>
                <a:gd name="T44" fmla="*/ 19 w 105"/>
                <a:gd name="T45" fmla="*/ 0 h 171"/>
                <a:gd name="T46" fmla="*/ 19 w 105"/>
                <a:gd name="T47" fmla="*/ 0 h 171"/>
                <a:gd name="T48" fmla="*/ 0 w 105"/>
                <a:gd name="T4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171">
                  <a:moveTo>
                    <a:pt x="66" y="171"/>
                  </a:moveTo>
                  <a:lnTo>
                    <a:pt x="66" y="171"/>
                  </a:lnTo>
                  <a:lnTo>
                    <a:pt x="74" y="170"/>
                  </a:lnTo>
                  <a:lnTo>
                    <a:pt x="80" y="169"/>
                  </a:lnTo>
                  <a:lnTo>
                    <a:pt x="87" y="167"/>
                  </a:lnTo>
                  <a:lnTo>
                    <a:pt x="92" y="164"/>
                  </a:lnTo>
                  <a:lnTo>
                    <a:pt x="97" y="160"/>
                  </a:lnTo>
                  <a:lnTo>
                    <a:pt x="102" y="155"/>
                  </a:lnTo>
                  <a:lnTo>
                    <a:pt x="104" y="149"/>
                  </a:lnTo>
                  <a:lnTo>
                    <a:pt x="105" y="142"/>
                  </a:lnTo>
                  <a:lnTo>
                    <a:pt x="105" y="48"/>
                  </a:lnTo>
                  <a:lnTo>
                    <a:pt x="105" y="48"/>
                  </a:lnTo>
                  <a:lnTo>
                    <a:pt x="104" y="42"/>
                  </a:lnTo>
                  <a:lnTo>
                    <a:pt x="102" y="37"/>
                  </a:lnTo>
                  <a:lnTo>
                    <a:pt x="100" y="31"/>
                  </a:lnTo>
                  <a:lnTo>
                    <a:pt x="95" y="27"/>
                  </a:lnTo>
                  <a:lnTo>
                    <a:pt x="91" y="23"/>
                  </a:lnTo>
                  <a:lnTo>
                    <a:pt x="86" y="18"/>
                  </a:lnTo>
                  <a:lnTo>
                    <a:pt x="73" y="12"/>
                  </a:lnTo>
                  <a:lnTo>
                    <a:pt x="59" y="7"/>
                  </a:lnTo>
                  <a:lnTo>
                    <a:pt x="45" y="3"/>
                  </a:lnTo>
                  <a:lnTo>
                    <a:pt x="31" y="0"/>
                  </a:lnTo>
                  <a:lnTo>
                    <a:pt x="19" y="0"/>
                  </a:lnTo>
                  <a:lnTo>
                    <a:pt x="19"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Freeform 7">
              <a:extLst>
                <a:ext uri="{FF2B5EF4-FFF2-40B4-BE49-F238E27FC236}">
                  <a16:creationId xmlns:a16="http://schemas.microsoft.com/office/drawing/2014/main" id="{8F62C6EA-09D8-93E8-CEBE-42D2FF1D9180}"/>
                </a:ext>
              </a:extLst>
            </p:cNvPr>
            <p:cNvSpPr>
              <a:spLocks/>
            </p:cNvSpPr>
            <p:nvPr/>
          </p:nvSpPr>
          <p:spPr bwMode="auto">
            <a:xfrm>
              <a:off x="3373438" y="1822450"/>
              <a:ext cx="119063" cy="150812"/>
            </a:xfrm>
            <a:custGeom>
              <a:avLst/>
              <a:gdLst>
                <a:gd name="T0" fmla="*/ 38 w 75"/>
                <a:gd name="T1" fmla="*/ 95 h 95"/>
                <a:gd name="T2" fmla="*/ 38 w 75"/>
                <a:gd name="T3" fmla="*/ 95 h 95"/>
                <a:gd name="T4" fmla="*/ 46 w 75"/>
                <a:gd name="T5" fmla="*/ 95 h 95"/>
                <a:gd name="T6" fmla="*/ 53 w 75"/>
                <a:gd name="T7" fmla="*/ 93 h 95"/>
                <a:gd name="T8" fmla="*/ 59 w 75"/>
                <a:gd name="T9" fmla="*/ 90 h 95"/>
                <a:gd name="T10" fmla="*/ 65 w 75"/>
                <a:gd name="T11" fmla="*/ 84 h 95"/>
                <a:gd name="T12" fmla="*/ 70 w 75"/>
                <a:gd name="T13" fmla="*/ 79 h 95"/>
                <a:gd name="T14" fmla="*/ 73 w 75"/>
                <a:gd name="T15" fmla="*/ 73 h 95"/>
                <a:gd name="T16" fmla="*/ 75 w 75"/>
                <a:gd name="T17" fmla="*/ 65 h 95"/>
                <a:gd name="T18" fmla="*/ 75 w 75"/>
                <a:gd name="T19" fmla="*/ 57 h 95"/>
                <a:gd name="T20" fmla="*/ 75 w 75"/>
                <a:gd name="T21" fmla="*/ 38 h 95"/>
                <a:gd name="T22" fmla="*/ 75 w 75"/>
                <a:gd name="T23" fmla="*/ 38 h 95"/>
                <a:gd name="T24" fmla="*/ 75 w 75"/>
                <a:gd name="T25" fmla="*/ 31 h 95"/>
                <a:gd name="T26" fmla="*/ 73 w 75"/>
                <a:gd name="T27" fmla="*/ 23 h 95"/>
                <a:gd name="T28" fmla="*/ 70 w 75"/>
                <a:gd name="T29" fmla="*/ 17 h 95"/>
                <a:gd name="T30" fmla="*/ 65 w 75"/>
                <a:gd name="T31" fmla="*/ 11 h 95"/>
                <a:gd name="T32" fmla="*/ 59 w 75"/>
                <a:gd name="T33" fmla="*/ 7 h 95"/>
                <a:gd name="T34" fmla="*/ 53 w 75"/>
                <a:gd name="T35" fmla="*/ 3 h 95"/>
                <a:gd name="T36" fmla="*/ 46 w 75"/>
                <a:gd name="T37" fmla="*/ 1 h 95"/>
                <a:gd name="T38" fmla="*/ 38 w 75"/>
                <a:gd name="T39" fmla="*/ 0 h 95"/>
                <a:gd name="T40" fmla="*/ 38 w 75"/>
                <a:gd name="T41" fmla="*/ 0 h 95"/>
                <a:gd name="T42" fmla="*/ 30 w 75"/>
                <a:gd name="T43" fmla="*/ 1 h 95"/>
                <a:gd name="T44" fmla="*/ 23 w 75"/>
                <a:gd name="T45" fmla="*/ 3 h 95"/>
                <a:gd name="T46" fmla="*/ 16 w 75"/>
                <a:gd name="T47" fmla="*/ 7 h 95"/>
                <a:gd name="T48" fmla="*/ 11 w 75"/>
                <a:gd name="T49" fmla="*/ 11 h 95"/>
                <a:gd name="T50" fmla="*/ 5 w 75"/>
                <a:gd name="T51" fmla="*/ 17 h 95"/>
                <a:gd name="T52" fmla="*/ 2 w 75"/>
                <a:gd name="T53" fmla="*/ 23 h 95"/>
                <a:gd name="T54" fmla="*/ 0 w 75"/>
                <a:gd name="T55" fmla="*/ 31 h 95"/>
                <a:gd name="T56" fmla="*/ 0 w 75"/>
                <a:gd name="T57" fmla="*/ 38 h 95"/>
                <a:gd name="T58" fmla="*/ 0 w 75"/>
                <a:gd name="T59" fmla="*/ 57 h 95"/>
                <a:gd name="T60" fmla="*/ 0 w 75"/>
                <a:gd name="T61" fmla="*/ 57 h 95"/>
                <a:gd name="T62" fmla="*/ 0 w 75"/>
                <a:gd name="T63" fmla="*/ 65 h 95"/>
                <a:gd name="T64" fmla="*/ 2 w 75"/>
                <a:gd name="T65" fmla="*/ 73 h 95"/>
                <a:gd name="T66" fmla="*/ 5 w 75"/>
                <a:gd name="T67" fmla="*/ 79 h 95"/>
                <a:gd name="T68" fmla="*/ 11 w 75"/>
                <a:gd name="T69" fmla="*/ 84 h 95"/>
                <a:gd name="T70" fmla="*/ 16 w 75"/>
                <a:gd name="T71" fmla="*/ 90 h 95"/>
                <a:gd name="T72" fmla="*/ 23 w 75"/>
                <a:gd name="T73" fmla="*/ 93 h 95"/>
                <a:gd name="T74" fmla="*/ 30 w 75"/>
                <a:gd name="T75" fmla="*/ 95 h 95"/>
                <a:gd name="T76" fmla="*/ 38 w 75"/>
                <a:gd name="T77" fmla="*/ 95 h 95"/>
                <a:gd name="T78" fmla="*/ 38 w 75"/>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 h="95">
                  <a:moveTo>
                    <a:pt x="38" y="95"/>
                  </a:moveTo>
                  <a:lnTo>
                    <a:pt x="38" y="95"/>
                  </a:lnTo>
                  <a:lnTo>
                    <a:pt x="46" y="95"/>
                  </a:lnTo>
                  <a:lnTo>
                    <a:pt x="53" y="93"/>
                  </a:lnTo>
                  <a:lnTo>
                    <a:pt x="59" y="90"/>
                  </a:lnTo>
                  <a:lnTo>
                    <a:pt x="65" y="84"/>
                  </a:lnTo>
                  <a:lnTo>
                    <a:pt x="70" y="79"/>
                  </a:lnTo>
                  <a:lnTo>
                    <a:pt x="73" y="73"/>
                  </a:lnTo>
                  <a:lnTo>
                    <a:pt x="75" y="65"/>
                  </a:lnTo>
                  <a:lnTo>
                    <a:pt x="75" y="57"/>
                  </a:lnTo>
                  <a:lnTo>
                    <a:pt x="75" y="38"/>
                  </a:lnTo>
                  <a:lnTo>
                    <a:pt x="75" y="38"/>
                  </a:lnTo>
                  <a:lnTo>
                    <a:pt x="75" y="31"/>
                  </a:lnTo>
                  <a:lnTo>
                    <a:pt x="73" y="23"/>
                  </a:lnTo>
                  <a:lnTo>
                    <a:pt x="70" y="17"/>
                  </a:lnTo>
                  <a:lnTo>
                    <a:pt x="65" y="11"/>
                  </a:lnTo>
                  <a:lnTo>
                    <a:pt x="59" y="7"/>
                  </a:lnTo>
                  <a:lnTo>
                    <a:pt x="53" y="3"/>
                  </a:lnTo>
                  <a:lnTo>
                    <a:pt x="46" y="1"/>
                  </a:lnTo>
                  <a:lnTo>
                    <a:pt x="38" y="0"/>
                  </a:lnTo>
                  <a:lnTo>
                    <a:pt x="38" y="0"/>
                  </a:lnTo>
                  <a:lnTo>
                    <a:pt x="30" y="1"/>
                  </a:lnTo>
                  <a:lnTo>
                    <a:pt x="23" y="3"/>
                  </a:lnTo>
                  <a:lnTo>
                    <a:pt x="16" y="7"/>
                  </a:lnTo>
                  <a:lnTo>
                    <a:pt x="11" y="11"/>
                  </a:lnTo>
                  <a:lnTo>
                    <a:pt x="5" y="17"/>
                  </a:lnTo>
                  <a:lnTo>
                    <a:pt x="2" y="23"/>
                  </a:lnTo>
                  <a:lnTo>
                    <a:pt x="0" y="31"/>
                  </a:lnTo>
                  <a:lnTo>
                    <a:pt x="0" y="38"/>
                  </a:lnTo>
                  <a:lnTo>
                    <a:pt x="0" y="57"/>
                  </a:lnTo>
                  <a:lnTo>
                    <a:pt x="0" y="57"/>
                  </a:lnTo>
                  <a:lnTo>
                    <a:pt x="0" y="65"/>
                  </a:lnTo>
                  <a:lnTo>
                    <a:pt x="2" y="73"/>
                  </a:lnTo>
                  <a:lnTo>
                    <a:pt x="5" y="79"/>
                  </a:lnTo>
                  <a:lnTo>
                    <a:pt x="11" y="84"/>
                  </a:lnTo>
                  <a:lnTo>
                    <a:pt x="16" y="90"/>
                  </a:lnTo>
                  <a:lnTo>
                    <a:pt x="23" y="93"/>
                  </a:lnTo>
                  <a:lnTo>
                    <a:pt x="30" y="95"/>
                  </a:lnTo>
                  <a:lnTo>
                    <a:pt x="38" y="95"/>
                  </a:lnTo>
                  <a:lnTo>
                    <a:pt x="38" y="95"/>
                  </a:lnTo>
                  <a:close/>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Line 8">
              <a:extLst>
                <a:ext uri="{FF2B5EF4-FFF2-40B4-BE49-F238E27FC236}">
                  <a16:creationId xmlns:a16="http://schemas.microsoft.com/office/drawing/2014/main" id="{A93DD5C2-378A-2214-419B-2C939200ED6C}"/>
                </a:ext>
              </a:extLst>
            </p:cNvPr>
            <p:cNvSpPr>
              <a:spLocks noChangeShapeType="1"/>
            </p:cNvSpPr>
            <p:nvPr/>
          </p:nvSpPr>
          <p:spPr bwMode="auto">
            <a:xfrm flipV="1">
              <a:off x="3689351" y="2125663"/>
              <a:ext cx="0" cy="377825"/>
            </a:xfrm>
            <a:prstGeom prst="line">
              <a:avLst/>
            </a:prstGeom>
            <a:noFill/>
            <a:ln w="12700">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Line 9">
              <a:extLst>
                <a:ext uri="{FF2B5EF4-FFF2-40B4-BE49-F238E27FC236}">
                  <a16:creationId xmlns:a16="http://schemas.microsoft.com/office/drawing/2014/main" id="{8E9A6CD0-638F-11F5-26D7-9C78BFC38D6B}"/>
                </a:ext>
              </a:extLst>
            </p:cNvPr>
            <p:cNvSpPr>
              <a:spLocks noChangeShapeType="1"/>
            </p:cNvSpPr>
            <p:nvPr/>
          </p:nvSpPr>
          <p:spPr bwMode="auto">
            <a:xfrm flipV="1">
              <a:off x="3524251" y="2125663"/>
              <a:ext cx="0" cy="377825"/>
            </a:xfrm>
            <a:prstGeom prst="line">
              <a:avLst/>
            </a:prstGeom>
            <a:noFill/>
            <a:ln w="12700">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Line 10">
              <a:extLst>
                <a:ext uri="{FF2B5EF4-FFF2-40B4-BE49-F238E27FC236}">
                  <a16:creationId xmlns:a16="http://schemas.microsoft.com/office/drawing/2014/main" id="{CEA7BEE6-C4E6-32C4-2446-3363DE0134E0}"/>
                </a:ext>
              </a:extLst>
            </p:cNvPr>
            <p:cNvSpPr>
              <a:spLocks noChangeShapeType="1"/>
            </p:cNvSpPr>
            <p:nvPr/>
          </p:nvSpPr>
          <p:spPr bwMode="auto">
            <a:xfrm>
              <a:off x="3343276" y="2125663"/>
              <a:ext cx="0" cy="377825"/>
            </a:xfrm>
            <a:prstGeom prst="line">
              <a:avLst/>
            </a:prstGeom>
            <a:noFill/>
            <a:ln w="12700">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Line 11">
              <a:extLst>
                <a:ext uri="{FF2B5EF4-FFF2-40B4-BE49-F238E27FC236}">
                  <a16:creationId xmlns:a16="http://schemas.microsoft.com/office/drawing/2014/main" id="{258B8C80-D137-A074-0293-1689A97F972B}"/>
                </a:ext>
              </a:extLst>
            </p:cNvPr>
            <p:cNvSpPr>
              <a:spLocks noChangeShapeType="1"/>
            </p:cNvSpPr>
            <p:nvPr/>
          </p:nvSpPr>
          <p:spPr bwMode="auto">
            <a:xfrm>
              <a:off x="3433763" y="2276475"/>
              <a:ext cx="0" cy="227012"/>
            </a:xfrm>
            <a:prstGeom prst="line">
              <a:avLst/>
            </a:prstGeom>
            <a:noFill/>
            <a:ln w="12700">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51F58D26-50F1-0780-D6BC-25E43CBE2C0F}"/>
                </a:ext>
              </a:extLst>
            </p:cNvPr>
            <p:cNvSpPr>
              <a:spLocks/>
            </p:cNvSpPr>
            <p:nvPr/>
          </p:nvSpPr>
          <p:spPr bwMode="auto">
            <a:xfrm>
              <a:off x="3554413" y="1822450"/>
              <a:ext cx="120650" cy="150812"/>
            </a:xfrm>
            <a:custGeom>
              <a:avLst/>
              <a:gdLst>
                <a:gd name="T0" fmla="*/ 38 w 76"/>
                <a:gd name="T1" fmla="*/ 95 h 95"/>
                <a:gd name="T2" fmla="*/ 38 w 76"/>
                <a:gd name="T3" fmla="*/ 95 h 95"/>
                <a:gd name="T4" fmla="*/ 47 w 76"/>
                <a:gd name="T5" fmla="*/ 95 h 95"/>
                <a:gd name="T6" fmla="*/ 53 w 76"/>
                <a:gd name="T7" fmla="*/ 93 h 95"/>
                <a:gd name="T8" fmla="*/ 59 w 76"/>
                <a:gd name="T9" fmla="*/ 90 h 95"/>
                <a:gd name="T10" fmla="*/ 66 w 76"/>
                <a:gd name="T11" fmla="*/ 84 h 95"/>
                <a:gd name="T12" fmla="*/ 70 w 76"/>
                <a:gd name="T13" fmla="*/ 79 h 95"/>
                <a:gd name="T14" fmla="*/ 73 w 76"/>
                <a:gd name="T15" fmla="*/ 73 h 95"/>
                <a:gd name="T16" fmla="*/ 76 w 76"/>
                <a:gd name="T17" fmla="*/ 65 h 95"/>
                <a:gd name="T18" fmla="*/ 76 w 76"/>
                <a:gd name="T19" fmla="*/ 57 h 95"/>
                <a:gd name="T20" fmla="*/ 76 w 76"/>
                <a:gd name="T21" fmla="*/ 38 h 95"/>
                <a:gd name="T22" fmla="*/ 76 w 76"/>
                <a:gd name="T23" fmla="*/ 38 h 95"/>
                <a:gd name="T24" fmla="*/ 76 w 76"/>
                <a:gd name="T25" fmla="*/ 31 h 95"/>
                <a:gd name="T26" fmla="*/ 73 w 76"/>
                <a:gd name="T27" fmla="*/ 23 h 95"/>
                <a:gd name="T28" fmla="*/ 70 w 76"/>
                <a:gd name="T29" fmla="*/ 17 h 95"/>
                <a:gd name="T30" fmla="*/ 66 w 76"/>
                <a:gd name="T31" fmla="*/ 11 h 95"/>
                <a:gd name="T32" fmla="*/ 59 w 76"/>
                <a:gd name="T33" fmla="*/ 7 h 95"/>
                <a:gd name="T34" fmla="*/ 53 w 76"/>
                <a:gd name="T35" fmla="*/ 3 h 95"/>
                <a:gd name="T36" fmla="*/ 47 w 76"/>
                <a:gd name="T37" fmla="*/ 1 h 95"/>
                <a:gd name="T38" fmla="*/ 38 w 76"/>
                <a:gd name="T39" fmla="*/ 0 h 95"/>
                <a:gd name="T40" fmla="*/ 38 w 76"/>
                <a:gd name="T41" fmla="*/ 0 h 95"/>
                <a:gd name="T42" fmla="*/ 30 w 76"/>
                <a:gd name="T43" fmla="*/ 1 h 95"/>
                <a:gd name="T44" fmla="*/ 23 w 76"/>
                <a:gd name="T45" fmla="*/ 3 h 95"/>
                <a:gd name="T46" fmla="*/ 16 w 76"/>
                <a:gd name="T47" fmla="*/ 7 h 95"/>
                <a:gd name="T48" fmla="*/ 11 w 76"/>
                <a:gd name="T49" fmla="*/ 11 h 95"/>
                <a:gd name="T50" fmla="*/ 7 w 76"/>
                <a:gd name="T51" fmla="*/ 17 h 95"/>
                <a:gd name="T52" fmla="*/ 2 w 76"/>
                <a:gd name="T53" fmla="*/ 23 h 95"/>
                <a:gd name="T54" fmla="*/ 0 w 76"/>
                <a:gd name="T55" fmla="*/ 31 h 95"/>
                <a:gd name="T56" fmla="*/ 0 w 76"/>
                <a:gd name="T57" fmla="*/ 38 h 95"/>
                <a:gd name="T58" fmla="*/ 0 w 76"/>
                <a:gd name="T59" fmla="*/ 57 h 95"/>
                <a:gd name="T60" fmla="*/ 0 w 76"/>
                <a:gd name="T61" fmla="*/ 57 h 95"/>
                <a:gd name="T62" fmla="*/ 0 w 76"/>
                <a:gd name="T63" fmla="*/ 65 h 95"/>
                <a:gd name="T64" fmla="*/ 2 w 76"/>
                <a:gd name="T65" fmla="*/ 73 h 95"/>
                <a:gd name="T66" fmla="*/ 7 w 76"/>
                <a:gd name="T67" fmla="*/ 79 h 95"/>
                <a:gd name="T68" fmla="*/ 11 w 76"/>
                <a:gd name="T69" fmla="*/ 84 h 95"/>
                <a:gd name="T70" fmla="*/ 16 w 76"/>
                <a:gd name="T71" fmla="*/ 90 h 95"/>
                <a:gd name="T72" fmla="*/ 23 w 76"/>
                <a:gd name="T73" fmla="*/ 93 h 95"/>
                <a:gd name="T74" fmla="*/ 30 w 76"/>
                <a:gd name="T75" fmla="*/ 95 h 95"/>
                <a:gd name="T76" fmla="*/ 38 w 76"/>
                <a:gd name="T77" fmla="*/ 95 h 95"/>
                <a:gd name="T78" fmla="*/ 38 w 76"/>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95">
                  <a:moveTo>
                    <a:pt x="38" y="95"/>
                  </a:moveTo>
                  <a:lnTo>
                    <a:pt x="38" y="95"/>
                  </a:lnTo>
                  <a:lnTo>
                    <a:pt x="47" y="95"/>
                  </a:lnTo>
                  <a:lnTo>
                    <a:pt x="53" y="93"/>
                  </a:lnTo>
                  <a:lnTo>
                    <a:pt x="59" y="90"/>
                  </a:lnTo>
                  <a:lnTo>
                    <a:pt x="66" y="84"/>
                  </a:lnTo>
                  <a:lnTo>
                    <a:pt x="70" y="79"/>
                  </a:lnTo>
                  <a:lnTo>
                    <a:pt x="73" y="73"/>
                  </a:lnTo>
                  <a:lnTo>
                    <a:pt x="76" y="65"/>
                  </a:lnTo>
                  <a:lnTo>
                    <a:pt x="76" y="57"/>
                  </a:lnTo>
                  <a:lnTo>
                    <a:pt x="76" y="38"/>
                  </a:lnTo>
                  <a:lnTo>
                    <a:pt x="76" y="38"/>
                  </a:lnTo>
                  <a:lnTo>
                    <a:pt x="76" y="31"/>
                  </a:lnTo>
                  <a:lnTo>
                    <a:pt x="73" y="23"/>
                  </a:lnTo>
                  <a:lnTo>
                    <a:pt x="70" y="17"/>
                  </a:lnTo>
                  <a:lnTo>
                    <a:pt x="66" y="11"/>
                  </a:lnTo>
                  <a:lnTo>
                    <a:pt x="59" y="7"/>
                  </a:lnTo>
                  <a:lnTo>
                    <a:pt x="53" y="3"/>
                  </a:lnTo>
                  <a:lnTo>
                    <a:pt x="47" y="1"/>
                  </a:lnTo>
                  <a:lnTo>
                    <a:pt x="38" y="0"/>
                  </a:lnTo>
                  <a:lnTo>
                    <a:pt x="38" y="0"/>
                  </a:lnTo>
                  <a:lnTo>
                    <a:pt x="30" y="1"/>
                  </a:lnTo>
                  <a:lnTo>
                    <a:pt x="23" y="3"/>
                  </a:lnTo>
                  <a:lnTo>
                    <a:pt x="16" y="7"/>
                  </a:lnTo>
                  <a:lnTo>
                    <a:pt x="11" y="11"/>
                  </a:lnTo>
                  <a:lnTo>
                    <a:pt x="7" y="17"/>
                  </a:lnTo>
                  <a:lnTo>
                    <a:pt x="2" y="23"/>
                  </a:lnTo>
                  <a:lnTo>
                    <a:pt x="0" y="31"/>
                  </a:lnTo>
                  <a:lnTo>
                    <a:pt x="0" y="38"/>
                  </a:lnTo>
                  <a:lnTo>
                    <a:pt x="0" y="57"/>
                  </a:lnTo>
                  <a:lnTo>
                    <a:pt x="0" y="57"/>
                  </a:lnTo>
                  <a:lnTo>
                    <a:pt x="0" y="65"/>
                  </a:lnTo>
                  <a:lnTo>
                    <a:pt x="2" y="73"/>
                  </a:lnTo>
                  <a:lnTo>
                    <a:pt x="7" y="79"/>
                  </a:lnTo>
                  <a:lnTo>
                    <a:pt x="11" y="84"/>
                  </a:lnTo>
                  <a:lnTo>
                    <a:pt x="16" y="90"/>
                  </a:lnTo>
                  <a:lnTo>
                    <a:pt x="23" y="93"/>
                  </a:lnTo>
                  <a:lnTo>
                    <a:pt x="30" y="95"/>
                  </a:lnTo>
                  <a:lnTo>
                    <a:pt x="38" y="95"/>
                  </a:lnTo>
                  <a:lnTo>
                    <a:pt x="38" y="95"/>
                  </a:lnTo>
                  <a:close/>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13">
              <a:extLst>
                <a:ext uri="{FF2B5EF4-FFF2-40B4-BE49-F238E27FC236}">
                  <a16:creationId xmlns:a16="http://schemas.microsoft.com/office/drawing/2014/main" id="{2C6DAC48-BA94-6E49-940E-E8CD6E585EAF}"/>
                </a:ext>
              </a:extLst>
            </p:cNvPr>
            <p:cNvSpPr>
              <a:spLocks/>
            </p:cNvSpPr>
            <p:nvPr/>
          </p:nvSpPr>
          <p:spPr bwMode="auto">
            <a:xfrm>
              <a:off x="3767138" y="2019300"/>
              <a:ext cx="165100" cy="271462"/>
            </a:xfrm>
            <a:custGeom>
              <a:avLst/>
              <a:gdLst>
                <a:gd name="T0" fmla="*/ 65 w 104"/>
                <a:gd name="T1" fmla="*/ 171 h 171"/>
                <a:gd name="T2" fmla="*/ 65 w 104"/>
                <a:gd name="T3" fmla="*/ 171 h 171"/>
                <a:gd name="T4" fmla="*/ 73 w 104"/>
                <a:gd name="T5" fmla="*/ 170 h 171"/>
                <a:gd name="T6" fmla="*/ 79 w 104"/>
                <a:gd name="T7" fmla="*/ 169 h 171"/>
                <a:gd name="T8" fmla="*/ 86 w 104"/>
                <a:gd name="T9" fmla="*/ 167 h 171"/>
                <a:gd name="T10" fmla="*/ 92 w 104"/>
                <a:gd name="T11" fmla="*/ 164 h 171"/>
                <a:gd name="T12" fmla="*/ 97 w 104"/>
                <a:gd name="T13" fmla="*/ 160 h 171"/>
                <a:gd name="T14" fmla="*/ 101 w 104"/>
                <a:gd name="T15" fmla="*/ 155 h 171"/>
                <a:gd name="T16" fmla="*/ 103 w 104"/>
                <a:gd name="T17" fmla="*/ 149 h 171"/>
                <a:gd name="T18" fmla="*/ 104 w 104"/>
                <a:gd name="T19" fmla="*/ 142 h 171"/>
                <a:gd name="T20" fmla="*/ 104 w 104"/>
                <a:gd name="T21" fmla="*/ 48 h 171"/>
                <a:gd name="T22" fmla="*/ 104 w 104"/>
                <a:gd name="T23" fmla="*/ 48 h 171"/>
                <a:gd name="T24" fmla="*/ 103 w 104"/>
                <a:gd name="T25" fmla="*/ 42 h 171"/>
                <a:gd name="T26" fmla="*/ 101 w 104"/>
                <a:gd name="T27" fmla="*/ 37 h 171"/>
                <a:gd name="T28" fmla="*/ 99 w 104"/>
                <a:gd name="T29" fmla="*/ 31 h 171"/>
                <a:gd name="T30" fmla="*/ 94 w 104"/>
                <a:gd name="T31" fmla="*/ 27 h 171"/>
                <a:gd name="T32" fmla="*/ 90 w 104"/>
                <a:gd name="T33" fmla="*/ 23 h 171"/>
                <a:gd name="T34" fmla="*/ 85 w 104"/>
                <a:gd name="T35" fmla="*/ 18 h 171"/>
                <a:gd name="T36" fmla="*/ 72 w 104"/>
                <a:gd name="T37" fmla="*/ 12 h 171"/>
                <a:gd name="T38" fmla="*/ 59 w 104"/>
                <a:gd name="T39" fmla="*/ 7 h 171"/>
                <a:gd name="T40" fmla="*/ 44 w 104"/>
                <a:gd name="T41" fmla="*/ 3 h 171"/>
                <a:gd name="T42" fmla="*/ 31 w 104"/>
                <a:gd name="T43" fmla="*/ 0 h 171"/>
                <a:gd name="T44" fmla="*/ 18 w 104"/>
                <a:gd name="T45" fmla="*/ 0 h 171"/>
                <a:gd name="T46" fmla="*/ 18 w 104"/>
                <a:gd name="T47" fmla="*/ 0 h 171"/>
                <a:gd name="T48" fmla="*/ 0 w 104"/>
                <a:gd name="T4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71">
                  <a:moveTo>
                    <a:pt x="65" y="171"/>
                  </a:moveTo>
                  <a:lnTo>
                    <a:pt x="65" y="171"/>
                  </a:lnTo>
                  <a:lnTo>
                    <a:pt x="73" y="170"/>
                  </a:lnTo>
                  <a:lnTo>
                    <a:pt x="79" y="169"/>
                  </a:lnTo>
                  <a:lnTo>
                    <a:pt x="86" y="167"/>
                  </a:lnTo>
                  <a:lnTo>
                    <a:pt x="92" y="164"/>
                  </a:lnTo>
                  <a:lnTo>
                    <a:pt x="97" y="160"/>
                  </a:lnTo>
                  <a:lnTo>
                    <a:pt x="101" y="155"/>
                  </a:lnTo>
                  <a:lnTo>
                    <a:pt x="103" y="149"/>
                  </a:lnTo>
                  <a:lnTo>
                    <a:pt x="104" y="142"/>
                  </a:lnTo>
                  <a:lnTo>
                    <a:pt x="104" y="48"/>
                  </a:lnTo>
                  <a:lnTo>
                    <a:pt x="104" y="48"/>
                  </a:lnTo>
                  <a:lnTo>
                    <a:pt x="103" y="42"/>
                  </a:lnTo>
                  <a:lnTo>
                    <a:pt x="101" y="37"/>
                  </a:lnTo>
                  <a:lnTo>
                    <a:pt x="99" y="31"/>
                  </a:lnTo>
                  <a:lnTo>
                    <a:pt x="94" y="27"/>
                  </a:lnTo>
                  <a:lnTo>
                    <a:pt x="90" y="23"/>
                  </a:lnTo>
                  <a:lnTo>
                    <a:pt x="85" y="18"/>
                  </a:lnTo>
                  <a:lnTo>
                    <a:pt x="72" y="12"/>
                  </a:lnTo>
                  <a:lnTo>
                    <a:pt x="59" y="7"/>
                  </a:lnTo>
                  <a:lnTo>
                    <a:pt x="44" y="3"/>
                  </a:lnTo>
                  <a:lnTo>
                    <a:pt x="31" y="0"/>
                  </a:lnTo>
                  <a:lnTo>
                    <a:pt x="18" y="0"/>
                  </a:lnTo>
                  <a:lnTo>
                    <a:pt x="18"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Line 14">
              <a:extLst>
                <a:ext uri="{FF2B5EF4-FFF2-40B4-BE49-F238E27FC236}">
                  <a16:creationId xmlns:a16="http://schemas.microsoft.com/office/drawing/2014/main" id="{202F3389-AFF3-FE91-52B7-B6FFA7AF98D5}"/>
                </a:ext>
              </a:extLst>
            </p:cNvPr>
            <p:cNvSpPr>
              <a:spLocks noChangeShapeType="1"/>
            </p:cNvSpPr>
            <p:nvPr/>
          </p:nvSpPr>
          <p:spPr bwMode="auto">
            <a:xfrm flipV="1">
              <a:off x="3870326" y="2125663"/>
              <a:ext cx="0" cy="377825"/>
            </a:xfrm>
            <a:prstGeom prst="line">
              <a:avLst/>
            </a:prstGeom>
            <a:noFill/>
            <a:ln w="12700">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15">
              <a:extLst>
                <a:ext uri="{FF2B5EF4-FFF2-40B4-BE49-F238E27FC236}">
                  <a16:creationId xmlns:a16="http://schemas.microsoft.com/office/drawing/2014/main" id="{EF77B809-9224-B314-EA07-F78BA5316529}"/>
                </a:ext>
              </a:extLst>
            </p:cNvPr>
            <p:cNvSpPr>
              <a:spLocks/>
            </p:cNvSpPr>
            <p:nvPr/>
          </p:nvSpPr>
          <p:spPr bwMode="auto">
            <a:xfrm>
              <a:off x="3735388" y="1822450"/>
              <a:ext cx="122238" cy="150812"/>
            </a:xfrm>
            <a:custGeom>
              <a:avLst/>
              <a:gdLst>
                <a:gd name="T0" fmla="*/ 38 w 77"/>
                <a:gd name="T1" fmla="*/ 95 h 95"/>
                <a:gd name="T2" fmla="*/ 38 w 77"/>
                <a:gd name="T3" fmla="*/ 95 h 95"/>
                <a:gd name="T4" fmla="*/ 47 w 77"/>
                <a:gd name="T5" fmla="*/ 95 h 95"/>
                <a:gd name="T6" fmla="*/ 53 w 77"/>
                <a:gd name="T7" fmla="*/ 93 h 95"/>
                <a:gd name="T8" fmla="*/ 60 w 77"/>
                <a:gd name="T9" fmla="*/ 90 h 95"/>
                <a:gd name="T10" fmla="*/ 66 w 77"/>
                <a:gd name="T11" fmla="*/ 84 h 95"/>
                <a:gd name="T12" fmla="*/ 70 w 77"/>
                <a:gd name="T13" fmla="*/ 79 h 95"/>
                <a:gd name="T14" fmla="*/ 74 w 77"/>
                <a:gd name="T15" fmla="*/ 73 h 95"/>
                <a:gd name="T16" fmla="*/ 76 w 77"/>
                <a:gd name="T17" fmla="*/ 65 h 95"/>
                <a:gd name="T18" fmla="*/ 77 w 77"/>
                <a:gd name="T19" fmla="*/ 57 h 95"/>
                <a:gd name="T20" fmla="*/ 77 w 77"/>
                <a:gd name="T21" fmla="*/ 38 h 95"/>
                <a:gd name="T22" fmla="*/ 77 w 77"/>
                <a:gd name="T23" fmla="*/ 38 h 95"/>
                <a:gd name="T24" fmla="*/ 76 w 77"/>
                <a:gd name="T25" fmla="*/ 31 h 95"/>
                <a:gd name="T26" fmla="*/ 74 w 77"/>
                <a:gd name="T27" fmla="*/ 23 h 95"/>
                <a:gd name="T28" fmla="*/ 70 w 77"/>
                <a:gd name="T29" fmla="*/ 17 h 95"/>
                <a:gd name="T30" fmla="*/ 66 w 77"/>
                <a:gd name="T31" fmla="*/ 11 h 95"/>
                <a:gd name="T32" fmla="*/ 60 w 77"/>
                <a:gd name="T33" fmla="*/ 7 h 95"/>
                <a:gd name="T34" fmla="*/ 53 w 77"/>
                <a:gd name="T35" fmla="*/ 3 h 95"/>
                <a:gd name="T36" fmla="*/ 47 w 77"/>
                <a:gd name="T37" fmla="*/ 1 h 95"/>
                <a:gd name="T38" fmla="*/ 38 w 77"/>
                <a:gd name="T39" fmla="*/ 0 h 95"/>
                <a:gd name="T40" fmla="*/ 38 w 77"/>
                <a:gd name="T41" fmla="*/ 0 h 95"/>
                <a:gd name="T42" fmla="*/ 30 w 77"/>
                <a:gd name="T43" fmla="*/ 1 h 95"/>
                <a:gd name="T44" fmla="*/ 23 w 77"/>
                <a:gd name="T45" fmla="*/ 3 h 95"/>
                <a:gd name="T46" fmla="*/ 16 w 77"/>
                <a:gd name="T47" fmla="*/ 7 h 95"/>
                <a:gd name="T48" fmla="*/ 11 w 77"/>
                <a:gd name="T49" fmla="*/ 11 h 95"/>
                <a:gd name="T50" fmla="*/ 7 w 77"/>
                <a:gd name="T51" fmla="*/ 17 h 95"/>
                <a:gd name="T52" fmla="*/ 2 w 77"/>
                <a:gd name="T53" fmla="*/ 23 h 95"/>
                <a:gd name="T54" fmla="*/ 1 w 77"/>
                <a:gd name="T55" fmla="*/ 31 h 95"/>
                <a:gd name="T56" fmla="*/ 0 w 77"/>
                <a:gd name="T57" fmla="*/ 38 h 95"/>
                <a:gd name="T58" fmla="*/ 0 w 77"/>
                <a:gd name="T59" fmla="*/ 57 h 95"/>
                <a:gd name="T60" fmla="*/ 0 w 77"/>
                <a:gd name="T61" fmla="*/ 57 h 95"/>
                <a:gd name="T62" fmla="*/ 1 w 77"/>
                <a:gd name="T63" fmla="*/ 65 h 95"/>
                <a:gd name="T64" fmla="*/ 2 w 77"/>
                <a:gd name="T65" fmla="*/ 73 h 95"/>
                <a:gd name="T66" fmla="*/ 7 w 77"/>
                <a:gd name="T67" fmla="*/ 79 h 95"/>
                <a:gd name="T68" fmla="*/ 11 w 77"/>
                <a:gd name="T69" fmla="*/ 84 h 95"/>
                <a:gd name="T70" fmla="*/ 16 w 77"/>
                <a:gd name="T71" fmla="*/ 90 h 95"/>
                <a:gd name="T72" fmla="*/ 23 w 77"/>
                <a:gd name="T73" fmla="*/ 93 h 95"/>
                <a:gd name="T74" fmla="*/ 30 w 77"/>
                <a:gd name="T75" fmla="*/ 95 h 95"/>
                <a:gd name="T76" fmla="*/ 38 w 77"/>
                <a:gd name="T77" fmla="*/ 95 h 95"/>
                <a:gd name="T78" fmla="*/ 38 w 77"/>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95">
                  <a:moveTo>
                    <a:pt x="38" y="95"/>
                  </a:moveTo>
                  <a:lnTo>
                    <a:pt x="38" y="95"/>
                  </a:lnTo>
                  <a:lnTo>
                    <a:pt x="47" y="95"/>
                  </a:lnTo>
                  <a:lnTo>
                    <a:pt x="53" y="93"/>
                  </a:lnTo>
                  <a:lnTo>
                    <a:pt x="60" y="90"/>
                  </a:lnTo>
                  <a:lnTo>
                    <a:pt x="66" y="84"/>
                  </a:lnTo>
                  <a:lnTo>
                    <a:pt x="70" y="79"/>
                  </a:lnTo>
                  <a:lnTo>
                    <a:pt x="74" y="73"/>
                  </a:lnTo>
                  <a:lnTo>
                    <a:pt x="76" y="65"/>
                  </a:lnTo>
                  <a:lnTo>
                    <a:pt x="77" y="57"/>
                  </a:lnTo>
                  <a:lnTo>
                    <a:pt x="77" y="38"/>
                  </a:lnTo>
                  <a:lnTo>
                    <a:pt x="77" y="38"/>
                  </a:lnTo>
                  <a:lnTo>
                    <a:pt x="76" y="31"/>
                  </a:lnTo>
                  <a:lnTo>
                    <a:pt x="74" y="23"/>
                  </a:lnTo>
                  <a:lnTo>
                    <a:pt x="70" y="17"/>
                  </a:lnTo>
                  <a:lnTo>
                    <a:pt x="66" y="11"/>
                  </a:lnTo>
                  <a:lnTo>
                    <a:pt x="60" y="7"/>
                  </a:lnTo>
                  <a:lnTo>
                    <a:pt x="53" y="3"/>
                  </a:lnTo>
                  <a:lnTo>
                    <a:pt x="47" y="1"/>
                  </a:lnTo>
                  <a:lnTo>
                    <a:pt x="38" y="0"/>
                  </a:lnTo>
                  <a:lnTo>
                    <a:pt x="38" y="0"/>
                  </a:lnTo>
                  <a:lnTo>
                    <a:pt x="30" y="1"/>
                  </a:lnTo>
                  <a:lnTo>
                    <a:pt x="23" y="3"/>
                  </a:lnTo>
                  <a:lnTo>
                    <a:pt x="16" y="7"/>
                  </a:lnTo>
                  <a:lnTo>
                    <a:pt x="11" y="11"/>
                  </a:lnTo>
                  <a:lnTo>
                    <a:pt x="7" y="17"/>
                  </a:lnTo>
                  <a:lnTo>
                    <a:pt x="2" y="23"/>
                  </a:lnTo>
                  <a:lnTo>
                    <a:pt x="1" y="31"/>
                  </a:lnTo>
                  <a:lnTo>
                    <a:pt x="0" y="38"/>
                  </a:lnTo>
                  <a:lnTo>
                    <a:pt x="0" y="57"/>
                  </a:lnTo>
                  <a:lnTo>
                    <a:pt x="0" y="57"/>
                  </a:lnTo>
                  <a:lnTo>
                    <a:pt x="1" y="65"/>
                  </a:lnTo>
                  <a:lnTo>
                    <a:pt x="2" y="73"/>
                  </a:lnTo>
                  <a:lnTo>
                    <a:pt x="7" y="79"/>
                  </a:lnTo>
                  <a:lnTo>
                    <a:pt x="11" y="84"/>
                  </a:lnTo>
                  <a:lnTo>
                    <a:pt x="16" y="90"/>
                  </a:lnTo>
                  <a:lnTo>
                    <a:pt x="23" y="93"/>
                  </a:lnTo>
                  <a:lnTo>
                    <a:pt x="30" y="95"/>
                  </a:lnTo>
                  <a:lnTo>
                    <a:pt x="38" y="95"/>
                  </a:lnTo>
                  <a:lnTo>
                    <a:pt x="38" y="95"/>
                  </a:lnTo>
                  <a:close/>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ítulo 5">
            <a:extLst>
              <a:ext uri="{FF2B5EF4-FFF2-40B4-BE49-F238E27FC236}">
                <a16:creationId xmlns:a16="http://schemas.microsoft.com/office/drawing/2014/main" id="{71067D0E-B2A8-75FE-EE80-E899EC8C2D49}"/>
              </a:ext>
            </a:extLst>
          </p:cNvPr>
          <p:cNvSpPr txBox="1">
            <a:spLocks/>
          </p:cNvSpPr>
          <p:nvPr/>
        </p:nvSpPr>
        <p:spPr>
          <a:xfrm>
            <a:off x="553400" y="203139"/>
            <a:ext cx="8489105" cy="955179"/>
          </a:xfrm>
          <a:prstGeom prst="rect">
            <a:avLst/>
          </a:prstGeom>
        </p:spPr>
        <p:txBody>
          <a:bodyPr vert="horz" lIns="0" tIns="192024" rIns="0" bIns="0" rtlCol="0" anchor="t" anchorCtr="0">
            <a:no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500"/>
              </a:spcAft>
              <a:buClrTx/>
              <a:buSzTx/>
              <a:buFontTx/>
              <a:buNone/>
              <a:tabLst/>
              <a:defRPr/>
            </a:pPr>
            <a:r>
              <a:rPr lang="pt-BR" sz="2800" b="1" dirty="0">
                <a:solidFill>
                  <a:schemeClr val="bg1"/>
                </a:solidFill>
                <a:latin typeface="+mn-lt"/>
              </a:rPr>
              <a:t>Geração de empregos na indústria</a:t>
            </a:r>
            <a:endParaRPr kumimoji="0" lang="pt-BR" sz="2800" b="1" i="0" u="none" strike="noStrike" kern="120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90000"/>
              </a:lnSpc>
              <a:spcBef>
                <a:spcPct val="0"/>
              </a:spcBef>
              <a:spcAft>
                <a:spcPts val="500"/>
              </a:spcAft>
              <a:buClrTx/>
              <a:buSzTx/>
              <a:buFontTx/>
              <a:buNone/>
              <a:tabLst/>
              <a:defRPr/>
            </a:pPr>
            <a:r>
              <a:rPr lang="pt-BR" sz="1400" dirty="0">
                <a:solidFill>
                  <a:schemeClr val="bg1"/>
                </a:solidFill>
                <a:latin typeface="+mn-lt"/>
              </a:rPr>
              <a:t>Saldo acumulado em 2024</a:t>
            </a:r>
            <a:endParaRPr kumimoji="0" lang="pt-BR" sz="1400" b="0" i="0" u="none" strike="noStrike" kern="1200" cap="none" spc="0" normalizeH="0" baseline="0" noProof="0" dirty="0">
              <a:ln>
                <a:noFill/>
              </a:ln>
              <a:solidFill>
                <a:schemeClr val="bg1"/>
              </a:solidFill>
              <a:effectLst/>
              <a:uLnTx/>
              <a:uFillTx/>
              <a:latin typeface="+mn-lt"/>
            </a:endParaRPr>
          </a:p>
        </p:txBody>
      </p:sp>
      <p:cxnSp>
        <p:nvCxnSpPr>
          <p:cNvPr id="24" name="Conector reto 23">
            <a:extLst>
              <a:ext uri="{FF2B5EF4-FFF2-40B4-BE49-F238E27FC236}">
                <a16:creationId xmlns:a16="http://schemas.microsoft.com/office/drawing/2014/main" id="{56830475-F1C8-2A46-EE78-90BAE338BA3F}"/>
              </a:ext>
            </a:extLst>
          </p:cNvPr>
          <p:cNvCxnSpPr>
            <a:cxnSpLocks/>
          </p:cNvCxnSpPr>
          <p:nvPr/>
        </p:nvCxnSpPr>
        <p:spPr>
          <a:xfrm>
            <a:off x="553400" y="287166"/>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90D7CD70-78A3-2CBE-452D-B9B1BD799B54}"/>
              </a:ext>
            </a:extLst>
          </p:cNvPr>
          <p:cNvSpPr txBox="1"/>
          <p:nvPr/>
        </p:nvSpPr>
        <p:spPr>
          <a:xfrm>
            <a:off x="8849869" y="1958021"/>
            <a:ext cx="3404049"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56E9F"/>
              </a:buClr>
              <a:buSzPts val="2600"/>
              <a:buFont typeface="Century Gothic"/>
              <a:buNone/>
              <a:tabLst/>
              <a:defRPr/>
            </a:pPr>
            <a:r>
              <a:rPr kumimoji="0" lang="pt-BR" sz="3200" b="1" i="0" u="none" strike="noStrike" kern="0" cap="none" spc="0" normalizeH="0" baseline="0" noProof="0" dirty="0">
                <a:ln>
                  <a:noFill/>
                </a:ln>
                <a:solidFill>
                  <a:prstClr val="white"/>
                </a:solidFill>
                <a:effectLst/>
                <a:uLnTx/>
                <a:uFillTx/>
                <a:latin typeface="Arial" panose="020B0604020202020204" pitchFamily="34" charset="0"/>
                <a:ea typeface="Century Gothic"/>
                <a:cs typeface="Arial" panose="020B0604020202020204" pitchFamily="34" charset="0"/>
                <a:sym typeface="Century Gothic"/>
              </a:rPr>
              <a:t>59,5 mil</a:t>
            </a:r>
          </a:p>
          <a:p>
            <a:pPr marL="0" marR="0" lvl="0" indent="0" algn="l" defTabSz="914400" rtl="0" eaLnBrk="1" fontAlgn="auto" latinLnBrk="0" hangingPunct="1">
              <a:lnSpc>
                <a:spcPct val="100000"/>
              </a:lnSpc>
              <a:spcBef>
                <a:spcPts val="0"/>
              </a:spcBef>
              <a:spcAft>
                <a:spcPts val="0"/>
              </a:spcAft>
              <a:buClr>
                <a:srgbClr val="056E9F"/>
              </a:buClr>
              <a:buSzPts val="2600"/>
              <a:buFont typeface="Century Gothic"/>
              <a:buNone/>
              <a:tabLst/>
              <a:defRPr/>
            </a:pPr>
            <a:r>
              <a:rPr kumimoji="0" lang="pt-BR" sz="1800" b="1" i="0" u="none" strike="noStrike" kern="0" cap="none" spc="0" normalizeH="0" baseline="0" noProof="0" dirty="0">
                <a:ln>
                  <a:noFill/>
                </a:ln>
                <a:solidFill>
                  <a:prstClr val="white"/>
                </a:solidFill>
                <a:effectLst/>
                <a:uLnTx/>
                <a:uFillTx/>
                <a:latin typeface="Arial" panose="020B0604020202020204" pitchFamily="34" charset="0"/>
                <a:ea typeface="Century Gothic"/>
                <a:cs typeface="Arial" panose="020B0604020202020204" pitchFamily="34" charset="0"/>
                <a:sym typeface="Century Gothic"/>
              </a:rPr>
              <a:t>empregos formais</a:t>
            </a:r>
          </a:p>
          <a:p>
            <a:pPr marL="0" marR="0" lvl="0" indent="0" algn="l" defTabSz="914400" rtl="0" eaLnBrk="1" fontAlgn="auto" latinLnBrk="0" hangingPunct="1">
              <a:lnSpc>
                <a:spcPct val="100000"/>
              </a:lnSpc>
              <a:spcBef>
                <a:spcPts val="0"/>
              </a:spcBef>
              <a:spcAft>
                <a:spcPts val="0"/>
              </a:spcAft>
              <a:buClr>
                <a:srgbClr val="056E9F"/>
              </a:buClr>
              <a:buSzPts val="2600"/>
              <a:buFont typeface="Century Gothic"/>
              <a:buNone/>
              <a:tabLst/>
              <a:defRPr/>
            </a:pPr>
            <a:r>
              <a:rPr kumimoji="0" lang="pt-BR" sz="1600" b="0" i="0" u="none" strike="noStrike" kern="0" cap="none" spc="0" normalizeH="0" baseline="0" noProof="0" dirty="0">
                <a:ln>
                  <a:noFill/>
                </a:ln>
                <a:solidFill>
                  <a:prstClr val="white"/>
                </a:solidFill>
                <a:effectLst/>
                <a:uLnTx/>
                <a:uFillTx/>
                <a:latin typeface="Arial" panose="020B0604020202020204" pitchFamily="34" charset="0"/>
                <a:ea typeface="Century Gothic"/>
                <a:cs typeface="Arial" panose="020B0604020202020204" pitchFamily="34" charset="0"/>
                <a:sym typeface="Century Gothic"/>
              </a:rPr>
              <a:t>gerados na indústria em 2024</a:t>
            </a:r>
          </a:p>
          <a:p>
            <a:pPr>
              <a:buClr>
                <a:srgbClr val="056E9F"/>
              </a:buClr>
              <a:buSzPts val="2600"/>
              <a:defRPr/>
            </a:pPr>
            <a:r>
              <a:rPr kumimoji="0" lang="pt-BR" sz="1200" b="0" i="0" u="none" strike="noStrike" kern="0" cap="none" spc="0" normalizeH="0" baseline="0" noProof="0" dirty="0">
                <a:ln>
                  <a:noFill/>
                </a:ln>
                <a:solidFill>
                  <a:prstClr val="white"/>
                </a:solidFill>
                <a:effectLst/>
                <a:uLnTx/>
                <a:uFillTx/>
                <a:latin typeface="Arial" panose="020B0604020202020204" pitchFamily="34" charset="0"/>
                <a:ea typeface="Century Gothic"/>
                <a:cs typeface="Arial" panose="020B0604020202020204" pitchFamily="34" charset="0"/>
                <a:sym typeface="Century Gothic"/>
              </a:rPr>
              <a:t>(</a:t>
            </a:r>
            <a:r>
              <a:rPr kumimoji="0" lang="pt-BR" sz="1200" b="0" i="0" u="none" strike="noStrike" kern="0" cap="none" spc="0" normalizeH="0" baseline="0" noProof="0" dirty="0" err="1">
                <a:ln>
                  <a:noFill/>
                </a:ln>
                <a:solidFill>
                  <a:prstClr val="white"/>
                </a:solidFill>
                <a:effectLst/>
                <a:uLnTx/>
                <a:uFillTx/>
                <a:latin typeface="Arial" panose="020B0604020202020204" pitchFamily="34" charset="0"/>
                <a:ea typeface="Century Gothic"/>
                <a:cs typeface="Arial" panose="020B0604020202020204" pitchFamily="34" charset="0"/>
                <a:sym typeface="Century Gothic"/>
              </a:rPr>
              <a:t>jan</a:t>
            </a:r>
            <a:r>
              <a:rPr kumimoji="0" lang="pt-BR" sz="1200" b="0" i="0" u="none" strike="noStrike" kern="0" cap="none" spc="0" normalizeH="0" baseline="0" noProof="0" dirty="0">
                <a:ln>
                  <a:noFill/>
                </a:ln>
                <a:solidFill>
                  <a:prstClr val="white"/>
                </a:solidFill>
                <a:effectLst/>
                <a:uLnTx/>
                <a:uFillTx/>
                <a:latin typeface="Arial" panose="020B0604020202020204" pitchFamily="34" charset="0"/>
                <a:ea typeface="Century Gothic"/>
                <a:cs typeface="Arial" panose="020B0604020202020204" pitchFamily="34" charset="0"/>
                <a:sym typeface="Century Gothic"/>
              </a:rPr>
              <a:t>-out)</a:t>
            </a:r>
            <a:endParaRPr kumimoji="0" lang="pt-BR" sz="1000" b="0" i="0" u="none" strike="noStrike" kern="0" cap="none" spc="0" normalizeH="0" baseline="0" noProof="0" dirty="0">
              <a:ln>
                <a:noFill/>
              </a:ln>
              <a:solidFill>
                <a:prstClr val="white"/>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25" name="CaixaDeTexto 24">
            <a:extLst>
              <a:ext uri="{FF2B5EF4-FFF2-40B4-BE49-F238E27FC236}">
                <a16:creationId xmlns:a16="http://schemas.microsoft.com/office/drawing/2014/main" id="{41572E56-95B6-5129-18D1-A8C4F87BE3E5}"/>
              </a:ext>
            </a:extLst>
          </p:cNvPr>
          <p:cNvSpPr txBox="1"/>
          <p:nvPr/>
        </p:nvSpPr>
        <p:spPr>
          <a:xfrm>
            <a:off x="8849869" y="3346007"/>
            <a:ext cx="3139880" cy="1138773"/>
          </a:xfrm>
          <a:prstGeom prst="rect">
            <a:avLst/>
          </a:prstGeom>
          <a:noFill/>
        </p:spPr>
        <p:txBody>
          <a:bodyPr wrap="square" rtlCol="0">
            <a:spAutoFit/>
          </a:bodyPr>
          <a:lstStyle/>
          <a:p>
            <a:pPr>
              <a:buClr>
                <a:srgbClr val="056E9F"/>
              </a:buClr>
              <a:buSzPts val="2600"/>
              <a:defRPr/>
            </a:pPr>
            <a:r>
              <a:rPr kumimoji="0" lang="pt-BR" sz="2000" b="1" i="0" u="none" strike="noStrike" kern="0" cap="none" spc="0" normalizeH="0" baseline="0" noProof="0" dirty="0">
                <a:ln>
                  <a:noFill/>
                </a:ln>
                <a:solidFill>
                  <a:prstClr val="white"/>
                </a:solidFill>
                <a:effectLst/>
                <a:uLnTx/>
                <a:uFillTx/>
                <a:latin typeface="Arial" panose="020B0604020202020204" pitchFamily="34" charset="0"/>
                <a:ea typeface="Century Gothic"/>
                <a:cs typeface="Arial" panose="020B0604020202020204" pitchFamily="34" charset="0"/>
                <a:sym typeface="Century Gothic"/>
              </a:rPr>
              <a:t>4º maior </a:t>
            </a:r>
            <a:r>
              <a:rPr lang="pt-BR" sz="1600" dirty="0">
                <a:solidFill>
                  <a:prstClr val="white"/>
                </a:solidFill>
                <a:latin typeface="Arial" panose="020B0604020202020204" pitchFamily="34" charset="0"/>
                <a:ea typeface="Century Gothic"/>
                <a:cs typeface="Arial" panose="020B0604020202020204" pitchFamily="34" charset="0"/>
                <a:sym typeface="Century Gothic"/>
              </a:rPr>
              <a:t>saldo do país</a:t>
            </a:r>
          </a:p>
          <a:p>
            <a:pPr>
              <a:buClr>
                <a:srgbClr val="056E9F"/>
              </a:buClr>
              <a:buSzPts val="2600"/>
              <a:defRPr/>
            </a:pPr>
            <a:endParaRPr lang="pt-BR" sz="1600" dirty="0">
              <a:solidFill>
                <a:prstClr val="white"/>
              </a:solidFill>
              <a:latin typeface="Arial" panose="020B0604020202020204" pitchFamily="34" charset="0"/>
              <a:ea typeface="Century Gothic"/>
              <a:cs typeface="Arial" panose="020B0604020202020204" pitchFamily="34" charset="0"/>
              <a:sym typeface="Century Gothic"/>
            </a:endParaRPr>
          </a:p>
          <a:p>
            <a:pPr>
              <a:buClr>
                <a:srgbClr val="056E9F"/>
              </a:buClr>
              <a:buSzPts val="2600"/>
              <a:defRPr/>
            </a:pPr>
            <a:r>
              <a:rPr lang="pt-BR" sz="1600" dirty="0">
                <a:solidFill>
                  <a:prstClr val="white"/>
                </a:solidFill>
                <a:latin typeface="Arial" panose="020B0604020202020204" pitchFamily="34" charset="0"/>
                <a:ea typeface="Century Gothic"/>
                <a:cs typeface="Arial" panose="020B0604020202020204" pitchFamily="34" charset="0"/>
                <a:sym typeface="Century Gothic"/>
              </a:rPr>
              <a:t>Aumento de 6,5% no estoque de empregos da indústria de SC</a:t>
            </a:r>
          </a:p>
        </p:txBody>
      </p:sp>
      <p:graphicFrame>
        <p:nvGraphicFramePr>
          <p:cNvPr id="8" name="Gráfico 7">
            <a:extLst>
              <a:ext uri="{FF2B5EF4-FFF2-40B4-BE49-F238E27FC236}">
                <a16:creationId xmlns:a16="http://schemas.microsoft.com/office/drawing/2014/main" id="{C1C46B25-173D-14B2-B16E-4DA865310258}"/>
              </a:ext>
            </a:extLst>
          </p:cNvPr>
          <p:cNvGraphicFramePr>
            <a:graphicFrameLocks/>
          </p:cNvGraphicFramePr>
          <p:nvPr/>
        </p:nvGraphicFramePr>
        <p:xfrm>
          <a:off x="553400" y="1242345"/>
          <a:ext cx="8152185" cy="4830896"/>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F6CE5CCA-CCD5-69FC-04A3-0B12CE5C2F5E}"/>
              </a:ext>
            </a:extLst>
          </p:cNvPr>
          <p:cNvSpPr txBox="1"/>
          <p:nvPr/>
        </p:nvSpPr>
        <p:spPr>
          <a:xfrm>
            <a:off x="8849869" y="4732050"/>
            <a:ext cx="3050444" cy="1531188"/>
          </a:xfrm>
          <a:prstGeom prst="rect">
            <a:avLst/>
          </a:prstGeom>
          <a:noFill/>
        </p:spPr>
        <p:txBody>
          <a:bodyPr wrap="square">
            <a:spAutoFit/>
          </a:bodyPr>
          <a:lstStyle/>
          <a:p>
            <a:pPr marL="0" marR="0" lvl="0" indent="0" algn="l" rtl="0">
              <a:lnSpc>
                <a:spcPct val="100000"/>
              </a:lnSpc>
              <a:spcBef>
                <a:spcPts val="0"/>
              </a:spcBef>
              <a:spcAft>
                <a:spcPts val="0"/>
              </a:spcAft>
              <a:buClr>
                <a:srgbClr val="002060"/>
              </a:buClr>
              <a:buSzPts val="6000"/>
              <a:buFont typeface="Century Gothic"/>
              <a:buNone/>
            </a:pPr>
            <a:r>
              <a:rPr lang="pt-BR" dirty="0">
                <a:solidFill>
                  <a:prstClr val="white"/>
                </a:solidFill>
                <a:latin typeface="Century Gothic"/>
                <a:sym typeface="Century Gothic"/>
              </a:rPr>
              <a:t>Setores com maior saldo de empregos no ano:</a:t>
            </a:r>
          </a:p>
          <a:p>
            <a:pPr marL="0" marR="0" lvl="0" indent="0" algn="l" rtl="0">
              <a:lnSpc>
                <a:spcPct val="100000"/>
              </a:lnSpc>
              <a:spcBef>
                <a:spcPts val="0"/>
              </a:spcBef>
              <a:spcAft>
                <a:spcPts val="0"/>
              </a:spcAft>
              <a:buClr>
                <a:srgbClr val="002060"/>
              </a:buClr>
              <a:buSzPts val="6000"/>
              <a:buFont typeface="Century Gothic"/>
              <a:buNone/>
            </a:pPr>
            <a:endParaRPr lang="pt-BR" sz="1050" dirty="0">
              <a:solidFill>
                <a:prstClr val="white"/>
              </a:solidFill>
              <a:latin typeface="Century Gothic"/>
              <a:sym typeface="Century Gothic"/>
            </a:endParaRPr>
          </a:p>
          <a:p>
            <a:pPr marL="0" marR="0" lvl="0" indent="0" algn="l" rtl="0">
              <a:lnSpc>
                <a:spcPct val="100000"/>
              </a:lnSpc>
              <a:spcBef>
                <a:spcPts val="0"/>
              </a:spcBef>
              <a:spcAft>
                <a:spcPts val="0"/>
              </a:spcAft>
              <a:buClr>
                <a:srgbClr val="002060"/>
              </a:buClr>
              <a:buSzPts val="6000"/>
              <a:buFont typeface="Century Gothic"/>
              <a:buNone/>
            </a:pPr>
            <a:r>
              <a:rPr lang="pt-BR" sz="1100" dirty="0">
                <a:solidFill>
                  <a:prstClr val="white"/>
                </a:solidFill>
                <a:latin typeface="Century Gothic"/>
                <a:sym typeface="Century Gothic"/>
              </a:rPr>
              <a:t>1º </a:t>
            </a:r>
            <a:r>
              <a:rPr kumimoji="0" lang="pt-BR" sz="11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Construção – </a:t>
            </a:r>
            <a:r>
              <a:rPr kumimoji="0" lang="pt-BR" sz="11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13,7 mil</a:t>
            </a:r>
          </a:p>
          <a:p>
            <a:pPr marL="0" marR="0" lvl="0" indent="0" algn="l" rtl="0">
              <a:lnSpc>
                <a:spcPct val="100000"/>
              </a:lnSpc>
              <a:spcBef>
                <a:spcPts val="0"/>
              </a:spcBef>
              <a:spcAft>
                <a:spcPts val="0"/>
              </a:spcAft>
              <a:buClr>
                <a:srgbClr val="002060"/>
              </a:buClr>
              <a:buSzPts val="6000"/>
              <a:buFont typeface="Century Gothic"/>
              <a:buNone/>
            </a:pPr>
            <a:r>
              <a:rPr lang="pt-BR" sz="1100" dirty="0">
                <a:solidFill>
                  <a:prstClr val="white"/>
                </a:solidFill>
                <a:latin typeface="Century Gothic"/>
                <a:ea typeface="Century Gothic"/>
                <a:cs typeface="Century Gothic"/>
                <a:sym typeface="Century Gothic"/>
              </a:rPr>
              <a:t>2º Têxtil, Confecção e Calçados – </a:t>
            </a:r>
            <a:r>
              <a:rPr lang="pt-BR" sz="1100" b="1" dirty="0">
                <a:solidFill>
                  <a:prstClr val="white"/>
                </a:solidFill>
                <a:latin typeface="Century Gothic"/>
                <a:ea typeface="Century Gothic"/>
                <a:cs typeface="Century Gothic"/>
                <a:sym typeface="Century Gothic"/>
              </a:rPr>
              <a:t>9,3 mil</a:t>
            </a:r>
          </a:p>
          <a:p>
            <a:pPr marL="0" marR="0" lvl="0" indent="0" algn="l" rtl="0">
              <a:lnSpc>
                <a:spcPct val="100000"/>
              </a:lnSpc>
              <a:spcBef>
                <a:spcPts val="0"/>
              </a:spcBef>
              <a:spcAft>
                <a:spcPts val="0"/>
              </a:spcAft>
              <a:buClr>
                <a:srgbClr val="002060"/>
              </a:buClr>
              <a:buSzPts val="6000"/>
              <a:buFont typeface="Century Gothic"/>
              <a:buNone/>
            </a:pPr>
            <a:r>
              <a:rPr lang="pt-BR" sz="1100" dirty="0">
                <a:solidFill>
                  <a:prstClr val="white"/>
                </a:solidFill>
                <a:latin typeface="Century Gothic"/>
                <a:ea typeface="Century Gothic"/>
                <a:cs typeface="Century Gothic"/>
                <a:sym typeface="Century Gothic"/>
              </a:rPr>
              <a:t>3º Alimentos e Bebidas – </a:t>
            </a:r>
            <a:r>
              <a:rPr lang="pt-BR" sz="1100" b="1" dirty="0">
                <a:solidFill>
                  <a:prstClr val="white"/>
                </a:solidFill>
                <a:latin typeface="Century Gothic"/>
                <a:ea typeface="Century Gothic"/>
                <a:cs typeface="Century Gothic"/>
                <a:sym typeface="Century Gothic"/>
              </a:rPr>
              <a:t>5,9 mil</a:t>
            </a:r>
          </a:p>
          <a:p>
            <a:pPr marL="0" marR="0" lvl="0" indent="0" algn="l" rtl="0">
              <a:lnSpc>
                <a:spcPct val="100000"/>
              </a:lnSpc>
              <a:spcBef>
                <a:spcPts val="0"/>
              </a:spcBef>
              <a:spcAft>
                <a:spcPts val="0"/>
              </a:spcAft>
              <a:buClr>
                <a:srgbClr val="002060"/>
              </a:buClr>
              <a:buSzPts val="6000"/>
              <a:buFont typeface="Century Gothic"/>
              <a:buNone/>
            </a:pPr>
            <a:r>
              <a:rPr lang="pt-BR" sz="1100" i="0" u="none" strike="noStrike" cap="none" dirty="0">
                <a:solidFill>
                  <a:prstClr val="white"/>
                </a:solidFill>
                <a:latin typeface="Century Gothic"/>
                <a:ea typeface="Century Gothic"/>
                <a:cs typeface="Century Gothic"/>
                <a:sym typeface="Century Gothic"/>
              </a:rPr>
              <a:t>4º Produtos Químicos e Plásticos – </a:t>
            </a:r>
            <a:r>
              <a:rPr lang="pt-BR" sz="1100" b="1" i="0" u="none" strike="noStrike" cap="none" dirty="0">
                <a:solidFill>
                  <a:prstClr val="white"/>
                </a:solidFill>
                <a:latin typeface="Century Gothic"/>
                <a:ea typeface="Century Gothic"/>
                <a:cs typeface="Century Gothic"/>
                <a:sym typeface="Century Gothic"/>
              </a:rPr>
              <a:t>5,1 mil</a:t>
            </a:r>
            <a:endParaRPr lang="pt-BR" sz="1100" b="1" dirty="0">
              <a:solidFill>
                <a:prstClr val="white"/>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6000"/>
              <a:buFont typeface="Century Gothic"/>
              <a:buNone/>
            </a:pPr>
            <a:r>
              <a:rPr lang="pt-BR" sz="1100" i="0" u="none" strike="noStrike" cap="none" dirty="0">
                <a:solidFill>
                  <a:prstClr val="white"/>
                </a:solidFill>
                <a:latin typeface="Century Gothic"/>
                <a:ea typeface="Century Gothic"/>
                <a:cs typeface="Century Gothic"/>
                <a:sym typeface="Century Gothic"/>
              </a:rPr>
              <a:t>5º Máquinas e Equipamentos – </a:t>
            </a:r>
            <a:r>
              <a:rPr lang="pt-BR" sz="1100" b="1" i="0" u="none" strike="noStrike" cap="none" dirty="0">
                <a:solidFill>
                  <a:prstClr val="white"/>
                </a:solidFill>
                <a:latin typeface="Century Gothic"/>
                <a:ea typeface="Century Gothic"/>
                <a:cs typeface="Century Gothic"/>
                <a:sym typeface="Century Gothic"/>
              </a:rPr>
              <a:t>4,3 mil</a:t>
            </a:r>
            <a:endParaRPr lang="pt-BR" sz="1600" b="1" dirty="0"/>
          </a:p>
        </p:txBody>
      </p:sp>
    </p:spTree>
    <p:extLst>
      <p:ext uri="{BB962C8B-B14F-4D97-AF65-F5344CB8AC3E}">
        <p14:creationId xmlns:p14="http://schemas.microsoft.com/office/powerpoint/2010/main" val="2337084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19712-5A89-310F-472F-3DED42D1124C}"/>
            </a:ext>
          </a:extLst>
        </p:cNvPr>
        <p:cNvGrpSpPr/>
        <p:nvPr/>
      </p:nvGrpSpPr>
      <p:grpSpPr>
        <a:xfrm>
          <a:off x="0" y="0"/>
          <a:ext cx="0" cy="0"/>
          <a:chOff x="0" y="0"/>
          <a:chExt cx="0" cy="0"/>
        </a:xfrm>
      </p:grpSpPr>
      <p:sp>
        <p:nvSpPr>
          <p:cNvPr id="6" name="Google Shape;1588;p8">
            <a:extLst>
              <a:ext uri="{FF2B5EF4-FFF2-40B4-BE49-F238E27FC236}">
                <a16:creationId xmlns:a16="http://schemas.microsoft.com/office/drawing/2014/main" id="{B92DEB42-81AB-B5AA-6131-C7C9F0F34065}"/>
              </a:ext>
            </a:extLst>
          </p:cNvPr>
          <p:cNvSpPr txBox="1"/>
          <p:nvPr/>
        </p:nvSpPr>
        <p:spPr>
          <a:xfrm>
            <a:off x="520821" y="6498532"/>
            <a:ext cx="7064108" cy="23079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2674"/>
              </a:buClr>
              <a:buSzPts val="1400"/>
              <a:buFont typeface="Century Gothic"/>
              <a:buNone/>
            </a:pPr>
            <a:r>
              <a:rPr lang="pt-BR" sz="900" dirty="0">
                <a:solidFill>
                  <a:schemeClr val="bg1"/>
                </a:solidFill>
                <a:latin typeface="Century Gothic"/>
                <a:ea typeface="Century Gothic"/>
                <a:cs typeface="Century Gothic"/>
                <a:sym typeface="Century Gothic"/>
              </a:rPr>
              <a:t>Fonte</a:t>
            </a:r>
            <a:r>
              <a:rPr lang="pt-BR" sz="900" b="0" i="0" u="none" strike="noStrike" cap="none" dirty="0">
                <a:solidFill>
                  <a:schemeClr val="bg1"/>
                </a:solidFill>
                <a:latin typeface="Century Gothic"/>
                <a:ea typeface="Century Gothic"/>
                <a:cs typeface="Century Gothic"/>
                <a:sym typeface="Century Gothic"/>
              </a:rPr>
              <a:t>: </a:t>
            </a:r>
            <a:r>
              <a:rPr lang="pt-BR" sz="900" dirty="0">
                <a:solidFill>
                  <a:schemeClr val="bg1"/>
                </a:solidFill>
                <a:latin typeface="Century Gothic"/>
                <a:ea typeface="Century Gothic"/>
                <a:cs typeface="Century Gothic"/>
                <a:sym typeface="Century Gothic"/>
              </a:rPr>
              <a:t>IBGE</a:t>
            </a:r>
            <a:r>
              <a:rPr lang="pt-BR" sz="900" b="0" i="0" u="none" strike="noStrike" cap="none" dirty="0">
                <a:solidFill>
                  <a:schemeClr val="bg1"/>
                </a:solidFill>
                <a:latin typeface="Century Gothic"/>
                <a:ea typeface="Century Gothic"/>
                <a:cs typeface="Century Gothic"/>
                <a:sym typeface="Century Gothic"/>
              </a:rPr>
              <a:t> (2024) e OBSERVATÓRIO FIESC (2024)</a:t>
            </a:r>
            <a:endParaRPr sz="900" b="0" i="0" u="none" strike="noStrike" cap="none" dirty="0">
              <a:solidFill>
                <a:schemeClr val="bg1"/>
              </a:solidFill>
              <a:latin typeface="Century Gothic"/>
              <a:ea typeface="Century Gothic"/>
              <a:cs typeface="Century Gothic"/>
              <a:sym typeface="Century Gothic"/>
            </a:endParaRPr>
          </a:p>
        </p:txBody>
      </p:sp>
      <p:sp>
        <p:nvSpPr>
          <p:cNvPr id="15" name="Título 5">
            <a:extLst>
              <a:ext uri="{FF2B5EF4-FFF2-40B4-BE49-F238E27FC236}">
                <a16:creationId xmlns:a16="http://schemas.microsoft.com/office/drawing/2014/main" id="{AA0EB723-E20A-FEC4-7C8A-7396ECAD8678}"/>
              </a:ext>
            </a:extLst>
          </p:cNvPr>
          <p:cNvSpPr txBox="1">
            <a:spLocks/>
          </p:cNvSpPr>
          <p:nvPr/>
        </p:nvSpPr>
        <p:spPr>
          <a:xfrm>
            <a:off x="553400" y="203139"/>
            <a:ext cx="8489105" cy="955179"/>
          </a:xfrm>
          <a:prstGeom prst="rect">
            <a:avLst/>
          </a:prstGeom>
        </p:spPr>
        <p:txBody>
          <a:bodyPr vert="horz" lIns="0" tIns="192024" rIns="0" bIns="0" rtlCol="0" anchor="t" anchorCtr="0">
            <a:no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500"/>
              </a:spcAft>
              <a:buClrTx/>
              <a:buSzTx/>
              <a:buFontTx/>
              <a:buNone/>
              <a:tabLst/>
              <a:defRPr/>
            </a:pPr>
            <a:r>
              <a:rPr lang="pt-BR" sz="2800" b="1" dirty="0">
                <a:solidFill>
                  <a:schemeClr val="bg1"/>
                </a:solidFill>
                <a:latin typeface="+mn-lt"/>
              </a:rPr>
              <a:t>Santa Catarina em pleno emprego</a:t>
            </a:r>
            <a:endParaRPr kumimoji="0" lang="pt-BR" sz="2800" b="1" i="0" u="none" strike="noStrike" kern="120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1800" b="0" i="0" u="none" strike="noStrike" kern="1200" cap="none" spc="0" normalizeH="0" baseline="0" noProof="0" dirty="0">
                <a:ln>
                  <a:noFill/>
                </a:ln>
                <a:solidFill>
                  <a:schemeClr val="bg1"/>
                </a:solidFill>
                <a:effectLst/>
                <a:uLnTx/>
                <a:uFillTx/>
                <a:latin typeface="+mn-lt"/>
              </a:rPr>
              <a:t>Desemprego estadual é menos da metade da média do país</a:t>
            </a:r>
          </a:p>
        </p:txBody>
      </p:sp>
      <p:sp>
        <p:nvSpPr>
          <p:cNvPr id="39" name="CaixaDeTexto 38">
            <a:extLst>
              <a:ext uri="{FF2B5EF4-FFF2-40B4-BE49-F238E27FC236}">
                <a16:creationId xmlns:a16="http://schemas.microsoft.com/office/drawing/2014/main" id="{9CF08501-C401-2807-59B7-17B5C9F4F634}"/>
              </a:ext>
            </a:extLst>
          </p:cNvPr>
          <p:cNvSpPr txBox="1"/>
          <p:nvPr/>
        </p:nvSpPr>
        <p:spPr>
          <a:xfrm>
            <a:off x="425571" y="1360646"/>
            <a:ext cx="5575179" cy="313932"/>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pt-BR" sz="1600" b="1" dirty="0">
                <a:solidFill>
                  <a:schemeClr val="bg1"/>
                </a:solidFill>
                <a:latin typeface="+mn-lt"/>
              </a:rPr>
              <a:t>Taxa de desemprego </a:t>
            </a:r>
            <a:r>
              <a:rPr lang="pt-BR" sz="1600" dirty="0">
                <a:solidFill>
                  <a:schemeClr val="bg1"/>
                </a:solidFill>
                <a:latin typeface="+mn-lt"/>
              </a:rPr>
              <a:t>(trimestral)</a:t>
            </a:r>
          </a:p>
        </p:txBody>
      </p:sp>
      <p:cxnSp>
        <p:nvCxnSpPr>
          <p:cNvPr id="40" name="Conector reto 39">
            <a:extLst>
              <a:ext uri="{FF2B5EF4-FFF2-40B4-BE49-F238E27FC236}">
                <a16:creationId xmlns:a16="http://schemas.microsoft.com/office/drawing/2014/main" id="{24E2CA06-F9FD-D57E-92C3-E6AAFC4EA1B0}"/>
              </a:ext>
            </a:extLst>
          </p:cNvPr>
          <p:cNvCxnSpPr>
            <a:cxnSpLocks/>
          </p:cNvCxnSpPr>
          <p:nvPr/>
        </p:nvCxnSpPr>
        <p:spPr>
          <a:xfrm>
            <a:off x="553400" y="1353470"/>
            <a:ext cx="3961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4D0A8BCC-F946-EB7B-E55A-E385DDF10B42}"/>
              </a:ext>
            </a:extLst>
          </p:cNvPr>
          <p:cNvSpPr txBox="1"/>
          <p:nvPr/>
        </p:nvSpPr>
        <p:spPr>
          <a:xfrm>
            <a:off x="8072231" y="1627359"/>
            <a:ext cx="3517788" cy="1200329"/>
          </a:xfrm>
          <a:prstGeom prst="rect">
            <a:avLst/>
          </a:prstGeom>
          <a:noFill/>
        </p:spPr>
        <p:txBody>
          <a:bodyPr wrap="square">
            <a:sp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lang="pt-BR" sz="1600" i="1" dirty="0">
                <a:solidFill>
                  <a:schemeClr val="bg1"/>
                </a:solidFill>
                <a:latin typeface="Century Gothic"/>
              </a:rPr>
              <a:t>Menor Taxa de Informalidade no 3º trimestre </a:t>
            </a:r>
            <a:r>
              <a:rPr lang="pt-BR" sz="1600" dirty="0">
                <a:solidFill>
                  <a:schemeClr val="bg1"/>
                </a:solidFill>
                <a:latin typeface="+mn-lt"/>
              </a:rPr>
              <a:t>de 2024: </a:t>
            </a:r>
          </a:p>
          <a:p>
            <a:pPr marL="0" marR="0" lvl="0" indent="0" algn="r" defTabSz="914400" rtl="0" eaLnBrk="1" fontAlgn="auto" latinLnBrk="0" hangingPunct="1">
              <a:lnSpc>
                <a:spcPct val="90000"/>
              </a:lnSpc>
              <a:spcBef>
                <a:spcPct val="0"/>
              </a:spcBef>
              <a:spcAft>
                <a:spcPts val="0"/>
              </a:spcAft>
              <a:buClrTx/>
              <a:buSzTx/>
              <a:buFontTx/>
              <a:buNone/>
              <a:tabLst/>
              <a:defRPr/>
            </a:pPr>
            <a:endParaRPr lang="pt-BR" sz="1600" dirty="0">
              <a:solidFill>
                <a:schemeClr val="bg1"/>
              </a:solidFill>
              <a:latin typeface="+mn-lt"/>
            </a:endParaRPr>
          </a:p>
          <a:p>
            <a:pPr marL="0" marR="0" lvl="0" indent="0" algn="r" defTabSz="914400" rtl="0" eaLnBrk="1" fontAlgn="auto" latinLnBrk="0" hangingPunct="1">
              <a:lnSpc>
                <a:spcPct val="90000"/>
              </a:lnSpc>
              <a:spcBef>
                <a:spcPct val="0"/>
              </a:spcBef>
              <a:spcAft>
                <a:spcPts val="0"/>
              </a:spcAft>
              <a:buClrTx/>
              <a:buSzTx/>
              <a:buFontTx/>
              <a:buNone/>
              <a:tabLst/>
              <a:defRPr/>
            </a:pPr>
            <a:r>
              <a:rPr lang="pt-BR" sz="1600" b="1" i="1" dirty="0">
                <a:solidFill>
                  <a:schemeClr val="bg1"/>
                </a:solidFill>
                <a:latin typeface="Century Gothic"/>
              </a:rPr>
              <a:t>SC: 26,8%</a:t>
            </a:r>
            <a:endParaRPr lang="pt-BR" sz="1600" dirty="0">
              <a:solidFill>
                <a:schemeClr val="bg1"/>
              </a:solidFill>
              <a:latin typeface="+mn-lt"/>
            </a:endParaRPr>
          </a:p>
          <a:p>
            <a:pPr marL="0" marR="0" lvl="0" indent="0" algn="r" defTabSz="914400" rtl="0" eaLnBrk="1" fontAlgn="auto" latinLnBrk="0" hangingPunct="1">
              <a:lnSpc>
                <a:spcPct val="90000"/>
              </a:lnSpc>
              <a:spcBef>
                <a:spcPct val="0"/>
              </a:spcBef>
              <a:spcAft>
                <a:spcPts val="0"/>
              </a:spcAft>
              <a:buClrTx/>
              <a:buSzTx/>
              <a:buFontTx/>
              <a:buNone/>
              <a:tabLst/>
              <a:defRPr/>
            </a:pPr>
            <a:r>
              <a:rPr lang="pt-BR" sz="1600" i="1" dirty="0">
                <a:solidFill>
                  <a:schemeClr val="bg1"/>
                </a:solidFill>
                <a:latin typeface="+mn-lt"/>
              </a:rPr>
              <a:t>BR: 38,8%</a:t>
            </a:r>
          </a:p>
        </p:txBody>
      </p:sp>
      <p:sp>
        <p:nvSpPr>
          <p:cNvPr id="8" name="CaixaDeTexto 1">
            <a:extLst>
              <a:ext uri="{FF2B5EF4-FFF2-40B4-BE49-F238E27FC236}">
                <a16:creationId xmlns:a16="http://schemas.microsoft.com/office/drawing/2014/main" id="{B7894460-3DEF-6CDD-72D0-AF5B6CF4048A}"/>
              </a:ext>
            </a:extLst>
          </p:cNvPr>
          <p:cNvSpPr txBox="1"/>
          <p:nvPr/>
        </p:nvSpPr>
        <p:spPr>
          <a:xfrm>
            <a:off x="4393492" y="2168426"/>
            <a:ext cx="4997688" cy="18449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pt-BR" sz="1400" dirty="0">
              <a:solidFill>
                <a:schemeClr val="bg1"/>
              </a:solidFill>
            </a:endParaRPr>
          </a:p>
        </p:txBody>
      </p:sp>
      <p:cxnSp>
        <p:nvCxnSpPr>
          <p:cNvPr id="2" name="Conector reto 1">
            <a:extLst>
              <a:ext uri="{FF2B5EF4-FFF2-40B4-BE49-F238E27FC236}">
                <a16:creationId xmlns:a16="http://schemas.microsoft.com/office/drawing/2014/main" id="{E14D9F6B-C5CE-6654-DFC9-3B79790E3C2F}"/>
              </a:ext>
            </a:extLst>
          </p:cNvPr>
          <p:cNvCxnSpPr>
            <a:cxnSpLocks/>
          </p:cNvCxnSpPr>
          <p:nvPr/>
        </p:nvCxnSpPr>
        <p:spPr>
          <a:xfrm>
            <a:off x="553400" y="287166"/>
            <a:ext cx="792277" cy="3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Google Shape;1588;p8">
            <a:extLst>
              <a:ext uri="{FF2B5EF4-FFF2-40B4-BE49-F238E27FC236}">
                <a16:creationId xmlns:a16="http://schemas.microsoft.com/office/drawing/2014/main" id="{4648652B-3990-74C4-6470-04F44D52CB5A}"/>
              </a:ext>
            </a:extLst>
          </p:cNvPr>
          <p:cNvSpPr txBox="1"/>
          <p:nvPr/>
        </p:nvSpPr>
        <p:spPr>
          <a:xfrm>
            <a:off x="517989" y="5904403"/>
            <a:ext cx="7064108"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2674"/>
              </a:buClr>
              <a:buSzPts val="1400"/>
              <a:buFont typeface="Century Gothic"/>
              <a:buNone/>
            </a:pPr>
            <a:r>
              <a:rPr lang="pt-BR" sz="1000" dirty="0">
                <a:solidFill>
                  <a:schemeClr val="bg1"/>
                </a:solidFill>
                <a:latin typeface="Century Gothic"/>
                <a:ea typeface="Century Gothic"/>
                <a:cs typeface="Century Gothic"/>
                <a:sym typeface="Century Gothic"/>
              </a:rPr>
              <a:t>* Dados até o 3º trimestre</a:t>
            </a:r>
            <a:endParaRPr sz="1050" b="0" i="0" u="none" strike="noStrike" cap="none" dirty="0">
              <a:solidFill>
                <a:schemeClr val="bg1"/>
              </a:solidFill>
              <a:latin typeface="Century Gothic"/>
              <a:ea typeface="Century Gothic"/>
              <a:cs typeface="Century Gothic"/>
              <a:sym typeface="Century Gothic"/>
            </a:endParaRPr>
          </a:p>
        </p:txBody>
      </p:sp>
      <p:graphicFrame>
        <p:nvGraphicFramePr>
          <p:cNvPr id="7" name="Gráfico 6">
            <a:extLst>
              <a:ext uri="{FF2B5EF4-FFF2-40B4-BE49-F238E27FC236}">
                <a16:creationId xmlns:a16="http://schemas.microsoft.com/office/drawing/2014/main" id="{631002F3-F8E7-38DD-2D97-7D06A2241629}"/>
              </a:ext>
            </a:extLst>
          </p:cNvPr>
          <p:cNvGraphicFramePr>
            <a:graphicFrameLocks/>
          </p:cNvGraphicFramePr>
          <p:nvPr>
            <p:extLst>
              <p:ext uri="{D42A27DB-BD31-4B8C-83A1-F6EECF244321}">
                <p14:modId xmlns:p14="http://schemas.microsoft.com/office/powerpoint/2010/main" val="479152642"/>
              </p:ext>
            </p:extLst>
          </p:nvPr>
        </p:nvGraphicFramePr>
        <p:xfrm>
          <a:off x="425571" y="1652166"/>
          <a:ext cx="10897607" cy="4375327"/>
        </p:xfrm>
        <a:graphic>
          <a:graphicData uri="http://schemas.openxmlformats.org/drawingml/2006/chart">
            <c:chart xmlns:c="http://schemas.openxmlformats.org/drawingml/2006/chart" xmlns:r="http://schemas.openxmlformats.org/officeDocument/2006/relationships" r:id="rId3"/>
          </a:graphicData>
        </a:graphic>
      </p:graphicFrame>
      <p:pic>
        <p:nvPicPr>
          <p:cNvPr id="9" name="Google Shape;1593;p8">
            <a:extLst>
              <a:ext uri="{FF2B5EF4-FFF2-40B4-BE49-F238E27FC236}">
                <a16:creationId xmlns:a16="http://schemas.microsoft.com/office/drawing/2014/main" id="{5AD5CECB-77C6-9776-45CB-3754297BF097}"/>
              </a:ext>
            </a:extLst>
          </p:cNvPr>
          <p:cNvPicPr preferRelativeResize="0"/>
          <p:nvPr/>
        </p:nvPicPr>
        <p:blipFill rotWithShape="1">
          <a:blip r:embed="rId4">
            <a:alphaModFix/>
          </a:blip>
          <a:srcRect/>
          <a:stretch/>
        </p:blipFill>
        <p:spPr>
          <a:xfrm rot="1725645">
            <a:off x="10858812" y="4304296"/>
            <a:ext cx="330144" cy="364784"/>
          </a:xfrm>
          <a:prstGeom prst="rect">
            <a:avLst/>
          </a:prstGeom>
          <a:noFill/>
          <a:ln>
            <a:noFill/>
          </a:ln>
        </p:spPr>
      </p:pic>
      <p:pic>
        <p:nvPicPr>
          <p:cNvPr id="3" name="Google Shape;1597;p8">
            <a:extLst>
              <a:ext uri="{FF2B5EF4-FFF2-40B4-BE49-F238E27FC236}">
                <a16:creationId xmlns:a16="http://schemas.microsoft.com/office/drawing/2014/main" id="{761DA64B-82A7-DE36-0E0E-EADA960A4953}"/>
              </a:ext>
            </a:extLst>
          </p:cNvPr>
          <p:cNvPicPr preferRelativeResize="0"/>
          <p:nvPr/>
        </p:nvPicPr>
        <p:blipFill rotWithShape="1">
          <a:blip r:embed="rId5">
            <a:alphaModFix/>
          </a:blip>
          <a:srcRect/>
          <a:stretch/>
        </p:blipFill>
        <p:spPr>
          <a:xfrm rot="1985427">
            <a:off x="10877428" y="3549876"/>
            <a:ext cx="332967" cy="386844"/>
          </a:xfrm>
          <a:prstGeom prst="rect">
            <a:avLst/>
          </a:prstGeom>
          <a:noFill/>
          <a:ln>
            <a:noFill/>
          </a:ln>
        </p:spPr>
      </p:pic>
    </p:spTree>
    <p:extLst>
      <p:ext uri="{BB962C8B-B14F-4D97-AF65-F5344CB8AC3E}">
        <p14:creationId xmlns:p14="http://schemas.microsoft.com/office/powerpoint/2010/main" val="1259211441"/>
      </p:ext>
    </p:extLst>
  </p:cSld>
  <p:clrMapOvr>
    <a:masterClrMapping/>
  </p:clrMapOvr>
  <p:transition spd="med">
    <p:pull/>
  </p:transition>
</p:sld>
</file>

<file path=ppt/theme/theme1.xml><?xml version="1.0" encoding="utf-8"?>
<a:theme xmlns:a="http://schemas.openxmlformats.org/drawingml/2006/main" name="1_Tema do Office">
  <a:themeElements>
    <a:clrScheme name="Personalizada 20">
      <a:dk1>
        <a:sysClr val="windowText" lastClr="000000"/>
      </a:dk1>
      <a:lt1>
        <a:sysClr val="window" lastClr="FFFFFF"/>
      </a:lt1>
      <a:dk2>
        <a:srgbClr val="335B74"/>
      </a:dk2>
      <a:lt2>
        <a:srgbClr val="DFE3E5"/>
      </a:lt2>
      <a:accent1>
        <a:srgbClr val="5CEEEB"/>
      </a:accent1>
      <a:accent2>
        <a:srgbClr val="1CADE4"/>
      </a:accent2>
      <a:accent3>
        <a:srgbClr val="FFFFFF"/>
      </a:accent3>
      <a:accent4>
        <a:srgbClr val="FFC000"/>
      </a:accent4>
      <a:accent5>
        <a:srgbClr val="9B56CE"/>
      </a:accent5>
      <a:accent6>
        <a:srgbClr val="7EC492"/>
      </a:accent6>
      <a:hlink>
        <a:srgbClr val="3E8853"/>
      </a:hlink>
      <a:folHlink>
        <a:srgbClr val="38175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2 Observatório">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one_Main_Theme" id="{984CA928-AC55-48D1-A2CF-EFEF96F6FFC2}" vid="{10C4037B-0339-4D19-8E02-D5EA7933CD33}"/>
    </a:ext>
  </a:extLst>
</a:theme>
</file>

<file path=ppt/theme/theme3.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27712</TotalTime>
  <Words>1341</Words>
  <Application>Microsoft Office PowerPoint</Application>
  <PresentationFormat>Widescreen</PresentationFormat>
  <Paragraphs>143</Paragraphs>
  <Slides>16</Slides>
  <Notes>11</Notes>
  <HiddenSlides>0</HiddenSlides>
  <MMClips>1</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16</vt:i4>
      </vt:variant>
    </vt:vector>
  </HeadingPairs>
  <TitlesOfParts>
    <vt:vector size="23" baseType="lpstr">
      <vt:lpstr>Verdana</vt:lpstr>
      <vt:lpstr>Century Gothic</vt:lpstr>
      <vt:lpstr>Calibri</vt:lpstr>
      <vt:lpstr>Arial</vt:lpstr>
      <vt:lpstr>Roboto</vt:lpstr>
      <vt:lpstr>1_Tema do Office</vt:lpstr>
      <vt:lpstr>02 Observatório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JAISON HENICKA</dc:creator>
  <cp:lastModifiedBy>MARCELO MASERA DE ALBUQUERQUE</cp:lastModifiedBy>
  <cp:revision>728</cp:revision>
  <cp:lastPrinted>2024-12-10T14:11:56Z</cp:lastPrinted>
  <dcterms:created xsi:type="dcterms:W3CDTF">2020-09-25T12:51:35Z</dcterms:created>
  <dcterms:modified xsi:type="dcterms:W3CDTF">2024-12-10T16:32:50Z</dcterms:modified>
</cp:coreProperties>
</file>